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1" r:id="rId3"/>
    <p:sldId id="262" r:id="rId4"/>
    <p:sldId id="263" r:id="rId5"/>
    <p:sldId id="265" r:id="rId6"/>
    <p:sldId id="266" r:id="rId7"/>
    <p:sldId id="264" r:id="rId8"/>
    <p:sldId id="268" r:id="rId9"/>
    <p:sldId id="267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26" autoAdjust="0"/>
  </p:normalViewPr>
  <p:slideViewPr>
    <p:cSldViewPr>
      <p:cViewPr varScale="1">
        <p:scale>
          <a:sx n="65" d="100"/>
          <a:sy n="65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87AB5-C78E-42C8-AA30-A1162CC85BF5}" type="datetimeFigureOut">
              <a:rPr lang="zh-TW" altLang="en-US" smtClean="0"/>
              <a:pPr/>
              <a:t>2011/7/6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67B55-7832-42CD-ABF3-BBC98C0CFD2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109A5-E938-4EA3-B458-843EAC862B72}" type="datetimeFigureOut">
              <a:rPr lang="zh-TW" altLang="en-US" smtClean="0"/>
              <a:pPr/>
              <a:t>2011/7/6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38D99-D06E-41BF-AF58-605BED417F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此圖為目前本中心所建置之</a:t>
            </a:r>
            <a:r>
              <a:rPr lang="en-US" altLang="zh-TW" dirty="0" smtClean="0"/>
              <a:t>cacti  </a:t>
            </a:r>
            <a:r>
              <a:rPr lang="en-US" altLang="zh-TW" dirty="0" err="1" smtClean="0"/>
              <a:t>weathermap</a:t>
            </a:r>
            <a:r>
              <a:rPr lang="en-US" altLang="zh-TW" dirty="0" smtClean="0"/>
              <a:t>  for</a:t>
            </a:r>
            <a:r>
              <a:rPr lang="en-US" altLang="zh-TW" baseline="0" dirty="0" smtClean="0"/>
              <a:t> HCIX</a:t>
            </a:r>
            <a:r>
              <a:rPr lang="zh-TW" altLang="en-US" baseline="0" dirty="0" smtClean="0"/>
              <a:t>，可清楚得之目前竹苗區網內網路頻寬使用量，</a:t>
            </a:r>
            <a:r>
              <a:rPr lang="en-US" altLang="zh-TW" baseline="0" dirty="0" smtClean="0"/>
              <a:t>5</a:t>
            </a:r>
            <a:r>
              <a:rPr lang="zh-TW" altLang="en-US" baseline="0" dirty="0" smtClean="0"/>
              <a:t>分鐘會動態更新頁面內容。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38D99-D06E-41BF-AF58-605BED417F1E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 可進一步得知</a:t>
            </a:r>
            <a:r>
              <a:rPr lang="zh-TW" altLang="en-US" baseline="0" dirty="0" smtClean="0"/>
              <a:t> 每天、每星期、每月、一整年網路頻寬使用量。</a:t>
            </a:r>
            <a:endParaRPr lang="en-US" altLang="zh-TW" baseline="0" dirty="0" smtClean="0"/>
          </a:p>
          <a:p>
            <a:r>
              <a:rPr lang="en-US" altLang="zh-TW" baseline="0" dirty="0" smtClean="0"/>
              <a:t>2.</a:t>
            </a:r>
            <a:r>
              <a:rPr lang="zh-TW" altLang="en-US" baseline="0" dirty="0" smtClean="0"/>
              <a:t> 這是 </a:t>
            </a:r>
            <a:r>
              <a:rPr lang="en-US" altLang="zh-TW" baseline="0" dirty="0" smtClean="0"/>
              <a:t>cacti</a:t>
            </a:r>
            <a:r>
              <a:rPr lang="zh-TW" altLang="en-US" baseline="0" dirty="0" smtClean="0"/>
              <a:t> 最基礎之功能，其他進階功能，於下一議程討論。 </a:t>
            </a:r>
            <a:endParaRPr lang="en-US" altLang="zh-TW" baseline="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38D99-D06E-41BF-AF58-605BED417F1E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38D99-D06E-41BF-AF58-605BED417F1E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38D99-D06E-41BF-AF58-605BED417F1E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38D99-D06E-41BF-AF58-605BED417F1E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38D99-D06E-41BF-AF58-605BED417F1E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38D99-D06E-41BF-AF58-605BED417F1E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AE98-2AD1-4714-A66C-1CE455BB5FEB}" type="datetimeFigureOut">
              <a:rPr lang="zh-TW" altLang="en-US" smtClean="0"/>
              <a:pPr/>
              <a:t>2011/7/6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EF62-E108-41BA-9FB9-404C7B0E68C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AE98-2AD1-4714-A66C-1CE455BB5FEB}" type="datetimeFigureOut">
              <a:rPr lang="zh-TW" altLang="en-US" smtClean="0"/>
              <a:pPr/>
              <a:t>2011/7/6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EF62-E108-41BA-9FB9-404C7B0E68C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AE98-2AD1-4714-A66C-1CE455BB5FEB}" type="datetimeFigureOut">
              <a:rPr lang="zh-TW" altLang="en-US" smtClean="0"/>
              <a:pPr/>
              <a:t>2011/7/6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EF62-E108-41BA-9FB9-404C7B0E68C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AE98-2AD1-4714-A66C-1CE455BB5FEB}" type="datetimeFigureOut">
              <a:rPr lang="zh-TW" altLang="en-US" smtClean="0"/>
              <a:pPr/>
              <a:t>2011/7/6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EF62-E108-41BA-9FB9-404C7B0E68C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AE98-2AD1-4714-A66C-1CE455BB5FEB}" type="datetimeFigureOut">
              <a:rPr lang="zh-TW" altLang="en-US" smtClean="0"/>
              <a:pPr/>
              <a:t>2011/7/6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EF62-E108-41BA-9FB9-404C7B0E68C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AE98-2AD1-4714-A66C-1CE455BB5FEB}" type="datetimeFigureOut">
              <a:rPr lang="zh-TW" altLang="en-US" smtClean="0"/>
              <a:pPr/>
              <a:t>2011/7/6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EF62-E108-41BA-9FB9-404C7B0E68C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AE98-2AD1-4714-A66C-1CE455BB5FEB}" type="datetimeFigureOut">
              <a:rPr lang="zh-TW" altLang="en-US" smtClean="0"/>
              <a:pPr/>
              <a:t>2011/7/6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EF62-E108-41BA-9FB9-404C7B0E68C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AE98-2AD1-4714-A66C-1CE455BB5FEB}" type="datetimeFigureOut">
              <a:rPr lang="zh-TW" altLang="en-US" smtClean="0"/>
              <a:pPr/>
              <a:t>2011/7/6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EF62-E108-41BA-9FB9-404C7B0E68C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AE98-2AD1-4714-A66C-1CE455BB5FEB}" type="datetimeFigureOut">
              <a:rPr lang="zh-TW" altLang="en-US" smtClean="0"/>
              <a:pPr/>
              <a:t>2011/7/6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EF62-E108-41BA-9FB9-404C7B0E68C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AE98-2AD1-4714-A66C-1CE455BB5FEB}" type="datetimeFigureOut">
              <a:rPr lang="zh-TW" altLang="en-US" smtClean="0"/>
              <a:pPr/>
              <a:t>2011/7/6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EF62-E108-41BA-9FB9-404C7B0E68C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AE98-2AD1-4714-A66C-1CE455BB5FEB}" type="datetimeFigureOut">
              <a:rPr lang="zh-TW" altLang="en-US" smtClean="0"/>
              <a:pPr/>
              <a:t>2011/7/6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8ACEF62-E108-41BA-9FB9-404C7B0E68C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9CAE98-2AD1-4714-A66C-1CE455BB5FEB}" type="datetimeFigureOut">
              <a:rPr lang="zh-TW" altLang="en-US" smtClean="0"/>
              <a:pPr/>
              <a:t>2011/7/6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ACEF62-E108-41BA-9FB9-404C7B0E68C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crc.edu.tw/node/4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mailto:easonyeh@mail.nctu.edu.tw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.tw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1428736"/>
            <a:ext cx="8229600" cy="3143264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一百年學年度第一次</a:t>
            </a:r>
            <a:r>
              <a:rPr lang="en-US" altLang="zh-TW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竹苗區網管理委員會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34" y="4518027"/>
            <a:ext cx="8143932" cy="1339865"/>
          </a:xfrm>
        </p:spPr>
        <p:txBody>
          <a:bodyPr/>
          <a:lstStyle/>
          <a:p>
            <a:pPr algn="ctr"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國立交通大學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資訊技術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服務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中心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網路系統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組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高義智 組長 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07/07/2011</a:t>
            </a:r>
            <a:endParaRPr lang="zh-TW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會議議程表</a:t>
            </a:r>
            <a:endParaRPr lang="zh-TW" altLang="en-US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357158" y="1785926"/>
          <a:ext cx="8229600" cy="4099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546"/>
                <a:gridCol w="4320480"/>
                <a:gridCol w="2358574"/>
              </a:tblGrid>
              <a:tr h="472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時間</a:t>
                      </a:r>
                      <a:endParaRPr lang="zh-TW" sz="20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議程</a:t>
                      </a:r>
                      <a:endParaRPr lang="zh-TW" altLang="en-US" sz="2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簡報人員</a:t>
                      </a:r>
                      <a:endParaRPr lang="zh-TW" altLang="en-US" sz="2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50216">
                <a:tc>
                  <a:txBody>
                    <a:bodyPr/>
                    <a:lstStyle/>
                    <a:p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09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:30-10:00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報到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37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10:00-10:1</a:t>
                      </a: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endParaRPr lang="zh-TW" altLang="en-US" sz="1800" dirty="0" smtClean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主席致詞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竹苗區網中心</a:t>
                      </a:r>
                      <a:endParaRPr lang="en-US" altLang="zh-TW" sz="1800" b="1" kern="120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zh-TW" altLang="en-US" sz="18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高義智 組長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3718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10:</a:t>
                      </a: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20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-10:50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竹苗區網各連線單位網路設備監控機制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NBL</a:t>
                      </a:r>
                    </a:p>
                    <a:p>
                      <a:r>
                        <a:rPr lang="zh-TW" altLang="en-US" sz="18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許郡泓 經理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3718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10:50-11:</a:t>
                      </a: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20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竹苗區網服務之</a:t>
                      </a:r>
                      <a:r>
                        <a:rPr lang="en-US" altLang="zh-TW" sz="1800" b="1" kern="1200" dirty="0" err="1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Websense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不當網頁阻擋</a:t>
                      </a:r>
                      <a:endParaRPr lang="en-US" altLang="zh-TW" sz="1800" b="1" kern="120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lvl="0"/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機制。</a:t>
                      </a:r>
                      <a:endParaRPr lang="zh-TW" altLang="zh-TW" sz="1800" kern="1200" dirty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達友科技</a:t>
                      </a:r>
                      <a:endParaRPr lang="en-US" altLang="zh-TW" sz="1800" b="1" kern="120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林皇興</a:t>
                      </a:r>
                      <a:r>
                        <a:rPr kumimoji="0" lang="en-US" altLang="zh-TW" sz="18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</a:t>
                      </a:r>
                      <a:r>
                        <a:rPr lang="zh-TW" altLang="en-US" sz="18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技術</a:t>
                      </a:r>
                      <a:r>
                        <a:rPr lang="zh-TW" altLang="en-US" sz="18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副理</a:t>
                      </a:r>
                      <a:endParaRPr lang="zh-TW" altLang="en-US" sz="1800" b="1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2471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11:</a:t>
                      </a: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0-11:</a:t>
                      </a: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臨時動議</a:t>
                      </a: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Q&amp;A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2471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11:30-12:00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竹苗區網委員討論時間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6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竹苗區網各連線單位網路使用情況</a:t>
            </a:r>
            <a:endParaRPr lang="zh-TW" altLang="en-US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539552" y="6165304"/>
            <a:ext cx="8229600" cy="519336"/>
          </a:xfrm>
        </p:spPr>
        <p:txBody>
          <a:bodyPr>
            <a:normAutofit fontScale="62500" lnSpcReduction="2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此圖為目前本中心所建置之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cacti  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weathermap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for HCIX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，可清楚得之目前竹苗區網內網路頻寬使用量，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分鐘會動態更新頁面內容。</a:t>
            </a:r>
          </a:p>
          <a:p>
            <a:endParaRPr lang="zh-TW" altLang="en-US" dirty="0"/>
          </a:p>
        </p:txBody>
      </p:sp>
      <p:pic>
        <p:nvPicPr>
          <p:cNvPr id="1026" name="Picture 2" descr="C:\Documents and Settings\Administrator\桌面\2011-07-06_0921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8496944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流量監控圖</a:t>
            </a:r>
            <a:endParaRPr lang="zh-TW" altLang="en-US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67544" y="5906616"/>
            <a:ext cx="8229600" cy="951384"/>
          </a:xfrm>
        </p:spPr>
        <p:txBody>
          <a:bodyPr>
            <a:normAutofit/>
          </a:bodyPr>
          <a:lstStyle/>
          <a:p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 可進一步得知 每天、每星期、每月、一整年網路頻寬使用量。</a:t>
            </a:r>
            <a:endParaRPr lang="en-US" altLang="zh-TW" sz="21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 這是 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cacti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 最基礎之功能，其他進階功能，於下一議程討論。 </a:t>
            </a:r>
            <a:endParaRPr lang="en-US" altLang="zh-TW" sz="21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2051" name="Picture 3" descr="C:\Documents and Settings\Administrator\桌面\2011-07-06_09285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4176464" cy="3744416"/>
          </a:xfrm>
          <a:prstGeom prst="rect">
            <a:avLst/>
          </a:prstGeom>
          <a:noFill/>
        </p:spPr>
      </p:pic>
      <p:pic>
        <p:nvPicPr>
          <p:cNvPr id="2052" name="Picture 4" descr="C:\Documents and Settings\Administrator\桌面\2011-07-06_09291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772816"/>
            <a:ext cx="4320047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err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Websense</a:t>
            </a:r>
            <a:r>
              <a:rPr lang="en-US" altLang="zh-TW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不當網頁阻擋機制</a:t>
            </a:r>
            <a:endParaRPr lang="zh-TW" altLang="en-US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251520" y="4725144"/>
            <a:ext cx="8640960" cy="1944216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由於各連線單位需求難以統一，以至無法達到各連線單位真正需要阻  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擋之規則。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擬開放管理權限給各單位自行訂定。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目前擬先將高中職連線單位納入管理範圍，待觀察使用情形後，再開 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放各連線單位提出申請。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122" name="Picture 2" descr="C:\Documents and Settings\Administrator\桌面\2011-07-06_1058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340768"/>
            <a:ext cx="6840760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竹苗區網資安防護計畫</a:t>
            </a:r>
            <a:endParaRPr lang="zh-TW" altLang="en-US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4896544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竹苗區網中心已設置一台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ISG2000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防火牆設備。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竹苗區網中心可為各連線單位做前端流量過濾出入口。 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 目前已有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世界高中，忠信高中，新竹實驗高中加入此機制內，近期內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會先邀請區網內高中職連線單位加入。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待觀察使用情形後，再開放各連線單位提出申請。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資訊服務申請單下載</a:t>
            </a:r>
            <a:endParaRPr lang="zh-TW" altLang="en-US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683568" y="4797152"/>
            <a:ext cx="8229600" cy="189959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可至下列網址下載申請表格 </a:t>
            </a:r>
            <a:r>
              <a:rPr lang="en-US" altLang="zh-TW" sz="2000" dirty="0" smtClean="0">
                <a:hlinkClick r:id="rId3"/>
              </a:rPr>
              <a:t>http://www.hcrc.edu.tw/node/41</a:t>
            </a:r>
            <a:r>
              <a:rPr lang="zh-TW" altLang="en-US" sz="2000" dirty="0" smtClean="0"/>
              <a:t> </a:t>
            </a:r>
            <a:endParaRPr lang="en-US" altLang="zh-TW" sz="2000" dirty="0" smtClean="0"/>
          </a:p>
          <a:p>
            <a:pPr marL="457200" indent="-457200">
              <a:buAutoNum type="arabicPeriod"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ISG2000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政策訂定，請各高中職連線單位於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7/15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日前提出申請。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AutoNum type="arabicPeriod"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Cacti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網路設備監控，請各連線單位提出申請。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AutoNum type="arabicPeriod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填寫完成用印後，可直接送至交通大學資訊技術服務中心櫃台，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或掃描後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MAIL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至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4"/>
              </a:rPr>
              <a:t>easonyeh@mail.nctu.edu.tw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葉仲軒先生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None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None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098" name="Picture 2" descr="C:\Documents and Settings\Administrator\桌面\2011-07-06_10270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340769"/>
            <a:ext cx="7416824" cy="3312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9145016" cy="1512168"/>
          </a:xfrm>
        </p:spPr>
        <p:txBody>
          <a:bodyPr>
            <a:normAutofit/>
          </a:bodyPr>
          <a:lstStyle/>
          <a:p>
            <a:pPr algn="l"/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年度臺灣學術網路（</a:t>
            </a:r>
            <a:r>
              <a:rPr lang="en-US" altLang="zh-TW" sz="2800" dirty="0" err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TANet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）傑出貢獻人員選拔活動，自即日起開始受理報名，請踴躍推薦所屬人員參加</a:t>
            </a:r>
            <a:endParaRPr lang="zh-TW" altLang="en-US" sz="28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67544" y="3212976"/>
            <a:ext cx="8676456" cy="2907704"/>
          </a:xfrm>
        </p:spPr>
        <p:txBody>
          <a:bodyPr>
            <a:normAutofit fontScale="92500"/>
          </a:bodyPr>
          <a:lstStyle/>
          <a:p>
            <a:pPr marL="457200" indent="-457200">
              <a:buNone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本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(100)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年度推薦選拔作業期程如下：</a:t>
            </a:r>
            <a:endParaRPr lang="en-US" altLang="zh-TW" sz="21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1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)7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29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星期五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前，各校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以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名為限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及各縣市教育局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至多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人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None/>
            </a:pPr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完成推薦人員提報至所屬各連線區網中心辦理初審。</a:t>
            </a:r>
          </a:p>
          <a:p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)8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26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星期五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前，由各區域網路中心提報初審推薦人員至教育部</a:t>
            </a:r>
            <a:endParaRPr lang="en-US" altLang="zh-TW" sz="21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電算中心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請一併以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e-mail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方式繳交電子檔案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)9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月份由教育部電算中心辦理複審，完成選拔作業。</a:t>
            </a:r>
            <a:endParaRPr lang="zh-TW" altLang="en-US" sz="21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1560" y="2204865"/>
            <a:ext cx="72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相關表格請至教育部部網站   </a:t>
            </a:r>
            <a:r>
              <a:rPr lang="en-US" altLang="zh-TW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  <a:hlinkClick r:id="rId3"/>
              </a:rPr>
              <a:t>http://www.edu.tw</a:t>
            </a:r>
            <a:r>
              <a:rPr lang="en-US" altLang="zh-TW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電子布告欄下載。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Q</a:t>
            </a: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&amp;</a:t>
            </a: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A</a:t>
            </a:r>
            <a:endParaRPr lang="zh-TW" altLang="en-US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683568" y="2132856"/>
            <a:ext cx="8229600" cy="4563888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endParaRPr lang="en-US" altLang="zh-TW" sz="9600" dirty="0" smtClean="0">
              <a:latin typeface="華康儷粗黑" pitchFamily="49" charset="-120"/>
              <a:ea typeface="華康儷粗黑" pitchFamily="49" charset="-120"/>
            </a:endParaRPr>
          </a:p>
          <a:p>
            <a:pPr marL="457200" indent="-457200">
              <a:buNone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Rectangle 43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7596336" cy="530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C7EDCC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445</TotalTime>
  <Words>647</Words>
  <Application>Microsoft Office PowerPoint</Application>
  <PresentationFormat>如螢幕大小 (4:3)</PresentationFormat>
  <Paragraphs>82</Paragraphs>
  <Slides>9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流線</vt:lpstr>
      <vt:lpstr>一百年學年度第一次 竹苗區網管理委員會  </vt:lpstr>
      <vt:lpstr>會議議程表</vt:lpstr>
      <vt:lpstr>竹苗區網各連線單位網路使用情況</vt:lpstr>
      <vt:lpstr>流量監控圖</vt:lpstr>
      <vt:lpstr>Websense 不當網頁阻擋機制</vt:lpstr>
      <vt:lpstr>竹苗區網資安防護計畫</vt:lpstr>
      <vt:lpstr>資訊服務申請單下載</vt:lpstr>
      <vt:lpstr>100年度臺灣學術網路（TANet）傑出貢獻人員選拔活動，自即日起開始受理報名，請踴躍推薦所屬人員參加</vt:lpstr>
      <vt:lpstr>Q &amp; A</vt:lpstr>
    </vt:vector>
  </TitlesOfParts>
  <Company>yy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自我介紹 </dc:title>
  <dc:creator>yy</dc:creator>
  <cp:lastModifiedBy>yy</cp:lastModifiedBy>
  <cp:revision>32</cp:revision>
  <dcterms:created xsi:type="dcterms:W3CDTF">2010-06-17T00:48:51Z</dcterms:created>
  <dcterms:modified xsi:type="dcterms:W3CDTF">2011-07-06T12:58:25Z</dcterms:modified>
</cp:coreProperties>
</file>