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70" r:id="rId4"/>
    <p:sldId id="262" r:id="rId5"/>
    <p:sldId id="263" r:id="rId6"/>
    <p:sldId id="265" r:id="rId7"/>
    <p:sldId id="271" r:id="rId8"/>
    <p:sldId id="269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26" autoAdjust="0"/>
  </p:normalViewPr>
  <p:slideViewPr>
    <p:cSldViewPr>
      <p:cViewPr varScale="1">
        <p:scale>
          <a:sx n="104" d="100"/>
          <a:sy n="104" d="100"/>
        </p:scale>
        <p:origin x="-18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87AB5-C78E-42C8-AA30-A1162CC85BF5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67B55-7832-42CD-ABF3-BBC98C0CFD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109A5-E938-4EA3-B458-843EAC862B72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38D99-D06E-41BF-AF58-605BED417F1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此圖為目前本中心所建置之</a:t>
            </a:r>
            <a:r>
              <a:rPr lang="en-US" altLang="zh-TW" dirty="0" smtClean="0"/>
              <a:t>cacti  </a:t>
            </a:r>
            <a:r>
              <a:rPr lang="en-US" altLang="zh-TW" dirty="0" err="1" smtClean="0"/>
              <a:t>weathermap</a:t>
            </a:r>
            <a:r>
              <a:rPr lang="en-US" altLang="zh-TW" dirty="0" smtClean="0"/>
              <a:t>  for</a:t>
            </a:r>
            <a:r>
              <a:rPr lang="en-US" altLang="zh-TW" baseline="0" dirty="0" smtClean="0"/>
              <a:t> HCIX</a:t>
            </a:r>
            <a:r>
              <a:rPr lang="zh-TW" altLang="en-US" baseline="0" dirty="0" smtClean="0"/>
              <a:t>，可清楚得之目前竹苗區網內網路頻寬使用量，</a:t>
            </a:r>
            <a:r>
              <a:rPr lang="en-US" altLang="zh-TW" baseline="0" dirty="0" smtClean="0"/>
              <a:t>5</a:t>
            </a:r>
            <a:r>
              <a:rPr lang="zh-TW" altLang="en-US" baseline="0" dirty="0" smtClean="0"/>
              <a:t>分鐘會動態更新頁面內容。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8D99-D06E-41BF-AF58-605BED417F1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可進一步得知</a:t>
            </a:r>
            <a:r>
              <a:rPr lang="zh-TW" altLang="en-US" baseline="0" dirty="0" smtClean="0"/>
              <a:t> 每天、每星期、每月、一整年網路頻寬使用量。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2.</a:t>
            </a:r>
            <a:r>
              <a:rPr lang="zh-TW" altLang="en-US" baseline="0" dirty="0" smtClean="0"/>
              <a:t> 這是 </a:t>
            </a:r>
            <a:r>
              <a:rPr lang="en-US" altLang="zh-TW" baseline="0" dirty="0" smtClean="0"/>
              <a:t>cacti</a:t>
            </a:r>
            <a:r>
              <a:rPr lang="zh-TW" altLang="en-US" baseline="0" dirty="0" smtClean="0"/>
              <a:t> 最基礎之功能，其他進階功能，於下一議程討論。 </a:t>
            </a:r>
            <a:endParaRPr lang="en-US" altLang="zh-TW" baseline="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8D99-D06E-41BF-AF58-605BED417F1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8D99-D06E-41BF-AF58-605BED417F1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38D99-D06E-41BF-AF58-605BED417F1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CAE98-2AD1-4714-A66C-1CE455BB5FEB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CEF62-E108-41BA-9FB9-404C7B0E68C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229600" cy="3143264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學年度第一次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竹苗區網管理委員會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4518027"/>
            <a:ext cx="8143932" cy="1339865"/>
          </a:xfrm>
        </p:spPr>
        <p:txBody>
          <a:bodyPr/>
          <a:lstStyle/>
          <a:p>
            <a:pPr algn="ctr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國立交通大學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資訊技術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中心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網路系統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高義智 組長 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en-US" altLang="zh-TW" sz="1600" dirty="0" smtClean="0">
                <a:latin typeface="Times New Roman" pitchFamily="18" charset="0"/>
                <a:cs typeface="Times New Roman" pitchFamily="18" charset="0"/>
              </a:rPr>
              <a:t>08/31/2012</a:t>
            </a:r>
            <a:endParaRPr lang="zh-TW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本年度目標</a:t>
            </a:r>
            <a:endParaRPr lang="zh-TW" altLang="en-US" sz="40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229600" cy="333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450"/>
                <a:gridCol w="5688632"/>
                <a:gridCol w="1854518"/>
              </a:tblGrid>
              <a:tr h="47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編號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專案負責人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02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協助至少三所連線學校導入自由軟體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CACTI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監控系統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曾彥鈞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37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協助至少三所連線學校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web server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及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DNS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導入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IPv6</a:t>
                      </a:r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功能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曾彥鈞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37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協助至少新增一所連線單位導入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TANET VOIP</a:t>
                      </a:r>
                      <a:endParaRPr kumimoji="0" lang="zh-TW" altLang="zh-TW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蘇俊憲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endParaRPr lang="zh-TW" altLang="en-US" sz="1800" dirty="0" smtClean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TW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協助至少三所連線學校建置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DNSSEC Cache Server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蘇俊憲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471"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CACTI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導入之功能</a:t>
            </a:r>
            <a:endParaRPr lang="zh-TW" altLang="en-US" sz="40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229600" cy="24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450"/>
                <a:gridCol w="2520280"/>
                <a:gridCol w="5022870"/>
              </a:tblGrid>
              <a:tr h="47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功能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02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err="1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Weathermap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即時監控各設備之進出流量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37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Thresholds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設定警戒值，當監控範圍之數值過高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OR</a:t>
                      </a: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過低時，立即發出警報。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37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Monitor</a:t>
                      </a:r>
                      <a:endParaRPr kumimoji="0" lang="zh-TW" altLang="zh-TW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監控設備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UP/DOWN</a:t>
                      </a: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，異常時會髮出警報聲。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39552" y="6165304"/>
            <a:ext cx="8229600" cy="519336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此圖為目前本中心所建置之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cacti  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weathermap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for HCIX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，可清楚得之目前竹苗區網內網路頻寬使用量，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分鐘會動態更新頁面內容。</a:t>
            </a:r>
          </a:p>
          <a:p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altLang="zh-TW" sz="4000" b="1" dirty="0" err="1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Weathermap</a:t>
            </a:r>
            <a:endParaRPr kumimoji="0" lang="zh-TW" altLang="zh-TW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pic>
        <p:nvPicPr>
          <p:cNvPr id="3075" name="Picture 3" descr="C:\Documents and Settings\Administrator\桌面\未命名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340768"/>
            <a:ext cx="7920880" cy="4455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67544" y="5906616"/>
            <a:ext cx="8229600" cy="951384"/>
          </a:xfrm>
        </p:spPr>
        <p:txBody>
          <a:bodyPr>
            <a:normAutofit/>
          </a:bodyPr>
          <a:lstStyle/>
          <a:p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當監控設備設定之數值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(EX:CPU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traffic)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，超過設定之上下限。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CACTI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會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發信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至指定之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信箱，可快速達成完修之作業。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altLang="zh-TW" sz="4000" b="1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Thresholds</a:t>
            </a:r>
            <a:endParaRPr kumimoji="0" lang="zh-TW" altLang="zh-TW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pic>
        <p:nvPicPr>
          <p:cNvPr id="1026" name="Picture 2" descr="C:\Documents and Settings\Administrator\桌面\未命名3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484784"/>
            <a:ext cx="5904656" cy="4159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altLang="zh-TW" sz="4000" b="1" dirty="0" smtClean="0">
                <a:solidFill>
                  <a:schemeClr val="dk1"/>
                </a:solidFill>
                <a:latin typeface="標楷體" pitchFamily="65" charset="-120"/>
                <a:ea typeface="標楷體" pitchFamily="65" charset="-120"/>
              </a:rPr>
              <a:t>Monitor</a:t>
            </a:r>
            <a:endParaRPr lang="zh-TW" altLang="zh-TW" sz="4000" b="1" dirty="0">
              <a:solidFill>
                <a:schemeClr val="dk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51520" y="4725144"/>
            <a:ext cx="8640960" cy="1944216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設定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monitor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監控之設備，當設備有異常時，如設備狀態為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down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，會發出警報聲，以提醒網管人員注意。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0" name="Picture 2" descr="C:\Documents and Settings\Administrator\桌面\未命名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547813"/>
            <a:ext cx="7488832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DNS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相關服務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8229600" cy="297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450"/>
                <a:gridCol w="5722262"/>
                <a:gridCol w="1820888"/>
              </a:tblGrid>
              <a:tr h="541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編號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專案負責人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285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DNSSEC Cache Server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蘇俊憲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4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DNS</a:t>
                      </a: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for</a:t>
                      </a:r>
                      <a:r>
                        <a:rPr kumimoji="0" lang="en-US" altLang="zh-TW" sz="1800" b="1" kern="1200" baseline="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</a:t>
                      </a:r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IPv6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曾彥鈞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4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DNS slave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曾彥鈞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179512" y="5157192"/>
            <a:ext cx="8229600" cy="151216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95536" y="501317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79512" y="530120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lnSpcReduction="10000"/>
          </a:bodyPr>
          <a:lstStyle/>
          <a:p>
            <a:pPr marL="457200" indent="-457200">
              <a:spcBef>
                <a:spcPct val="0"/>
              </a:spcBef>
            </a:pP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協助連線</a:t>
            </a: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學校</a:t>
            </a:r>
            <a:endParaRPr lang="en-US" altLang="zh-TW" sz="2000" b="1" dirty="0" smtClean="0">
              <a:solidFill>
                <a:schemeClr val="dk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indent="-457200">
              <a:spcBef>
                <a:spcPct val="0"/>
              </a:spcBef>
              <a:buAutoNum type="alphaLcPeriod"/>
            </a:pP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建置</a:t>
            </a: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DNSSEC Cache </a:t>
            </a: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Server</a:t>
            </a: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將於近日舉辦教育訓練</a:t>
            </a: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57200" indent="-457200">
              <a:spcBef>
                <a:spcPct val="0"/>
              </a:spcBef>
              <a:buAutoNum type="alphaLcPeriod"/>
            </a:pP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DNS</a:t>
            </a: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導入</a:t>
            </a: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IPv6</a:t>
            </a:r>
          </a:p>
          <a:p>
            <a:pPr marL="457200" indent="-457200">
              <a:spcBef>
                <a:spcPct val="0"/>
              </a:spcBef>
            </a:pP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C. </a:t>
            </a: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將竹苗區網</a:t>
            </a: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DNS  SERVER</a:t>
            </a: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做為備</a:t>
            </a: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援</a:t>
            </a:r>
            <a:r>
              <a:rPr lang="zh-TW" altLang="en-US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</a:t>
            </a:r>
            <a:r>
              <a:rPr lang="en-US" altLang="zh-TW" sz="2000" b="1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DNS  SERVER</a:t>
            </a:r>
            <a:endParaRPr lang="en-US" altLang="zh-TW" sz="2000" b="1" dirty="0" smtClean="0">
              <a:solidFill>
                <a:schemeClr val="dk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度到期之服務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323528" y="2276872"/>
          <a:ext cx="8229600" cy="193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450"/>
                <a:gridCol w="5688632"/>
                <a:gridCol w="1854518"/>
              </a:tblGrid>
              <a:tr h="5412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編號</a:t>
                      </a:r>
                      <a:endParaRPr lang="zh-TW" sz="2000" kern="1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項目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專案負責人</a:t>
                      </a:r>
                      <a:endParaRPr lang="zh-TW" altLang="en-US" sz="2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1544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err="1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Websense</a:t>
                      </a:r>
                      <a:r>
                        <a:rPr kumimoji="0" lang="en-US" altLang="zh-TW" sz="1800" b="1" kern="1200" baseline="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license 12</a:t>
                      </a:r>
                      <a:r>
                        <a:rPr kumimoji="0" lang="zh-TW" altLang="en-US" sz="1800" b="1" kern="1200" baseline="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月到期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曾彥鈞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4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endParaRPr lang="zh-TW" altLang="en-US" sz="18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Proxy server (blue coat) license</a:t>
                      </a:r>
                      <a:r>
                        <a:rPr kumimoji="0" lang="en-US" altLang="zh-TW" sz="1800" b="1" kern="1200" baseline="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12</a:t>
                      </a:r>
                      <a:r>
                        <a:rPr kumimoji="0" lang="zh-TW" altLang="en-US" sz="1800" b="1" kern="1200" baseline="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月到期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曾彥鈞</a:t>
                      </a:r>
                      <a:endParaRPr kumimoji="0" lang="zh-TW" altLang="en-US" sz="1800" b="1" kern="1200" dirty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>
          <a:xfrm>
            <a:off x="179512" y="515719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5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95536" y="501317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79512" y="5085184"/>
            <a:ext cx="8769152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1.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 教育部已規劃採購防火牆，待採購完成將舉辦說明會討論政策訂定之規則。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2.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en-US" altLang="zh-TW" sz="2000" dirty="0" err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Websense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 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及 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blue coat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 使用之</a:t>
            </a:r>
            <a:r>
              <a:rPr lang="en-US" altLang="zh-TW" sz="2000" dirty="0" err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lience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均於本年度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12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月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8</a:t>
            </a:r>
            <a:r>
              <a:rPr lang="zh-TW" altLang="en-US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日到期。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Q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&amp;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A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456388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US" altLang="zh-TW" sz="9600" dirty="0" smtClean="0">
              <a:latin typeface="華康儷粗黑" pitchFamily="49" charset="-120"/>
              <a:ea typeface="華康儷粗黑" pitchFamily="49" charset="-120"/>
            </a:endParaRPr>
          </a:p>
          <a:p>
            <a:pPr marL="457200" indent="-457200"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" name="Rectangle 43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7596336" cy="530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C7EDCC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2042</TotalTime>
  <Words>457</Words>
  <Application>Microsoft Office PowerPoint</Application>
  <PresentationFormat>如螢幕大小 (4:3)</PresentationFormat>
  <Paragraphs>80</Paragraphs>
  <Slides>9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流線</vt:lpstr>
      <vt:lpstr>101年學年度第一次 竹苗區網管理委員會  </vt:lpstr>
      <vt:lpstr>本年度目標</vt:lpstr>
      <vt:lpstr>CACTI導入之功能</vt:lpstr>
      <vt:lpstr>投影片 4</vt:lpstr>
      <vt:lpstr>投影片 5</vt:lpstr>
      <vt:lpstr>Monitor</vt:lpstr>
      <vt:lpstr>DNS相關服務</vt:lpstr>
      <vt:lpstr>101度到期之服務</vt:lpstr>
      <vt:lpstr>Q &amp; A</vt:lpstr>
    </vt:vector>
  </TitlesOfParts>
  <Company>yy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 </dc:title>
  <dc:creator>yy</dc:creator>
  <cp:lastModifiedBy>yy</cp:lastModifiedBy>
  <cp:revision>192</cp:revision>
  <dcterms:created xsi:type="dcterms:W3CDTF">2010-06-17T00:48:51Z</dcterms:created>
  <dcterms:modified xsi:type="dcterms:W3CDTF">2012-08-30T06:14:24Z</dcterms:modified>
</cp:coreProperties>
</file>