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4" r:id="rId2"/>
    <p:sldId id="263" r:id="rId3"/>
    <p:sldId id="267" r:id="rId4"/>
    <p:sldId id="266" r:id="rId5"/>
    <p:sldId id="265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46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2014/11/23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2014/11/23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2014/11/23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2014/11/23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2014/11/23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2014/11/23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2014/11/23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2014/11/23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0"/>
            <a:ext cx="7308304" cy="1484783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頻寬管理設備資安阻擋規則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6035" y="1412776"/>
            <a:ext cx="9144000" cy="2353816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教育部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補助各區網中心設置頻寬管理設備。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 algn="l">
              <a:buAutoNum type="arabicPeriod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竹苗區網中心不單使用於頻寬管理，進一步使用防火牆機制阻擋非學術網路對連線單位之資安攻擊。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 algn="l">
              <a:buAutoNum type="arabicPeriod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阻擋規則說明。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 algn="l">
              <a:buAutoNum type="arabicPeriod"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1"/>
            <a:ext cx="6876256" cy="1484783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阻擋規則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980728"/>
            <a:ext cx="9144000" cy="1944216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en-US" altLang="zh-TW" sz="2400" dirty="0" err="1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Tanet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威脅名單阻擋機制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marL="514350" indent="-514350" algn="l"/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   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a.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使用</a:t>
            </a:r>
            <a:r>
              <a:rPr lang="en-US" altLang="zh-TW" sz="2400" dirty="0" err="1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Tanet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報表查詢系統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Wingdings" pitchFamily="2" charset="2"/>
              </a:rPr>
              <a:t>提供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之威脅名單，依照其更新之時 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marL="514350" indent="-514350" algn="l"/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Wingdings" pitchFamily="2" charset="2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      間，設定於資安防護系統，進行威脅名單阻擋機制。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  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marL="514350" indent="-514350" algn="l"/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026" name="Picture 2" descr="C:\Users\YY\Desktop\1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852935"/>
            <a:ext cx="4464496" cy="3318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1"/>
            <a:ext cx="6876256" cy="1484783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阻擋規則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5496" y="1196752"/>
            <a:ext cx="9144000" cy="2736304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en-US" altLang="zh-TW" sz="2400" dirty="0" err="1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Tanet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威脅名單阻擋機制</a:t>
            </a:r>
            <a:endParaRPr lang="en-US" altLang="zh-TW" sz="2400" dirty="0"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algn="l"/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  </a:t>
            </a:r>
            <a:r>
              <a:rPr lang="en-US" altLang="zh-TW" sz="2400" dirty="0" err="1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Paloalto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 設定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Wingdings" pitchFamily="2" charset="2"/>
              </a:rPr>
              <a:t>規則，設定方向說明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:</a:t>
            </a:r>
          </a:p>
          <a:p>
            <a:pPr algn="l"/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Wingdings" pitchFamily="2" charset="2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 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a.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阻擋惡意名單來源連線至竹苗區網連線單位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algn="l"/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  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b.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阻擋竹苗區網連線單位連線至惡意名單來源</a:t>
            </a:r>
            <a:endParaRPr lang="en-US" altLang="zh-TW" sz="2400" dirty="0"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marL="514350" indent="-514350" algn="l"/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Wingdings" pitchFamily="2" charset="2"/>
              </a:rPr>
              <a:t>    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  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marL="514350" indent="-514350" algn="l"/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2050" name="Picture 2" descr="C:\Users\YY\Desktop\2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221088"/>
            <a:ext cx="8244408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8659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1"/>
            <a:ext cx="6876256" cy="1484783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阻擋規則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144000" cy="3888432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設定方向說明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:</a:t>
            </a:r>
          </a:p>
          <a:p>
            <a:pPr marL="514350" indent="-514350" algn="l"/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   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a.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連線單位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TO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 非連線單位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marL="514350" indent="-514350" algn="l"/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   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b.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 非連線單位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TO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 連線單位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 algn="l"/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2.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規則說明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marL="514350" indent="-514350" algn="l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a.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連線單位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TO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 非連線單位，此方向僅紀錄無做阻擋。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marL="514350" indent="-514350" algn="l"/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   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b.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 非連線單位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TO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 連線單位，此方向紀錄流量及部分規則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marL="514350" indent="-514350" algn="l"/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       阻擋。    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marL="514350" indent="-514350" algn="l"/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    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marL="514350" indent="-514350" algn="l"/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6306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1"/>
            <a:ext cx="6876256" cy="1484783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阻擋規則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7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非連線單位 </a:t>
            </a:r>
            <a:r>
              <a:rPr lang="en-US" altLang="zh-TW" sz="27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TO</a:t>
            </a:r>
            <a:r>
              <a:rPr lang="zh-TW" altLang="en-US" sz="27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 連線單位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8964488" cy="3721968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zh-TW" altLang="en-US" sz="2400" u="sng" dirty="0" smtClean="0">
                <a:latin typeface="標楷體" pitchFamily="65" charset="-120"/>
                <a:ea typeface="標楷體" pitchFamily="65" charset="-120"/>
              </a:rPr>
              <a:t>已設定</a:t>
            </a:r>
            <a:r>
              <a:rPr lang="en-US" altLang="zh-TW" sz="2400" u="sng" dirty="0" smtClean="0"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en-US" sz="2400" u="sng" dirty="0" smtClean="0">
                <a:latin typeface="標楷體" pitchFamily="65" charset="-120"/>
                <a:ea typeface="標楷體" pitchFamily="65" charset="-120"/>
              </a:rPr>
              <a:t>條規則。</a:t>
            </a:r>
            <a:endParaRPr lang="en-US" altLang="zh-TW" sz="2400" u="sng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 algn="l">
              <a:buAutoNum type="arabicPeriod"/>
            </a:pPr>
            <a:r>
              <a:rPr lang="zh-TW" altLang="en-US" sz="2400" u="sng" dirty="0" smtClean="0">
                <a:latin typeface="標楷體" pitchFamily="65" charset="-120"/>
                <a:ea typeface="標楷體" pitchFamily="65" charset="-120"/>
              </a:rPr>
              <a:t>觸及規則將封鎖外部</a:t>
            </a:r>
            <a:r>
              <a:rPr lang="en-US" altLang="zh-TW" sz="2400" u="sng" dirty="0" smtClean="0">
                <a:latin typeface="標楷體" pitchFamily="65" charset="-120"/>
                <a:ea typeface="標楷體" pitchFamily="65" charset="-120"/>
              </a:rPr>
              <a:t>IP 1800</a:t>
            </a:r>
            <a:r>
              <a:rPr lang="zh-TW" altLang="en-US" sz="2400" u="sng" dirty="0" smtClean="0">
                <a:latin typeface="標楷體" pitchFamily="65" charset="-120"/>
                <a:ea typeface="標楷體" pitchFamily="65" charset="-120"/>
              </a:rPr>
              <a:t>秒，</a:t>
            </a:r>
            <a:r>
              <a:rPr lang="en-US" altLang="zh-TW" sz="2400" u="sng" dirty="0" smtClean="0">
                <a:latin typeface="標楷體" pitchFamily="65" charset="-120"/>
                <a:ea typeface="標楷體" pitchFamily="65" charset="-120"/>
              </a:rPr>
              <a:t>1800</a:t>
            </a:r>
            <a:r>
              <a:rPr lang="zh-TW" altLang="en-US" sz="2400" u="sng" dirty="0" smtClean="0">
                <a:latin typeface="標楷體" pitchFamily="65" charset="-120"/>
                <a:ea typeface="標楷體" pitchFamily="65" charset="-120"/>
              </a:rPr>
              <a:t>秒後自動解除封鎖。</a:t>
            </a:r>
            <a:endParaRPr lang="en-US" altLang="zh-TW" sz="2400" u="sng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 algn="l">
              <a:buAutoNum type="arabicPeriod"/>
            </a:pPr>
            <a:r>
              <a:rPr lang="zh-TW" altLang="en-US" sz="2400" u="sng" dirty="0" smtClean="0">
                <a:latin typeface="標楷體" pitchFamily="65" charset="-120"/>
                <a:ea typeface="標楷體" pitchFamily="65" charset="-120"/>
              </a:rPr>
              <a:t>目前設定之規則，除了</a:t>
            </a:r>
            <a:r>
              <a:rPr lang="en-US" altLang="zh-TW" sz="2400" u="sng" dirty="0" smtClean="0">
                <a:latin typeface="標楷體" pitchFamily="65" charset="-120"/>
                <a:ea typeface="標楷體" pitchFamily="65" charset="-120"/>
              </a:rPr>
              <a:t>DNS</a:t>
            </a:r>
            <a:r>
              <a:rPr lang="zh-TW" altLang="en-US" sz="2400" u="sng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400" u="sng" dirty="0" smtClean="0">
                <a:latin typeface="標楷體" pitchFamily="65" charset="-120"/>
                <a:ea typeface="標楷體" pitchFamily="65" charset="-120"/>
              </a:rPr>
              <a:t>DOS</a:t>
            </a:r>
            <a:r>
              <a:rPr lang="zh-TW" altLang="en-US" sz="2400" u="sng" dirty="0" smtClean="0">
                <a:latin typeface="標楷體" pitchFamily="65" charset="-120"/>
                <a:ea typeface="標楷體" pitchFamily="65" charset="-120"/>
              </a:rPr>
              <a:t>攻擊外，其於均為外部猜測連線單位使用者帳號密碼之行為。</a:t>
            </a:r>
            <a:endParaRPr lang="en-US" altLang="zh-TW" sz="2400" u="sng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 algn="l"/>
            <a:endParaRPr lang="en-US" altLang="zh-TW" sz="2400" u="sng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 algn="l">
              <a:buAutoNum type="arabicPeriod"/>
            </a:pPr>
            <a:endParaRPr lang="en-US" altLang="zh-TW" sz="2400" u="sng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 algn="l"/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 algn="l">
              <a:buAutoNum type="arabicPeriod"/>
            </a:pP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5122" name="Picture 2" descr="C:\Documents and Settings\Administrator\桌面\新資料夾 (7)\5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789040"/>
            <a:ext cx="8784976" cy="2562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77</TotalTime>
  <Words>264</Words>
  <Application>Microsoft Office PowerPoint</Application>
  <PresentationFormat>如螢幕大小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科技</vt:lpstr>
      <vt:lpstr>頻寬管理設備資安阻擋規則</vt:lpstr>
      <vt:lpstr>阻擋規則  </vt:lpstr>
      <vt:lpstr>阻擋規則  </vt:lpstr>
      <vt:lpstr>阻擋規則  </vt:lpstr>
      <vt:lpstr>阻擋規則-非連線單位 TO 連線單位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VOIP 網路電話設定步驟 </dc:title>
  <cp:lastModifiedBy>YY</cp:lastModifiedBy>
  <cp:revision>11</cp:revision>
  <dcterms:modified xsi:type="dcterms:W3CDTF">2014-11-23T08:01:43Z</dcterms:modified>
</cp:coreProperties>
</file>