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2" r:id="rId3"/>
    <p:sldId id="268" r:id="rId4"/>
    <p:sldId id="271" r:id="rId5"/>
    <p:sldId id="270" r:id="rId6"/>
    <p:sldId id="273" r:id="rId7"/>
    <p:sldId id="274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6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7AB5-C78E-42C8-AA30-A1162CC85BF5}" type="datetimeFigureOut">
              <a:rPr lang="zh-TW" altLang="en-US" smtClean="0"/>
              <a:pPr/>
              <a:t>2018/10/11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67B55-7832-42CD-ABF3-BBC98C0CFD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09A5-E938-4EA3-B458-843EAC862B72}" type="datetimeFigureOut">
              <a:rPr lang="zh-TW" altLang="en-US" smtClean="0"/>
              <a:pPr/>
              <a:t>2018/10/11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8D99-D06E-41BF-AF58-605BED417F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80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63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F59-75E9-449D-A7EE-EECF998EFF80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5329-FC91-4A12-9650-09D21A031F39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2082-AFD9-4FAB-80D3-BCD78B0579CA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5245-2A32-46F8-AC72-1859290EF532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3FD-7341-4DB6-A4DF-3F0F48869A8A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6DB-86C6-48F4-95E4-4D7D60DD9BA6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941E-47F5-4E64-B7A2-64C690DC55B4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5A-0ACF-43A6-96DD-C32D62B1D750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4F15-DFCC-4833-AD1C-770250410B18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F524-7DD5-434E-AB08-690ED614265B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ACD2-2E3C-4B6F-8A94-DD3A1D9938FF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170815-2EE2-4F01-AE32-C7490CED5B07}" type="datetime1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vs.twisc.ncku.edu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314326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年學年度第二次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竹苗區網管理委員會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4518027"/>
            <a:ext cx="8143932" cy="1339865"/>
          </a:xfrm>
        </p:spPr>
        <p:txBody>
          <a:bodyPr/>
          <a:lstStyle/>
          <a:p>
            <a:pPr algn="ctr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國立交通大學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資訊技術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10/11/2018</a:t>
            </a: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區網設備升級及轉移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Syslog-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Netflow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分析管理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平台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教育單位弱點檢測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平台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36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995120" cy="794352"/>
          </a:xfrm>
        </p:spPr>
        <p:txBody>
          <a:bodyPr>
            <a:noAutofit/>
          </a:bodyPr>
          <a:lstStyle/>
          <a:p>
            <a:r>
              <a:rPr lang="zh-TW" altLang="zh-TW" b="1" dirty="0"/>
              <a:t>區網設備升級及轉移說明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686" y="1124744"/>
            <a:ext cx="8229600" cy="4389120"/>
          </a:xfrm>
        </p:spPr>
        <p:txBody>
          <a:bodyPr/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已完成所有連線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學校從舊有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C6K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路由器轉移至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ASR9K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路由器介接</a:t>
            </a:r>
            <a:r>
              <a:rPr lang="en-US" altLang="zh-TW" sz="28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TANet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圖片 5" descr="C:\Users\User\Downloads\TANet Featur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84" y="2348880"/>
            <a:ext cx="6697513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1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29264" cy="854968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Syslog-</a:t>
            </a:r>
            <a:r>
              <a:rPr lang="en-US" altLang="zh-TW" b="1" dirty="0" err="1"/>
              <a:t>Netflow</a:t>
            </a:r>
            <a:r>
              <a:rPr lang="en-US" altLang="zh-TW" b="1" dirty="0"/>
              <a:t> </a:t>
            </a:r>
            <a:r>
              <a:rPr lang="zh-TW" altLang="en-US" b="1" dirty="0"/>
              <a:t>分析管理平台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5419"/>
            <a:ext cx="8229600" cy="438912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本中心已建置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N-Cloud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平台收集區網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NetFlow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資料供各連線學校老師作查詢及統計分析單位內網路使用情形。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140.113.0.185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即可登入該平台。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因平台僅供特定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連線，須提供老師使用之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、網段，經本中心開放全線後方可使用。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8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29264" cy="854968"/>
          </a:xfrm>
        </p:spPr>
        <p:txBody>
          <a:bodyPr>
            <a:normAutofit/>
          </a:bodyPr>
          <a:lstStyle/>
          <a:p>
            <a:r>
              <a:rPr lang="zh-TW" altLang="en-US" b="1" dirty="0"/>
              <a:t>教育單位弱點檢測平台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5419"/>
            <a:ext cx="8229600" cy="438912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因教育單位網站資安弱點掃描防護服務計畫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(EWAVS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已停止維護更新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本中心將配合教育部於本月底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關閉該平台。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弱點掃描服務統一轉移至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教育單位弱點檢測平台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(EVS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弱掃平台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，網址：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evs.twisc.ncku.edu.tw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7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教育單位弱點檢測平台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6036" y="1916832"/>
            <a:ext cx="4303956" cy="4439518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初次登入請依指示填入帳號資料及變更密碼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初始密碼請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務必留存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，更改後若有密碼遺失之情形可通知區網中心協助恢復初始密碼。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850739"/>
            <a:ext cx="4604767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5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590922"/>
            <a:ext cx="6840760" cy="4551784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可於登入後進入資安弱掃課程，點選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EVS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平台使用說明觀看說明影片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88" y="2564904"/>
            <a:ext cx="6120680" cy="4054036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zh-TW" altLang="en-US" b="1" dirty="0"/>
              <a:t>教育單位弱點檢測平台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571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5638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altLang="zh-TW" sz="9600" dirty="0" smtClean="0">
              <a:latin typeface="華康儷粗黑" pitchFamily="49" charset="-120"/>
              <a:ea typeface="華康儷粗黑" pitchFamily="49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Rectangle 43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596336" cy="530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2298</TotalTime>
  <Words>275</Words>
  <Application>Microsoft Office PowerPoint</Application>
  <PresentationFormat>如螢幕大小 (4:3)</PresentationFormat>
  <Paragraphs>41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標楷體</vt:lpstr>
      <vt:lpstr>華康儷粗黑</vt:lpstr>
      <vt:lpstr>微軟正黑體</vt:lpstr>
      <vt:lpstr>新細明體</vt:lpstr>
      <vt:lpstr>Calibri</vt:lpstr>
      <vt:lpstr>Constantia</vt:lpstr>
      <vt:lpstr>Times New Roman</vt:lpstr>
      <vt:lpstr>Wingdings 2</vt:lpstr>
      <vt:lpstr>流線</vt:lpstr>
      <vt:lpstr>107年學年度第二次 竹苗區網管理委員會  </vt:lpstr>
      <vt:lpstr>PowerPoint 簡報</vt:lpstr>
      <vt:lpstr>區網設備升級及轉移說明</vt:lpstr>
      <vt:lpstr>Syslog-Netflow 分析管理平台</vt:lpstr>
      <vt:lpstr>教育單位弱點檢測平台</vt:lpstr>
      <vt:lpstr>教育單位弱點檢測平台</vt:lpstr>
      <vt:lpstr>教育單位弱點檢測平台</vt:lpstr>
      <vt:lpstr>Q &amp; A</vt:lpstr>
    </vt:vector>
  </TitlesOfParts>
  <Company>yy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yy</dc:creator>
  <cp:lastModifiedBy>怡全 柯</cp:lastModifiedBy>
  <cp:revision>213</cp:revision>
  <dcterms:created xsi:type="dcterms:W3CDTF">2010-06-17T00:48:51Z</dcterms:created>
  <dcterms:modified xsi:type="dcterms:W3CDTF">2018-10-11T08:46:35Z</dcterms:modified>
</cp:coreProperties>
</file>