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</p:sldMasterIdLst>
  <p:notesMasterIdLst>
    <p:notesMasterId r:id="rId22"/>
  </p:notesMasterIdLst>
  <p:sldIdLst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BB2C-93DB-4A81-A79C-9786F7D6DC93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8359F-0E40-4A1C-8CD5-92C6E8755F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15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For overall TANet Backbone</a:t>
            </a:r>
            <a:r>
              <a:rPr lang="en-US" altLang="zh-TW" baseline="0" dirty="0" smtClean="0"/>
              <a:t> with each TANet Network Regional Center.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0CFE3-A3E3-410B-8D20-446A9C2E690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21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focus on out to TANet ISP links…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0CFE3-A3E3-410B-8D20-446A9C2E690B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672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For overall TANet Backbone</a:t>
            </a:r>
            <a:r>
              <a:rPr lang="en-US" altLang="zh-TW" baseline="0" dirty="0" smtClean="0"/>
              <a:t> with each TANet Network Regional Center.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0CFE3-A3E3-410B-8D20-446A9C2E690B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497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focus on out to TANet ISP links…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0CFE3-A3E3-410B-8D20-446A9C2E690B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5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標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quarter" idx="11" hasCustomPrompt="1"/>
          </p:nvPr>
        </p:nvSpPr>
        <p:spPr>
          <a:xfrm>
            <a:off x="864003" y="1800003"/>
            <a:ext cx="10559999" cy="144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點選輸入題目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2" hasCustomPrompt="1"/>
          </p:nvPr>
        </p:nvSpPr>
        <p:spPr>
          <a:xfrm>
            <a:off x="2304000" y="3600000"/>
            <a:ext cx="7680000" cy="216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rgbClr val="99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點選輸入副標題</a:t>
            </a:r>
            <a:endParaRPr lang="en-US" altLang="zh-TW" dirty="0" smtClean="0"/>
          </a:p>
        </p:txBody>
      </p:sp>
      <p:sp>
        <p:nvSpPr>
          <p:cNvPr id="7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3997647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雙欄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336000" y="1080000"/>
            <a:ext cx="5520000" cy="5274748"/>
          </a:xfrm>
          <a:prstGeom prst="rect">
            <a:avLst/>
          </a:prstGeom>
        </p:spPr>
        <p:txBody>
          <a:bodyPr lIns="100776" tIns="50389" rIns="100776" bIns="50389"/>
          <a:lstStyle>
            <a:lvl1pPr marL="185236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930" b="1">
                <a:solidFill>
                  <a:srgbClr val="0066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2458" b="1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08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1229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lvl="0"/>
            <a:r>
              <a:rPr lang="zh-TW" altLang="en-US" dirty="0" smtClean="0"/>
              <a:t>項目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sz="quarter" idx="12" hasCustomPrompt="1"/>
          </p:nvPr>
        </p:nvSpPr>
        <p:spPr>
          <a:xfrm>
            <a:off x="6336000" y="1080000"/>
            <a:ext cx="5520000" cy="5274748"/>
          </a:xfrm>
          <a:prstGeom prst="rect">
            <a:avLst/>
          </a:prstGeom>
        </p:spPr>
        <p:txBody>
          <a:bodyPr lIns="100776" tIns="50389" rIns="100776" bIns="50389"/>
          <a:lstStyle>
            <a:lvl1pPr marL="185236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930" b="1">
                <a:solidFill>
                  <a:srgbClr val="0066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2458" b="1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08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1229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lvl="0"/>
            <a:r>
              <a:rPr lang="zh-TW" altLang="en-US" dirty="0" smtClean="0"/>
              <a:t>項目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</p:txBody>
      </p:sp>
      <p:sp>
        <p:nvSpPr>
          <p:cNvPr id="9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0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255432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欄文字 + 一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336000" y="1080001"/>
            <a:ext cx="5520000" cy="5274748"/>
          </a:xfrm>
          <a:prstGeom prst="rect">
            <a:avLst/>
          </a:prstGeom>
        </p:spPr>
        <p:txBody>
          <a:bodyPr lIns="100776" tIns="50389" rIns="100776" bIns="50389"/>
          <a:lstStyle>
            <a:lvl1pPr marL="185236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930" b="1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2458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08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1229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lvl="0"/>
            <a:r>
              <a:rPr lang="zh-TW" altLang="en-US" dirty="0" smtClean="0"/>
              <a:t>項目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</p:txBody>
      </p:sp>
      <p:sp>
        <p:nvSpPr>
          <p:cNvPr id="5" name="圖片版面配置區 4"/>
          <p:cNvSpPr>
            <a:spLocks noGrp="1"/>
          </p:cNvSpPr>
          <p:nvPr>
            <p:ph type="pic" sz="quarter" idx="13"/>
          </p:nvPr>
        </p:nvSpPr>
        <p:spPr>
          <a:xfrm>
            <a:off x="6336000" y="1080000"/>
            <a:ext cx="552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4" hasCustomPrompt="1"/>
          </p:nvPr>
        </p:nvSpPr>
        <p:spPr>
          <a:xfrm>
            <a:off x="6336000" y="5649087"/>
            <a:ext cx="5520000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圖片註解</a:t>
            </a:r>
          </a:p>
        </p:txBody>
      </p:sp>
      <p:sp>
        <p:nvSpPr>
          <p:cNvPr id="9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0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135185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欄文字 + 一欄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336000" y="1080000"/>
            <a:ext cx="5520000" cy="5274748"/>
          </a:xfrm>
          <a:prstGeom prst="rect">
            <a:avLst/>
          </a:prstGeom>
        </p:spPr>
        <p:txBody>
          <a:bodyPr lIns="100776" tIns="50389" rIns="100776" bIns="50389"/>
          <a:lstStyle>
            <a:lvl1pPr marL="185236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930" b="1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2458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08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1229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lvl="0"/>
            <a:r>
              <a:rPr lang="zh-TW" altLang="en-US" dirty="0" smtClean="0"/>
              <a:t>項目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</p:txBody>
      </p:sp>
      <p:sp>
        <p:nvSpPr>
          <p:cNvPr id="6" name="圖表版面配置區 5"/>
          <p:cNvSpPr>
            <a:spLocks noGrp="1"/>
          </p:cNvSpPr>
          <p:nvPr>
            <p:ph type="chart" sz="quarter" idx="14"/>
          </p:nvPr>
        </p:nvSpPr>
        <p:spPr>
          <a:xfrm>
            <a:off x="6336000" y="1080000"/>
            <a:ext cx="552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按一下圖示以新增圖表</a:t>
            </a:r>
            <a:endParaRPr lang="zh-TW" altLang="en-US" dirty="0"/>
          </a:p>
        </p:txBody>
      </p:sp>
      <p:sp>
        <p:nvSpPr>
          <p:cNvPr id="10" name="文字版面配置區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6000" y="5649087"/>
            <a:ext cx="5520000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圖表註解</a:t>
            </a:r>
          </a:p>
        </p:txBody>
      </p:sp>
      <p:sp>
        <p:nvSpPr>
          <p:cNvPr id="9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1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1390374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欄文字 + 一欄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336000" y="1080000"/>
            <a:ext cx="5520000" cy="5274748"/>
          </a:xfrm>
          <a:prstGeom prst="rect">
            <a:avLst/>
          </a:prstGeom>
        </p:spPr>
        <p:txBody>
          <a:bodyPr lIns="100776" tIns="50389" rIns="100776" bIns="50389"/>
          <a:lstStyle>
            <a:lvl1pPr marL="185236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930" b="1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2458" b="1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08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1229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lvl="0"/>
            <a:r>
              <a:rPr lang="zh-TW" altLang="en-US" dirty="0" smtClean="0"/>
              <a:t>項目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</p:txBody>
      </p:sp>
      <p:sp>
        <p:nvSpPr>
          <p:cNvPr id="5" name="表格版面配置區 4"/>
          <p:cNvSpPr>
            <a:spLocks noGrp="1"/>
          </p:cNvSpPr>
          <p:nvPr>
            <p:ph type="tbl" sz="quarter" idx="12"/>
          </p:nvPr>
        </p:nvSpPr>
        <p:spPr>
          <a:xfrm>
            <a:off x="6336000" y="1080000"/>
            <a:ext cx="552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9" name="文字版面配置區 5"/>
          <p:cNvSpPr>
            <a:spLocks noGrp="1"/>
          </p:cNvSpPr>
          <p:nvPr>
            <p:ph type="body" sz="quarter" idx="14" hasCustomPrompt="1"/>
          </p:nvPr>
        </p:nvSpPr>
        <p:spPr>
          <a:xfrm>
            <a:off x="6336000" y="5649087"/>
            <a:ext cx="5520000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表格註解</a:t>
            </a:r>
          </a:p>
        </p:txBody>
      </p:sp>
      <p:sp>
        <p:nvSpPr>
          <p:cNvPr id="10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1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126579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雙欄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圖表版面配置區 5"/>
          <p:cNvSpPr>
            <a:spLocks noGrp="1"/>
          </p:cNvSpPr>
          <p:nvPr>
            <p:ph type="chart" sz="quarter" idx="11"/>
          </p:nvPr>
        </p:nvSpPr>
        <p:spPr>
          <a:xfrm>
            <a:off x="336000" y="1079999"/>
            <a:ext cx="552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按一下圖示以新增圖表</a:t>
            </a:r>
            <a:endParaRPr lang="zh-TW" altLang="en-US"/>
          </a:p>
        </p:txBody>
      </p:sp>
      <p:sp>
        <p:nvSpPr>
          <p:cNvPr id="9" name="圖表版面配置區 5"/>
          <p:cNvSpPr>
            <a:spLocks noGrp="1"/>
          </p:cNvSpPr>
          <p:nvPr>
            <p:ph type="chart" sz="quarter" idx="12"/>
          </p:nvPr>
        </p:nvSpPr>
        <p:spPr>
          <a:xfrm>
            <a:off x="6336000" y="1079999"/>
            <a:ext cx="552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按一下圖示以新增圖表</a:t>
            </a:r>
            <a:endParaRPr lang="zh-TW" altLang="en-US" dirty="0"/>
          </a:p>
        </p:txBody>
      </p:sp>
      <p:sp>
        <p:nvSpPr>
          <p:cNvPr id="10" name="文字版面配置區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6000" y="5649086"/>
            <a:ext cx="5520000" cy="721449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圖表註解</a:t>
            </a:r>
          </a:p>
        </p:txBody>
      </p:sp>
      <p:sp>
        <p:nvSpPr>
          <p:cNvPr id="11" name="文字版面配置區 5"/>
          <p:cNvSpPr>
            <a:spLocks noGrp="1"/>
          </p:cNvSpPr>
          <p:nvPr>
            <p:ph type="body" sz="quarter" idx="16" hasCustomPrompt="1"/>
          </p:nvPr>
        </p:nvSpPr>
        <p:spPr>
          <a:xfrm>
            <a:off x="336000" y="5649086"/>
            <a:ext cx="5520000" cy="721449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圖表註解</a:t>
            </a:r>
          </a:p>
        </p:txBody>
      </p:sp>
      <p:sp>
        <p:nvSpPr>
          <p:cNvPr id="13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4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369151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雙欄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sz="quarter" idx="11"/>
          </p:nvPr>
        </p:nvSpPr>
        <p:spPr>
          <a:xfrm>
            <a:off x="336000" y="1080001"/>
            <a:ext cx="552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10" name="表格版面配置區 2"/>
          <p:cNvSpPr>
            <a:spLocks noGrp="1"/>
          </p:cNvSpPr>
          <p:nvPr>
            <p:ph type="tbl" sz="quarter" idx="12"/>
          </p:nvPr>
        </p:nvSpPr>
        <p:spPr>
          <a:xfrm>
            <a:off x="6336000" y="1080000"/>
            <a:ext cx="552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11" name="文字版面配置區 5"/>
          <p:cNvSpPr>
            <a:spLocks noGrp="1"/>
          </p:cNvSpPr>
          <p:nvPr>
            <p:ph type="body" sz="quarter" idx="15" hasCustomPrompt="1"/>
          </p:nvPr>
        </p:nvSpPr>
        <p:spPr>
          <a:xfrm>
            <a:off x="6336000" y="5649087"/>
            <a:ext cx="5520000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表格註解</a:t>
            </a:r>
          </a:p>
        </p:txBody>
      </p:sp>
      <p:sp>
        <p:nvSpPr>
          <p:cNvPr id="12" name="文字版面配置區 5"/>
          <p:cNvSpPr>
            <a:spLocks noGrp="1"/>
          </p:cNvSpPr>
          <p:nvPr>
            <p:ph type="body" sz="quarter" idx="16" hasCustomPrompt="1"/>
          </p:nvPr>
        </p:nvSpPr>
        <p:spPr>
          <a:xfrm>
            <a:off x="336000" y="5649087"/>
            <a:ext cx="5520000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表格註解</a:t>
            </a:r>
          </a:p>
        </p:txBody>
      </p:sp>
      <p:sp>
        <p:nvSpPr>
          <p:cNvPr id="13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4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77463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欄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sz="quarter" idx="11"/>
          </p:nvPr>
        </p:nvSpPr>
        <p:spPr>
          <a:xfrm>
            <a:off x="336000" y="1080000"/>
            <a:ext cx="360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9" name="表格版面配置區 2"/>
          <p:cNvSpPr>
            <a:spLocks noGrp="1"/>
          </p:cNvSpPr>
          <p:nvPr>
            <p:ph type="tbl" sz="quarter" idx="12"/>
          </p:nvPr>
        </p:nvSpPr>
        <p:spPr>
          <a:xfrm>
            <a:off x="4176000" y="1080000"/>
            <a:ext cx="360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13" name="表格版面配置區 2"/>
          <p:cNvSpPr>
            <a:spLocks noGrp="1"/>
          </p:cNvSpPr>
          <p:nvPr>
            <p:ph type="tbl" sz="quarter" idx="13"/>
          </p:nvPr>
        </p:nvSpPr>
        <p:spPr>
          <a:xfrm>
            <a:off x="8016000" y="1080000"/>
            <a:ext cx="3600000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14" name="文字版面配置區 6"/>
          <p:cNvSpPr>
            <a:spLocks noGrp="1"/>
          </p:cNvSpPr>
          <p:nvPr>
            <p:ph type="body" sz="quarter" idx="14" hasCustomPrompt="1"/>
          </p:nvPr>
        </p:nvSpPr>
        <p:spPr>
          <a:xfrm>
            <a:off x="336001" y="5649087"/>
            <a:ext cx="11519999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表格註解</a:t>
            </a:r>
          </a:p>
        </p:txBody>
      </p:sp>
      <p:sp>
        <p:nvSpPr>
          <p:cNvPr id="11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2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103299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十六格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圖片版面配置區 4"/>
          <p:cNvSpPr>
            <a:spLocks noGrp="1"/>
          </p:cNvSpPr>
          <p:nvPr>
            <p:ph type="pic" sz="quarter" idx="11"/>
          </p:nvPr>
        </p:nvSpPr>
        <p:spPr>
          <a:xfrm>
            <a:off x="336001" y="108898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4" name="圖片版面配置區 4"/>
          <p:cNvSpPr>
            <a:spLocks noGrp="1"/>
          </p:cNvSpPr>
          <p:nvPr>
            <p:ph type="pic" sz="quarter" idx="12"/>
          </p:nvPr>
        </p:nvSpPr>
        <p:spPr>
          <a:xfrm>
            <a:off x="335359" y="241617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5" name="圖片版面配置區 4"/>
          <p:cNvSpPr>
            <a:spLocks noGrp="1"/>
          </p:cNvSpPr>
          <p:nvPr>
            <p:ph type="pic" sz="quarter" idx="13"/>
          </p:nvPr>
        </p:nvSpPr>
        <p:spPr>
          <a:xfrm>
            <a:off x="335359" y="374337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6" name="圖片版面配置區 4"/>
          <p:cNvSpPr>
            <a:spLocks noGrp="1"/>
          </p:cNvSpPr>
          <p:nvPr>
            <p:ph type="pic" sz="quarter" idx="14"/>
          </p:nvPr>
        </p:nvSpPr>
        <p:spPr>
          <a:xfrm>
            <a:off x="335359" y="507056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7" name="圖片版面配置區 4"/>
          <p:cNvSpPr>
            <a:spLocks noGrp="1"/>
          </p:cNvSpPr>
          <p:nvPr>
            <p:ph type="pic" sz="quarter" idx="15"/>
          </p:nvPr>
        </p:nvSpPr>
        <p:spPr>
          <a:xfrm>
            <a:off x="3254696" y="108898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8" name="圖片版面配置區 4"/>
          <p:cNvSpPr>
            <a:spLocks noGrp="1"/>
          </p:cNvSpPr>
          <p:nvPr>
            <p:ph type="pic" sz="quarter" idx="16"/>
          </p:nvPr>
        </p:nvSpPr>
        <p:spPr>
          <a:xfrm>
            <a:off x="6171240" y="108898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9" name="圖片版面配置區 4"/>
          <p:cNvSpPr>
            <a:spLocks noGrp="1"/>
          </p:cNvSpPr>
          <p:nvPr>
            <p:ph type="pic" sz="quarter" idx="17"/>
          </p:nvPr>
        </p:nvSpPr>
        <p:spPr>
          <a:xfrm>
            <a:off x="9087785" y="108898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0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31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  <p:sp>
        <p:nvSpPr>
          <p:cNvPr id="29" name="圖片版面配置區 4"/>
          <p:cNvSpPr>
            <a:spLocks noGrp="1"/>
          </p:cNvSpPr>
          <p:nvPr>
            <p:ph type="pic" sz="quarter" idx="18"/>
          </p:nvPr>
        </p:nvSpPr>
        <p:spPr>
          <a:xfrm>
            <a:off x="3254696" y="241617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2" name="圖片版面配置區 4"/>
          <p:cNvSpPr>
            <a:spLocks noGrp="1"/>
          </p:cNvSpPr>
          <p:nvPr>
            <p:ph type="pic" sz="quarter" idx="19"/>
          </p:nvPr>
        </p:nvSpPr>
        <p:spPr>
          <a:xfrm>
            <a:off x="6171240" y="241617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3" name="圖片版面配置區 4"/>
          <p:cNvSpPr>
            <a:spLocks noGrp="1"/>
          </p:cNvSpPr>
          <p:nvPr>
            <p:ph type="pic" sz="quarter" idx="20"/>
          </p:nvPr>
        </p:nvSpPr>
        <p:spPr>
          <a:xfrm>
            <a:off x="3254696" y="374337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4" name="圖片版面配置區 4"/>
          <p:cNvSpPr>
            <a:spLocks noGrp="1"/>
          </p:cNvSpPr>
          <p:nvPr>
            <p:ph type="pic" sz="quarter" idx="21"/>
          </p:nvPr>
        </p:nvSpPr>
        <p:spPr>
          <a:xfrm>
            <a:off x="6171240" y="374337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5" name="圖片版面配置區 4"/>
          <p:cNvSpPr>
            <a:spLocks noGrp="1"/>
          </p:cNvSpPr>
          <p:nvPr>
            <p:ph type="pic" sz="quarter" idx="22"/>
          </p:nvPr>
        </p:nvSpPr>
        <p:spPr>
          <a:xfrm>
            <a:off x="3254696" y="507056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6" name="圖片版面配置區 4"/>
          <p:cNvSpPr>
            <a:spLocks noGrp="1"/>
          </p:cNvSpPr>
          <p:nvPr>
            <p:ph type="pic" sz="quarter" idx="23"/>
          </p:nvPr>
        </p:nvSpPr>
        <p:spPr>
          <a:xfrm>
            <a:off x="6171240" y="507056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7" name="圖片版面配置區 4"/>
          <p:cNvSpPr>
            <a:spLocks noGrp="1"/>
          </p:cNvSpPr>
          <p:nvPr>
            <p:ph type="pic" sz="quarter" idx="24"/>
          </p:nvPr>
        </p:nvSpPr>
        <p:spPr>
          <a:xfrm>
            <a:off x="9087785" y="241617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8" name="圖片版面配置區 4"/>
          <p:cNvSpPr>
            <a:spLocks noGrp="1"/>
          </p:cNvSpPr>
          <p:nvPr>
            <p:ph type="pic" sz="quarter" idx="25"/>
          </p:nvPr>
        </p:nvSpPr>
        <p:spPr>
          <a:xfrm>
            <a:off x="9087785" y="3743370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39" name="圖片版面配置區 4"/>
          <p:cNvSpPr>
            <a:spLocks noGrp="1"/>
          </p:cNvSpPr>
          <p:nvPr>
            <p:ph type="pic" sz="quarter" idx="26"/>
          </p:nvPr>
        </p:nvSpPr>
        <p:spPr>
          <a:xfrm>
            <a:off x="9087785" y="5070565"/>
            <a:ext cx="2662932" cy="119107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247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9" descr="RLC-6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810" y="4817092"/>
            <a:ext cx="1182581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版面配置區 6"/>
          <p:cNvSpPr>
            <a:spLocks noGrp="1"/>
          </p:cNvSpPr>
          <p:nvPr>
            <p:ph type="body" sz="quarter" idx="11" hasCustomPrompt="1"/>
          </p:nvPr>
        </p:nvSpPr>
        <p:spPr>
          <a:xfrm>
            <a:off x="720000" y="2160000"/>
            <a:ext cx="9600000" cy="16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>
              <a:buNone/>
              <a:defRPr sz="5010" b="1" baseline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altLang="zh-TW" dirty="0" smtClean="0"/>
              <a:t>Thank You</a:t>
            </a:r>
            <a:endParaRPr lang="zh-TW" altLang="en-US" dirty="0" smtClean="0"/>
          </a:p>
        </p:txBody>
      </p:sp>
      <p:sp>
        <p:nvSpPr>
          <p:cNvPr id="8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381843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8F4465-B038-4C64-9E4A-A57C575002EA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EC54-A8FC-42BA-831C-F5BECDE2E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5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議程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575999" y="1440000"/>
            <a:ext cx="10989879" cy="4594136"/>
          </a:xfrm>
          <a:prstGeom prst="rect">
            <a:avLst/>
          </a:prstGeom>
        </p:spPr>
        <p:txBody>
          <a:bodyPr lIns="100776" tIns="50389" rIns="100776" bIns="50389"/>
          <a:lstStyle>
            <a:lvl1pPr marL="540239" marR="0" indent="-540239" algn="l" defTabSz="952642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80000"/>
              <a:buFont typeface="Wingdings" panose="05000000000000000000" pitchFamily="2" charset="2"/>
              <a:buChar char="n"/>
              <a:tabLst/>
              <a:defRPr sz="3403" b="1">
                <a:solidFill>
                  <a:srgbClr val="0066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marL="185236" marR="0" lvl="0" indent="-185236" algn="l" defTabSz="952642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80000"/>
              <a:tabLst/>
              <a:defRPr/>
            </a:pPr>
            <a:r>
              <a:rPr lang="zh-TW" altLang="en-US" dirty="0" smtClean="0"/>
              <a:t>議程一</a:t>
            </a:r>
            <a:endParaRPr lang="en-US" altLang="zh-TW" dirty="0" smtClean="0"/>
          </a:p>
          <a:p>
            <a:pPr marL="185236" marR="0" lvl="0" indent="-185236" algn="l" defTabSz="952642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80000"/>
              <a:tabLst/>
              <a:defRPr/>
            </a:pPr>
            <a:r>
              <a:rPr lang="zh-TW" altLang="en-US" dirty="0" smtClean="0"/>
              <a:t>議程二</a:t>
            </a:r>
            <a:endParaRPr lang="en-US" altLang="zh-TW" dirty="0" smtClean="0"/>
          </a:p>
          <a:p>
            <a:pPr marL="185236" marR="0" lvl="0" indent="-185236" algn="l" defTabSz="952642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80000"/>
              <a:tabLst/>
              <a:defRPr/>
            </a:pPr>
            <a:r>
              <a:rPr lang="zh-TW" altLang="en-US" dirty="0" smtClean="0"/>
              <a:t>議程三</a:t>
            </a:r>
            <a:endParaRPr lang="en-US" altLang="zh-TW" dirty="0" smtClean="0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100776" tIns="50389" rIns="100776" bIns="50389" rtlCol="0" anchor="ctr"/>
          <a:lstStyle>
            <a:lvl1pPr algn="r">
              <a:defRPr sz="1702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256E41-0CD0-419F-AB8E-E62B91C9D535}" type="slidenum">
              <a:rPr lang="zh-TW" altLang="en-US" smtClean="0"/>
              <a:pPr/>
              <a:t>‹#›</a:t>
            </a:fld>
            <a:r>
              <a:rPr lang="en-US" altLang="zh-TW" dirty="0" smtClean="0"/>
              <a:t>/xx</a:t>
            </a:r>
            <a:endParaRPr lang="zh-TW" altLang="en-US" dirty="0"/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1398994" y="161696"/>
            <a:ext cx="2121093" cy="674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78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議程大綱</a:t>
            </a:r>
            <a:endParaRPr lang="zh-TW" altLang="en-US" sz="378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58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8F4465-B038-4C64-9E4A-A57C575002EA}" type="datetimeFigureOut">
              <a:rPr lang="zh-TW" altLang="en-US" smtClean="0"/>
              <a:t>2016/5/25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EC54-A8FC-42BA-831C-F5BECDE2EA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6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130853" y="6484256"/>
            <a:ext cx="2844800" cy="365125"/>
          </a:xfrm>
          <a:prstGeom prst="rect">
            <a:avLst/>
          </a:prstGeom>
        </p:spPr>
        <p:txBody>
          <a:bodyPr/>
          <a:lstStyle/>
          <a:p>
            <a:fld id="{E7A4488C-5C37-4D99-B764-15B67C02D071}" type="datetime1">
              <a:rPr lang="zh-TW" altLang="en-US" smtClean="0"/>
              <a:pPr/>
              <a:t>2016/5/25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165600" y="64842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1162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 hasCustomPrompt="1"/>
          </p:nvPr>
        </p:nvSpPr>
        <p:spPr>
          <a:xfrm>
            <a:off x="288450" y="404784"/>
            <a:ext cx="9840000" cy="1080000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 sz="4159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主題</a:t>
            </a:r>
            <a:endParaRPr lang="zh-TW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1" hasCustomPrompt="1"/>
          </p:nvPr>
        </p:nvSpPr>
        <p:spPr>
          <a:xfrm>
            <a:off x="8592000" y="1772816"/>
            <a:ext cx="3600000" cy="432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>
              <a:buFontTx/>
              <a:buNone/>
              <a:defRPr sz="2458" b="1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姓名：</a:t>
            </a:r>
            <a:endParaRPr lang="en-US" altLang="zh-TW" dirty="0" smtClean="0"/>
          </a:p>
        </p:txBody>
      </p:sp>
      <p:sp>
        <p:nvSpPr>
          <p:cNvPr id="12" name="文字版面配置區 10"/>
          <p:cNvSpPr>
            <a:spLocks noGrp="1"/>
          </p:cNvSpPr>
          <p:nvPr>
            <p:ph type="body" sz="quarter" idx="12" hasCustomPrompt="1"/>
          </p:nvPr>
        </p:nvSpPr>
        <p:spPr>
          <a:xfrm>
            <a:off x="8592277" y="2276872"/>
            <a:ext cx="3600000" cy="432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>
              <a:buFontTx/>
              <a:buNone/>
              <a:defRPr sz="2458" b="1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日期：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5" y="1822360"/>
            <a:ext cx="6241096" cy="133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23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插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575999" y="2041838"/>
            <a:ext cx="10989879" cy="2892604"/>
          </a:xfrm>
          <a:prstGeom prst="rect">
            <a:avLst/>
          </a:prstGeom>
        </p:spPr>
        <p:txBody>
          <a:bodyPr lIns="100776" tIns="50389" rIns="100776" bIns="50389"/>
          <a:lstStyle>
            <a:lvl1pPr marL="0" marR="0" indent="0" algn="l" defTabSz="952642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None/>
              <a:tabLst/>
              <a:defRPr sz="5105" b="1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marL="185236" marR="0" lvl="0" indent="-185236" algn="l" defTabSz="952642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80000"/>
              <a:tabLst/>
              <a:defRPr/>
            </a:pPr>
            <a:r>
              <a:rPr lang="zh-TW" altLang="en-US" dirty="0" smtClean="0"/>
              <a:t>點選輸入議程</a:t>
            </a:r>
            <a:endParaRPr lang="en-US" altLang="zh-TW" dirty="0" smtClean="0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100776" tIns="50389" rIns="100776" bIns="50389" rtlCol="0" anchor="ctr"/>
          <a:lstStyle>
            <a:lvl1pPr algn="r">
              <a:defRPr sz="1702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256E41-0CD0-419F-AB8E-E62B91C9D535}" type="slidenum">
              <a:rPr lang="zh-TW" altLang="en-US" smtClean="0"/>
              <a:pPr/>
              <a:t>‹#›</a:t>
            </a:fld>
            <a:r>
              <a:rPr lang="en-US" altLang="zh-TW" dirty="0" smtClean="0"/>
              <a:t>/xx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0559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7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100776" tIns="50389" rIns="100776" bIns="50389" rtlCol="0" anchor="ctr"/>
          <a:lstStyle>
            <a:lvl1pPr algn="r">
              <a:defRPr sz="1702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256E41-0CD0-419F-AB8E-E62B91C9D535}" type="slidenum">
              <a:rPr lang="zh-TW" altLang="en-US" smtClean="0"/>
              <a:pPr/>
              <a:t>‹#›</a:t>
            </a:fld>
            <a:r>
              <a:rPr lang="en-US" altLang="zh-TW" dirty="0" smtClean="0"/>
              <a:t>/xx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5671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欄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5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336001" y="1080000"/>
            <a:ext cx="11519999" cy="5274748"/>
          </a:xfrm>
          <a:prstGeom prst="rect">
            <a:avLst/>
          </a:prstGeom>
        </p:spPr>
        <p:txBody>
          <a:bodyPr lIns="100776" tIns="50389" rIns="100776" bIns="50389"/>
          <a:lstStyle>
            <a:lvl1pPr marL="185236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3025" b="1">
                <a:solidFill>
                  <a:srgbClr val="0066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476322" indent="-172005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2647" b="1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78063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 sz="2269" b="0" baseline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137877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n"/>
              <a:defRPr sz="1702" b="0" baseline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1614199" indent="-185236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p"/>
              <a:defRPr>
                <a:solidFill>
                  <a:srgbClr val="0066FF"/>
                </a:solidFill>
              </a:defRPr>
            </a:lvl5pPr>
          </a:lstStyle>
          <a:p>
            <a:pPr lvl="0"/>
            <a:r>
              <a:rPr lang="zh-TW" altLang="en-US" dirty="0" smtClean="0"/>
              <a:t>項目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</p:txBody>
      </p:sp>
      <p:sp>
        <p:nvSpPr>
          <p:cNvPr id="6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198196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欄多媒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5" name="媒體版面配置區 4"/>
          <p:cNvSpPr>
            <a:spLocks noGrp="1"/>
          </p:cNvSpPr>
          <p:nvPr>
            <p:ph type="media" sz="quarter" idx="11"/>
          </p:nvPr>
        </p:nvSpPr>
        <p:spPr>
          <a:xfrm>
            <a:off x="336001" y="1800001"/>
            <a:ext cx="11519999" cy="4526074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按一下圖示以新增多媒體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1" y="1080000"/>
            <a:ext cx="11519999" cy="54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>
              <a:buNone/>
              <a:defRPr sz="2930" b="1">
                <a:solidFill>
                  <a:schemeClr val="accent4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dirty="0" smtClean="0"/>
              <a:t>多媒體標題</a:t>
            </a:r>
          </a:p>
        </p:txBody>
      </p:sp>
      <p:sp>
        <p:nvSpPr>
          <p:cNvPr id="9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dirty="0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871462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圖片版面配置區 4"/>
          <p:cNvSpPr>
            <a:spLocks noGrp="1"/>
          </p:cNvSpPr>
          <p:nvPr>
            <p:ph type="pic" sz="quarter" idx="11"/>
          </p:nvPr>
        </p:nvSpPr>
        <p:spPr>
          <a:xfrm>
            <a:off x="336001" y="1080000"/>
            <a:ext cx="11519999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1" y="5649087"/>
            <a:ext cx="11519999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圖片註解</a:t>
            </a:r>
          </a:p>
        </p:txBody>
      </p:sp>
      <p:sp>
        <p:nvSpPr>
          <p:cNvPr id="9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0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dirty="0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391764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欄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1" y="5649087"/>
            <a:ext cx="11519999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圖表註解</a:t>
            </a:r>
          </a:p>
        </p:txBody>
      </p:sp>
      <p:sp>
        <p:nvSpPr>
          <p:cNvPr id="10" name="圖表版面配置區 9"/>
          <p:cNvSpPr>
            <a:spLocks noGrp="1"/>
          </p:cNvSpPr>
          <p:nvPr>
            <p:ph type="chart" sz="quarter" idx="13"/>
          </p:nvPr>
        </p:nvSpPr>
        <p:spPr>
          <a:xfrm>
            <a:off x="336001" y="1080000"/>
            <a:ext cx="11519999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按一下圖示以新增圖表</a:t>
            </a:r>
            <a:endParaRPr lang="zh-TW" altLang="en-US" dirty="0"/>
          </a:p>
        </p:txBody>
      </p:sp>
      <p:sp>
        <p:nvSpPr>
          <p:cNvPr id="9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dirty="0" smtClean="0"/>
              <a:t>/xx</a:t>
            </a:r>
            <a:endParaRPr lang="zh-TW" altLang="en-US" sz="1702" dirty="0"/>
          </a:p>
        </p:txBody>
      </p:sp>
      <p:sp>
        <p:nvSpPr>
          <p:cNvPr id="11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1776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單欄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1" y="5649087"/>
            <a:ext cx="11519999" cy="720000"/>
          </a:xfrm>
          <a:prstGeom prst="rect">
            <a:avLst/>
          </a:prstGeom>
        </p:spPr>
        <p:txBody>
          <a:bodyPr lIns="100776" tIns="50389" rIns="100776" bIns="50389"/>
          <a:lstStyle>
            <a:lvl1pPr marL="0" indent="0" algn="ctr">
              <a:buNone/>
              <a:defRPr sz="2458" b="1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 smtClean="0"/>
              <a:t>表格註解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sz="quarter" idx="13"/>
          </p:nvPr>
        </p:nvSpPr>
        <p:spPr>
          <a:xfrm>
            <a:off x="336001" y="1080000"/>
            <a:ext cx="11519999" cy="4389952"/>
          </a:xfrm>
          <a:prstGeom prst="rect">
            <a:avLst/>
          </a:prstGeom>
        </p:spPr>
        <p:txBody>
          <a:bodyPr lIns="100776" tIns="50389" rIns="100776" bIns="50389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9" name="標題 7"/>
          <p:cNvSpPr>
            <a:spLocks noGrp="1"/>
          </p:cNvSpPr>
          <p:nvPr>
            <p:ph type="title" hasCustomPrompt="1"/>
          </p:nvPr>
        </p:nvSpPr>
        <p:spPr>
          <a:xfrm>
            <a:off x="1296641" y="1"/>
            <a:ext cx="10559999" cy="774314"/>
          </a:xfrm>
          <a:prstGeom prst="rect">
            <a:avLst/>
          </a:prstGeom>
        </p:spPr>
        <p:txBody>
          <a:bodyPr lIns="100776" tIns="50389" rIns="100776" bIns="50389" anchor="ctr"/>
          <a:lstStyle>
            <a:lvl1pPr algn="l">
              <a:defRPr sz="3781" b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點選輸入標題</a:t>
            </a:r>
            <a:endParaRPr lang="zh-TW" altLang="en-US" dirty="0"/>
          </a:p>
        </p:txBody>
      </p:sp>
      <p:sp>
        <p:nvSpPr>
          <p:cNvPr id="10" name="投影片編號版面配置區 1"/>
          <p:cNvSpPr txBox="1">
            <a:spLocks/>
          </p:cNvSpPr>
          <p:nvPr userDrawn="1"/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95263" tIns="47632" rIns="95263" bIns="47632" rtlCol="0" anchor="ctr"/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defRPr>
            </a:lvl1pPr>
            <a:lvl2pPr marL="50388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1007767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511651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2015534" algn="l" rtl="0" fontAlgn="base">
              <a:spcBef>
                <a:spcPct val="0"/>
              </a:spcBef>
              <a:spcAft>
                <a:spcPct val="0"/>
              </a:spcAft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519416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3023300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527184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4031067" algn="l" defTabSz="1007767" rtl="0" eaLnBrk="1" latinLnBrk="0" hangingPunct="1">
              <a:defRPr kumimoji="1" sz="35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fld id="{AB256E41-0CD0-419F-AB8E-E62B91C9D535}" type="slidenum">
              <a:rPr lang="zh-TW" altLang="en-US" sz="1702" smtClean="0"/>
              <a:pPr/>
              <a:t>‹#›</a:t>
            </a:fld>
            <a:r>
              <a:rPr lang="en-US" altLang="zh-TW" sz="1702" smtClean="0"/>
              <a:t>/xx</a:t>
            </a:r>
            <a:endParaRPr lang="zh-TW" altLang="en-US" sz="1702" dirty="0"/>
          </a:p>
        </p:txBody>
      </p:sp>
    </p:spTree>
    <p:extLst>
      <p:ext uri="{BB962C8B-B14F-4D97-AF65-F5344CB8AC3E}">
        <p14:creationId xmlns:p14="http://schemas.microsoft.com/office/powerpoint/2010/main" val="3575628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接點 12"/>
          <p:cNvCxnSpPr/>
          <p:nvPr/>
        </p:nvCxnSpPr>
        <p:spPr bwMode="auto">
          <a:xfrm>
            <a:off x="761963" y="785820"/>
            <a:ext cx="10953827" cy="1588"/>
          </a:xfrm>
          <a:prstGeom prst="line">
            <a:avLst/>
          </a:prstGeom>
          <a:ln cap="rnd">
            <a:gradFill flip="none" rotWithShape="1">
              <a:gsLst>
                <a:gs pos="0">
                  <a:srgbClr val="000000">
                    <a:alpha val="42000"/>
                  </a:srgbClr>
                </a:gs>
                <a:gs pos="39999">
                  <a:srgbClr val="0A128C">
                    <a:alpha val="25000"/>
                  </a:srgbClr>
                </a:gs>
                <a:gs pos="70000">
                  <a:srgbClr val="181CC7">
                    <a:alpha val="15000"/>
                  </a:srgbClr>
                </a:gs>
                <a:gs pos="88000">
                  <a:srgbClr val="7005D4">
                    <a:alpha val="5000"/>
                  </a:srgbClr>
                </a:gs>
                <a:gs pos="100000">
                  <a:srgbClr val="8C3D91">
                    <a:alpha val="0"/>
                  </a:srgbClr>
                </a:gs>
              </a:gsLst>
              <a:lin ang="0" scaled="1"/>
              <a:tileRect/>
            </a:gradFill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0" y="1"/>
            <a:ext cx="1128996" cy="81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群組 2"/>
          <p:cNvGrpSpPr/>
          <p:nvPr userDrawn="1"/>
        </p:nvGrpSpPr>
        <p:grpSpPr>
          <a:xfrm>
            <a:off x="-9788" y="6551452"/>
            <a:ext cx="12204967" cy="309404"/>
            <a:chOff x="-32082" y="6795790"/>
            <a:chExt cx="10394882" cy="360040"/>
          </a:xfrm>
        </p:grpSpPr>
        <p:pic>
          <p:nvPicPr>
            <p:cNvPr id="2051" name="Picture 3"/>
            <p:cNvPicPr>
              <a:picLocks noChangeAspect="1" noChangeArrowheads="1"/>
            </p:cNvPicPr>
            <p:nvPr userDrawn="1"/>
          </p:nvPicPr>
          <p:blipFill rotWithShape="1"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654480" y="6795790"/>
              <a:ext cx="3138519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 userDrawn="1"/>
          </p:nvPicPr>
          <p:blipFill rotWithShape="1"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56"/>
            <a:stretch/>
          </p:blipFill>
          <p:spPr bwMode="auto">
            <a:xfrm>
              <a:off x="-32082" y="6795790"/>
              <a:ext cx="470529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 rotWithShape="1"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792999" y="6795790"/>
              <a:ext cx="2569801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100776" tIns="50389" rIns="100776" bIns="50389" rtlCol="0" anchor="ctr"/>
          <a:lstStyle>
            <a:lvl1pPr algn="r">
              <a:defRPr sz="1702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256E41-0CD0-419F-AB8E-E62B91C9D535}" type="slidenum">
              <a:rPr lang="zh-TW" altLang="en-US" smtClean="0"/>
              <a:pPr/>
              <a:t>‹#›</a:t>
            </a:fld>
            <a:r>
              <a:rPr lang="en-US" altLang="zh-TW" dirty="0" smtClean="0"/>
              <a:t>/xx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737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5pPr>
      <a:lvl6pPr marL="476322"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6pPr>
      <a:lvl7pPr marL="952642"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7pPr>
      <a:lvl8pPr marL="1428964"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8pPr>
      <a:lvl9pPr marL="1905284" algn="l" rtl="0" eaLnBrk="1" fontAlgn="base" hangingPunct="1">
        <a:spcBef>
          <a:spcPct val="0"/>
        </a:spcBef>
        <a:spcAft>
          <a:spcPct val="0"/>
        </a:spcAft>
        <a:defRPr sz="4159">
          <a:solidFill>
            <a:srgbClr val="000099"/>
          </a:solidFill>
          <a:latin typeface="Tw Cen MT" pitchFamily="34" charset="0"/>
        </a:defRPr>
      </a:lvl9pPr>
    </p:titleStyle>
    <p:bodyStyle>
      <a:lvl1pPr marL="185236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3309">
          <a:solidFill>
            <a:srgbClr val="0000CC"/>
          </a:solidFill>
          <a:latin typeface="+mn-lt"/>
          <a:ea typeface="+mn-ea"/>
          <a:cs typeface="+mn-cs"/>
        </a:defRPr>
      </a:lvl1pPr>
      <a:lvl2pPr marL="476322" indent="-17200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2930">
          <a:solidFill>
            <a:srgbClr val="0000CC"/>
          </a:solidFill>
          <a:latin typeface="+mn-lt"/>
          <a:ea typeface="+mn-ea"/>
        </a:defRPr>
      </a:lvl2pPr>
      <a:lvl3pPr marL="780637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2458">
          <a:solidFill>
            <a:srgbClr val="0000CC"/>
          </a:solidFill>
          <a:latin typeface="+mn-lt"/>
          <a:ea typeface="+mn-ea"/>
        </a:defRPr>
      </a:lvl3pPr>
      <a:lvl4pPr marL="1137877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1702">
          <a:solidFill>
            <a:srgbClr val="0000CC"/>
          </a:solidFill>
          <a:latin typeface="+mn-lt"/>
          <a:ea typeface="+mn-ea"/>
        </a:defRPr>
      </a:lvl4pPr>
      <a:lvl5pPr marL="1614199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1702">
          <a:solidFill>
            <a:srgbClr val="0000CC"/>
          </a:solidFill>
          <a:latin typeface="+mn-lt"/>
          <a:ea typeface="+mn-ea"/>
        </a:defRPr>
      </a:lvl5pPr>
      <a:lvl6pPr marL="2090521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1702">
          <a:solidFill>
            <a:srgbClr val="0000CC"/>
          </a:solidFill>
          <a:latin typeface="+mn-lt"/>
          <a:ea typeface="+mn-ea"/>
        </a:defRPr>
      </a:lvl6pPr>
      <a:lvl7pPr marL="2566840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1702">
          <a:solidFill>
            <a:srgbClr val="0000CC"/>
          </a:solidFill>
          <a:latin typeface="+mn-lt"/>
          <a:ea typeface="+mn-ea"/>
        </a:defRPr>
      </a:lvl7pPr>
      <a:lvl8pPr marL="3043162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1702">
          <a:solidFill>
            <a:srgbClr val="0000CC"/>
          </a:solidFill>
          <a:latin typeface="+mn-lt"/>
          <a:ea typeface="+mn-ea"/>
        </a:defRPr>
      </a:lvl8pPr>
      <a:lvl9pPr marL="3519483" indent="-185236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" pitchFamily="2" charset="2"/>
        <a:buChar char="n"/>
        <a:defRPr sz="1702">
          <a:solidFill>
            <a:srgbClr val="0000CC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1pPr>
      <a:lvl2pPr marL="476322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2pPr>
      <a:lvl3pPr marL="952642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3pPr>
      <a:lvl4pPr marL="1428964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05284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81604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57925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334247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810568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0" y="1619256"/>
            <a:ext cx="1199726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63" tIns="47632" rIns="95263" bIns="47632"/>
          <a:lstStyle/>
          <a:p>
            <a:pPr>
              <a:spcBef>
                <a:spcPct val="50000"/>
              </a:spcBef>
            </a:pPr>
            <a:endParaRPr lang="zh-TW" altLang="zh-TW" sz="3309"/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0" y="1619256"/>
            <a:ext cx="1199726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63" tIns="47632" rIns="95263" bIns="47632" anchor="ctr"/>
          <a:lstStyle/>
          <a:p>
            <a:pPr algn="ctr">
              <a:spcBef>
                <a:spcPct val="50000"/>
              </a:spcBef>
            </a:pPr>
            <a:endParaRPr lang="zh-TW" altLang="zh-TW" sz="4159" b="1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2639487" y="5397505"/>
            <a:ext cx="8638116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63" tIns="47632" rIns="95263" bIns="47632"/>
          <a:lstStyle/>
          <a:p>
            <a:pPr>
              <a:spcBef>
                <a:spcPct val="50000"/>
              </a:spcBef>
            </a:pPr>
            <a:endParaRPr lang="zh-TW" altLang="zh-TW" sz="3309">
              <a:solidFill>
                <a:srgbClr val="000099"/>
              </a:solidFill>
              <a:latin typeface="Tw Cen MT" pitchFamily="34" charset="0"/>
            </a:endParaRP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239189" y="1619256"/>
            <a:ext cx="1151678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63" tIns="47632" rIns="95263" bIns="47632" anchor="ctr"/>
          <a:lstStyle/>
          <a:p>
            <a:pPr>
              <a:spcBef>
                <a:spcPct val="50000"/>
              </a:spcBef>
            </a:pPr>
            <a:r>
              <a:rPr lang="en-US" altLang="zh-TW" sz="4159" dirty="0">
                <a:solidFill>
                  <a:schemeClr val="bg1"/>
                </a:solidFill>
                <a:latin typeface="Tw Cen MT" pitchFamily="34" charset="0"/>
              </a:rPr>
              <a:t> </a:t>
            </a:r>
          </a:p>
        </p:txBody>
      </p: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2637367" y="5397505"/>
            <a:ext cx="863811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63" tIns="47632" rIns="95263" bIns="47632"/>
          <a:lstStyle/>
          <a:p>
            <a:pPr>
              <a:spcBef>
                <a:spcPct val="50000"/>
              </a:spcBef>
            </a:pPr>
            <a:r>
              <a:rPr lang="en-US" altLang="zh-TW" sz="2930" dirty="0">
                <a:latin typeface="Tw Cen MT" pitchFamily="34" charset="0"/>
              </a:rPr>
              <a:t> 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25214"/>
            <a:ext cx="12192000" cy="416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047" y="6562425"/>
            <a:ext cx="960000" cy="288000"/>
          </a:xfrm>
          <a:prstGeom prst="rect">
            <a:avLst/>
          </a:prstGeom>
        </p:spPr>
        <p:txBody>
          <a:bodyPr vert="horz" lIns="100776" tIns="50389" rIns="100776" bIns="50389" rtlCol="0" anchor="ctr"/>
          <a:lstStyle>
            <a:lvl1pPr algn="r">
              <a:defRPr sz="1702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B256E41-0CD0-419F-AB8E-E62B91C9D535}" type="slidenum">
              <a:rPr lang="zh-TW" altLang="en-US" smtClean="0"/>
              <a:pPr/>
              <a:t>‹#›</a:t>
            </a:fld>
            <a:r>
              <a:rPr lang="en-US" altLang="zh-TW" dirty="0" smtClean="0"/>
              <a:t>/xx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395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5pPr>
      <a:lvl6pPr marL="476322"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6pPr>
      <a:lvl7pPr marL="952642"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7pPr>
      <a:lvl8pPr marL="1428964"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8pPr>
      <a:lvl9pPr marL="1905284" algn="l" rtl="0" eaLnBrk="0" fontAlgn="base" hangingPunct="0">
        <a:spcBef>
          <a:spcPct val="0"/>
        </a:spcBef>
        <a:spcAft>
          <a:spcPct val="0"/>
        </a:spcAft>
        <a:defRPr sz="3781" b="1">
          <a:solidFill>
            <a:srgbClr val="565656"/>
          </a:solidFill>
          <a:latin typeface="Tw Cen MT" pitchFamily="34" charset="0"/>
        </a:defRPr>
      </a:lvl9pPr>
    </p:titleStyle>
    <p:bodyStyle>
      <a:lvl1pPr marL="185236" indent="-185236" algn="l" rtl="0" eaLnBrk="0" fontAlgn="base" hangingPunct="0">
        <a:spcBef>
          <a:spcPct val="20000"/>
        </a:spcBef>
        <a:spcAft>
          <a:spcPct val="0"/>
        </a:spcAft>
        <a:buSzPct val="85000"/>
        <a:buFont typeface="Times"/>
        <a:buBlip>
          <a:blip r:embed="rId4"/>
        </a:buBlip>
        <a:defRPr sz="3309">
          <a:solidFill>
            <a:srgbClr val="565656"/>
          </a:solidFill>
          <a:latin typeface="+mn-lt"/>
          <a:ea typeface="+mn-ea"/>
          <a:cs typeface="+mn-cs"/>
        </a:defRPr>
      </a:lvl1pPr>
      <a:lvl2pPr marL="476322" indent="-172005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5"/>
        </a:buBlip>
        <a:defRPr sz="2930">
          <a:solidFill>
            <a:srgbClr val="565656"/>
          </a:solidFill>
          <a:latin typeface="+mn-lt"/>
        </a:defRPr>
      </a:lvl2pPr>
      <a:lvl3pPr marL="780637" indent="-185236" algn="l" rtl="0" eaLnBrk="0" fontAlgn="base" hangingPunct="0">
        <a:spcBef>
          <a:spcPct val="20000"/>
        </a:spcBef>
        <a:spcAft>
          <a:spcPct val="0"/>
        </a:spcAft>
        <a:buClr>
          <a:srgbClr val="565656"/>
        </a:buClr>
        <a:buChar char="•"/>
        <a:defRPr sz="2458">
          <a:solidFill>
            <a:srgbClr val="565656"/>
          </a:solidFill>
          <a:latin typeface="+mn-lt"/>
        </a:defRPr>
      </a:lvl3pPr>
      <a:lvl4pPr marL="1137877" indent="-185236" algn="l" rtl="0" eaLnBrk="0" fontAlgn="base" hangingPunct="0">
        <a:spcBef>
          <a:spcPct val="20000"/>
        </a:spcBef>
        <a:spcAft>
          <a:spcPct val="0"/>
        </a:spcAft>
        <a:buClr>
          <a:srgbClr val="565656"/>
        </a:buClr>
        <a:buFont typeface="Times"/>
        <a:buChar char="•"/>
        <a:defRPr sz="1702">
          <a:solidFill>
            <a:srgbClr val="565656"/>
          </a:solidFill>
          <a:latin typeface="+mn-lt"/>
        </a:defRPr>
      </a:lvl4pPr>
      <a:lvl5pPr marL="1614199" indent="-185236" algn="l" rtl="0" eaLnBrk="0" fontAlgn="base" hangingPunct="0">
        <a:spcBef>
          <a:spcPct val="20000"/>
        </a:spcBef>
        <a:spcAft>
          <a:spcPct val="0"/>
        </a:spcAft>
        <a:buClr>
          <a:srgbClr val="565656"/>
        </a:buClr>
        <a:buFont typeface="Times"/>
        <a:buChar char="•"/>
        <a:defRPr sz="1702">
          <a:solidFill>
            <a:srgbClr val="565656"/>
          </a:solidFill>
          <a:latin typeface="+mn-lt"/>
        </a:defRPr>
      </a:lvl5pPr>
      <a:lvl6pPr marL="2090521" indent="-185236" algn="l" rtl="0" eaLnBrk="0" fontAlgn="base" hangingPunct="0">
        <a:spcBef>
          <a:spcPct val="20000"/>
        </a:spcBef>
        <a:spcAft>
          <a:spcPct val="0"/>
        </a:spcAft>
        <a:buClr>
          <a:srgbClr val="565656"/>
        </a:buClr>
        <a:buFont typeface="Times"/>
        <a:buChar char="•"/>
        <a:defRPr sz="1702">
          <a:solidFill>
            <a:srgbClr val="565656"/>
          </a:solidFill>
          <a:latin typeface="+mn-lt"/>
        </a:defRPr>
      </a:lvl6pPr>
      <a:lvl7pPr marL="2566840" indent="-185236" algn="l" rtl="0" eaLnBrk="0" fontAlgn="base" hangingPunct="0">
        <a:spcBef>
          <a:spcPct val="20000"/>
        </a:spcBef>
        <a:spcAft>
          <a:spcPct val="0"/>
        </a:spcAft>
        <a:buClr>
          <a:srgbClr val="565656"/>
        </a:buClr>
        <a:buFont typeface="Times"/>
        <a:buChar char="•"/>
        <a:defRPr sz="1702">
          <a:solidFill>
            <a:srgbClr val="565656"/>
          </a:solidFill>
          <a:latin typeface="+mn-lt"/>
        </a:defRPr>
      </a:lvl7pPr>
      <a:lvl8pPr marL="3043162" indent="-185236" algn="l" rtl="0" eaLnBrk="0" fontAlgn="base" hangingPunct="0">
        <a:spcBef>
          <a:spcPct val="20000"/>
        </a:spcBef>
        <a:spcAft>
          <a:spcPct val="0"/>
        </a:spcAft>
        <a:buClr>
          <a:srgbClr val="565656"/>
        </a:buClr>
        <a:buFont typeface="Times"/>
        <a:buChar char="•"/>
        <a:defRPr sz="1702">
          <a:solidFill>
            <a:srgbClr val="565656"/>
          </a:solidFill>
          <a:latin typeface="+mn-lt"/>
        </a:defRPr>
      </a:lvl8pPr>
      <a:lvl9pPr marL="3519483" indent="-185236" algn="l" rtl="0" eaLnBrk="0" fontAlgn="base" hangingPunct="0">
        <a:spcBef>
          <a:spcPct val="20000"/>
        </a:spcBef>
        <a:spcAft>
          <a:spcPct val="0"/>
        </a:spcAft>
        <a:buClr>
          <a:srgbClr val="565656"/>
        </a:buClr>
        <a:buFont typeface="Times"/>
        <a:buChar char="•"/>
        <a:defRPr sz="1702">
          <a:solidFill>
            <a:srgbClr val="565656"/>
          </a:solidFill>
          <a:latin typeface="+mn-lt"/>
        </a:defRPr>
      </a:lvl9pPr>
    </p:bodyStyle>
    <p:otherStyle>
      <a:defPPr>
        <a:defRPr lang="zh-TW"/>
      </a:defPPr>
      <a:lvl1pPr marL="0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1pPr>
      <a:lvl2pPr marL="476322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2pPr>
      <a:lvl3pPr marL="952642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3pPr>
      <a:lvl4pPr marL="1428964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05284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81604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57925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334247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810568" algn="l" defTabSz="952642" rtl="0" eaLnBrk="1" latinLnBrk="0" hangingPunct="1"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6.jpeg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6.jpeg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err="1" smtClean="0"/>
              <a:t>TANet</a:t>
            </a:r>
            <a:r>
              <a:rPr lang="en-US" altLang="zh-TW" dirty="0" smtClean="0"/>
              <a:t> 100 </a:t>
            </a:r>
            <a:r>
              <a:rPr lang="zh-TW" altLang="en-US" dirty="0" smtClean="0"/>
              <a:t>架構說明及移轉說明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r"/>
            <a:r>
              <a:rPr lang="zh-TW" altLang="en-US" dirty="0" smtClean="0"/>
              <a:t>新竹服務部 </a:t>
            </a:r>
            <a:r>
              <a:rPr lang="zh-TW" altLang="en-US" dirty="0" smtClean="0"/>
              <a:t>溫德</a:t>
            </a:r>
            <a:r>
              <a:rPr lang="zh-TW" altLang="en-US" dirty="0"/>
              <a:t>鈞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r"/>
            <a:r>
              <a:rPr lang="en-US" altLang="zh-TW" dirty="0" smtClean="0"/>
              <a:t>2016/05/27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512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6772" y="149193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竹苗區網改接圖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10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108" y="3608010"/>
            <a:ext cx="726503" cy="40584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6797160" y="3771470"/>
            <a:ext cx="74571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1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10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794972" y="2248235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6534510" y="2248235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6818599" y="2788296"/>
            <a:ext cx="252761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071360" y="2788296"/>
            <a:ext cx="251295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74572" y="2917659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6660" y="291910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>
            <a:off x="5123650" y="2518265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  <a:endCxn id="33" idx="0"/>
          </p:cNvCxnSpPr>
          <p:nvPr/>
        </p:nvCxnSpPr>
        <p:spPr>
          <a:xfrm flipH="1">
            <a:off x="4372053" y="4013856"/>
            <a:ext cx="2699306" cy="103904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9" idx="2"/>
            <a:endCxn id="34" idx="0"/>
          </p:cNvCxnSpPr>
          <p:nvPr/>
        </p:nvCxnSpPr>
        <p:spPr>
          <a:xfrm flipH="1">
            <a:off x="5842717" y="4013857"/>
            <a:ext cx="1228643" cy="10302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" idx="2"/>
          </p:cNvCxnSpPr>
          <p:nvPr/>
        </p:nvCxnSpPr>
        <p:spPr>
          <a:xfrm>
            <a:off x="7071359" y="4013857"/>
            <a:ext cx="450766" cy="10302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7"/>
          <p:cNvSpPr/>
          <p:nvPr/>
        </p:nvSpPr>
        <p:spPr>
          <a:xfrm>
            <a:off x="3935430" y="5052900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學校單位一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Rectangle 38"/>
          <p:cNvSpPr/>
          <p:nvPr/>
        </p:nvSpPr>
        <p:spPr>
          <a:xfrm>
            <a:off x="5406093" y="5044107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單位二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Rectangle 39"/>
          <p:cNvSpPr/>
          <p:nvPr/>
        </p:nvSpPr>
        <p:spPr>
          <a:xfrm>
            <a:off x="7248129" y="5044107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endParaRPr lang="zh-TW" alt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6386656" y="5206125"/>
            <a:ext cx="78446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1"/>
          <p:cNvSpPr>
            <a:spLocks noGrp="1"/>
          </p:cNvSpPr>
          <p:nvPr>
            <p:ph idx="1"/>
          </p:nvPr>
        </p:nvSpPr>
        <p:spPr>
          <a:xfrm>
            <a:off x="969047" y="1029025"/>
            <a:ext cx="8229600" cy="972107"/>
          </a:xfrm>
        </p:spPr>
        <p:txBody>
          <a:bodyPr>
            <a:normAutofit/>
          </a:bodyPr>
          <a:lstStyle/>
          <a:p>
            <a:r>
              <a:rPr lang="zh-TW" altLang="en-US" sz="1600" dirty="0"/>
              <a:t>轉移改接之第三階段作業：作業分段</a:t>
            </a:r>
            <a:r>
              <a:rPr lang="zh-TW" altLang="en-US" sz="1600" dirty="0"/>
              <a:t>二：將下行之學校單位改接至</a:t>
            </a:r>
            <a:r>
              <a:rPr lang="en-US" altLang="zh-TW" sz="1600" dirty="0"/>
              <a:t>ASR9010</a:t>
            </a:r>
            <a:r>
              <a:rPr lang="zh-TW" altLang="en-US" sz="1600" dirty="0"/>
              <a:t>。</a:t>
            </a:r>
            <a:endParaRPr lang="en-US" altLang="zh-TW" sz="1600" dirty="0"/>
          </a:p>
          <a:p>
            <a:r>
              <a:rPr lang="zh-TW" altLang="en-US" sz="1600" dirty="0"/>
              <a:t>轉移改接之第四階段作業</a:t>
            </a:r>
            <a:r>
              <a:rPr lang="zh-TW" altLang="en-US" sz="1600" dirty="0" smtClean="0"/>
              <a:t>：轉移</a:t>
            </a:r>
            <a:r>
              <a:rPr lang="zh-TW" altLang="en-US" sz="1600" dirty="0"/>
              <a:t>完成，區</a:t>
            </a:r>
            <a:r>
              <a:rPr lang="zh-TW" altLang="en-US" sz="1600" dirty="0"/>
              <a:t>網</a:t>
            </a:r>
            <a:r>
              <a:rPr lang="en-US" altLang="zh-TW" sz="1600" dirty="0"/>
              <a:t>6509</a:t>
            </a:r>
            <a:r>
              <a:rPr lang="zh-TW" altLang="en-US" sz="1600" dirty="0"/>
              <a:t>下線。</a:t>
            </a:r>
            <a:endParaRPr lang="en-US" sz="1600" dirty="0"/>
          </a:p>
        </p:txBody>
      </p:sp>
      <p:grpSp>
        <p:nvGrpSpPr>
          <p:cNvPr id="38" name="群組 37"/>
          <p:cNvGrpSpPr/>
          <p:nvPr/>
        </p:nvGrpSpPr>
        <p:grpSpPr>
          <a:xfrm>
            <a:off x="3691313" y="3454277"/>
            <a:ext cx="1146053" cy="634385"/>
            <a:chOff x="904010" y="3275033"/>
            <a:chExt cx="1146053" cy="634385"/>
          </a:xfrm>
        </p:grpSpPr>
        <p:sp>
          <p:nvSpPr>
            <p:cNvPr id="39" name="Rectangle 73"/>
            <p:cNvSpPr/>
            <p:nvPr/>
          </p:nvSpPr>
          <p:spPr>
            <a:xfrm>
              <a:off x="904010" y="3469114"/>
              <a:ext cx="74892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區網</a:t>
              </a:r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6509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40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41" name="Straight Connector 25"/>
          <p:cNvCxnSpPr/>
          <p:nvPr/>
        </p:nvCxnSpPr>
        <p:spPr>
          <a:xfrm flipH="1">
            <a:off x="7434610" y="2917659"/>
            <a:ext cx="857634" cy="89327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loud 10"/>
          <p:cNvSpPr/>
          <p:nvPr/>
        </p:nvSpPr>
        <p:spPr>
          <a:xfrm>
            <a:off x="7958749" y="2499069"/>
            <a:ext cx="935475" cy="54006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ISP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5" name="群組 44"/>
          <p:cNvGrpSpPr/>
          <p:nvPr/>
        </p:nvGrpSpPr>
        <p:grpSpPr>
          <a:xfrm>
            <a:off x="3142316" y="3141226"/>
            <a:ext cx="1876946" cy="1332513"/>
            <a:chOff x="1835696" y="3253794"/>
            <a:chExt cx="1876946" cy="1687374"/>
          </a:xfrm>
        </p:grpSpPr>
        <p:sp>
          <p:nvSpPr>
            <p:cNvPr id="46" name="矩形 45"/>
            <p:cNvSpPr/>
            <p:nvPr/>
          </p:nvSpPr>
          <p:spPr>
            <a:xfrm>
              <a:off x="1835696" y="3253794"/>
              <a:ext cx="1876946" cy="1687374"/>
            </a:xfrm>
            <a:prstGeom prst="rect">
              <a:avLst/>
            </a:prstGeom>
            <a:solidFill>
              <a:schemeClr val="bg2">
                <a:lumMod val="90000"/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1835696" y="3912745"/>
              <a:ext cx="709367" cy="311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下線設備</a:t>
              </a:r>
              <a:endParaRPr lang="zh-TW" altLang="en-US" sz="1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48" name="Straight Connector 34"/>
          <p:cNvCxnSpPr/>
          <p:nvPr/>
        </p:nvCxnSpPr>
        <p:spPr>
          <a:xfrm>
            <a:off x="5142141" y="2437620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群組 48"/>
          <p:cNvGrpSpPr/>
          <p:nvPr/>
        </p:nvGrpSpPr>
        <p:grpSpPr>
          <a:xfrm>
            <a:off x="4892892" y="2342176"/>
            <a:ext cx="404872" cy="91305"/>
            <a:chOff x="3760717" y="1646375"/>
            <a:chExt cx="404872" cy="91305"/>
          </a:xfrm>
        </p:grpSpPr>
        <p:cxnSp>
          <p:nvCxnSpPr>
            <p:cNvPr id="50" name="直線單箭頭接點 49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群組 51"/>
          <p:cNvGrpSpPr/>
          <p:nvPr/>
        </p:nvGrpSpPr>
        <p:grpSpPr>
          <a:xfrm>
            <a:off x="6430763" y="2555099"/>
            <a:ext cx="404872" cy="91305"/>
            <a:chOff x="3760717" y="1646375"/>
            <a:chExt cx="404872" cy="91305"/>
          </a:xfrm>
        </p:grpSpPr>
        <p:cxnSp>
          <p:nvCxnSpPr>
            <p:cNvPr id="53" name="直線單箭頭接點 52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30"/>
          <p:cNvSpPr txBox="1"/>
          <p:nvPr/>
        </p:nvSpPr>
        <p:spPr>
          <a:xfrm>
            <a:off x="5489822" y="219154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TextBox 30"/>
          <p:cNvSpPr txBox="1"/>
          <p:nvPr/>
        </p:nvSpPr>
        <p:spPr>
          <a:xfrm>
            <a:off x="5486919" y="252811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8" name="直線接點 67"/>
          <p:cNvCxnSpPr/>
          <p:nvPr/>
        </p:nvCxnSpPr>
        <p:spPr>
          <a:xfrm>
            <a:off x="212963" y="5778899"/>
            <a:ext cx="360040" cy="0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212963" y="5914731"/>
            <a:ext cx="360040" cy="0"/>
          </a:xfrm>
          <a:prstGeom prst="line">
            <a:avLst/>
          </a:prstGeom>
          <a:ln>
            <a:solidFill>
              <a:srgbClr val="CC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212963" y="6061470"/>
            <a:ext cx="3600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>
            <a:off x="212963" y="6211730"/>
            <a:ext cx="360040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29"/>
          <p:cNvSpPr txBox="1"/>
          <p:nvPr/>
        </p:nvSpPr>
        <p:spPr>
          <a:xfrm>
            <a:off x="573003" y="567117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TextBox 29"/>
          <p:cNvSpPr txBox="1"/>
          <p:nvPr/>
        </p:nvSpPr>
        <p:spPr>
          <a:xfrm>
            <a:off x="573003" y="5807009"/>
            <a:ext cx="9911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TextBox 29"/>
          <p:cNvSpPr txBox="1"/>
          <p:nvPr/>
        </p:nvSpPr>
        <p:spPr>
          <a:xfrm>
            <a:off x="573003" y="595940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TextBox 29"/>
          <p:cNvSpPr txBox="1"/>
          <p:nvPr/>
        </p:nvSpPr>
        <p:spPr>
          <a:xfrm>
            <a:off x="573003" y="610400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6" name="直線接點 75"/>
          <p:cNvCxnSpPr/>
          <p:nvPr/>
        </p:nvCxnSpPr>
        <p:spPr>
          <a:xfrm>
            <a:off x="212963" y="5644670"/>
            <a:ext cx="36004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29"/>
          <p:cNvSpPr txBox="1"/>
          <p:nvPr/>
        </p:nvSpPr>
        <p:spPr>
          <a:xfrm>
            <a:off x="573003" y="5536661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34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>
          <a:xfrm>
            <a:off x="1082407" y="2500560"/>
            <a:ext cx="10436303" cy="1362075"/>
          </a:xfrm>
          <a:prstGeom prst="rect">
            <a:avLst/>
          </a:prstGeo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網轉移架構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7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65" y="1095798"/>
            <a:ext cx="4208956" cy="5665457"/>
          </a:xfrm>
          <a:prstGeom prst="rect">
            <a:avLst/>
          </a:prstGeom>
          <a:noFill/>
          <a:ln w="19050">
            <a:noFill/>
            <a:prstDash val="sysDash"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02" name="Rectangle 92"/>
          <p:cNvSpPr/>
          <p:nvPr/>
        </p:nvSpPr>
        <p:spPr>
          <a:xfrm>
            <a:off x="9477356" y="2806242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臺</a:t>
            </a:r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中主節點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303" name="Rectangle 92"/>
          <p:cNvSpPr/>
          <p:nvPr/>
        </p:nvSpPr>
        <p:spPr>
          <a:xfrm>
            <a:off x="6999925" y="4828389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臺南主節點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994" y="83850"/>
            <a:ext cx="7072524" cy="556218"/>
          </a:xfrm>
        </p:spPr>
        <p:txBody>
          <a:bodyPr/>
          <a:lstStyle/>
          <a:p>
            <a:pPr algn="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骨幹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全域架構圖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8" name="Rectangle 92"/>
          <p:cNvSpPr/>
          <p:nvPr/>
        </p:nvSpPr>
        <p:spPr>
          <a:xfrm>
            <a:off x="10463487" y="1470705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臺北主節點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027" name="直線接點 1026"/>
          <p:cNvCxnSpPr>
            <a:stCxn id="10" idx="7"/>
            <a:endCxn id="16" idx="2"/>
          </p:cNvCxnSpPr>
          <p:nvPr/>
        </p:nvCxnSpPr>
        <p:spPr>
          <a:xfrm flipH="1">
            <a:off x="8610986" y="1591006"/>
            <a:ext cx="936604" cy="489143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2" name="直線接點 41"/>
          <p:cNvCxnSpPr>
            <a:stCxn id="16" idx="2"/>
            <a:endCxn id="22" idx="0"/>
          </p:cNvCxnSpPr>
          <p:nvPr/>
        </p:nvCxnSpPr>
        <p:spPr>
          <a:xfrm flipH="1">
            <a:off x="7894332" y="2080149"/>
            <a:ext cx="716654" cy="808633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5" name="直線接點 44"/>
          <p:cNvCxnSpPr>
            <a:stCxn id="22" idx="7"/>
            <a:endCxn id="28" idx="0"/>
          </p:cNvCxnSpPr>
          <p:nvPr/>
        </p:nvCxnSpPr>
        <p:spPr>
          <a:xfrm flipH="1">
            <a:off x="6931763" y="2892470"/>
            <a:ext cx="971688" cy="1786883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8" name="直線接點 47"/>
          <p:cNvCxnSpPr>
            <a:stCxn id="10" idx="1"/>
            <a:endCxn id="28" idx="0"/>
          </p:cNvCxnSpPr>
          <p:nvPr/>
        </p:nvCxnSpPr>
        <p:spPr>
          <a:xfrm flipH="1">
            <a:off x="6931763" y="1591006"/>
            <a:ext cx="2597588" cy="3088347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4" name="直線接點 53"/>
          <p:cNvCxnSpPr>
            <a:stCxn id="13" idx="3"/>
            <a:endCxn id="25" idx="1"/>
          </p:cNvCxnSpPr>
          <p:nvPr/>
        </p:nvCxnSpPr>
        <p:spPr>
          <a:xfrm flipH="1">
            <a:off x="9186723" y="1599908"/>
            <a:ext cx="1065299" cy="1314394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9" name="直線接點 58"/>
          <p:cNvCxnSpPr>
            <a:stCxn id="19" idx="1"/>
            <a:endCxn id="31" idx="7"/>
          </p:cNvCxnSpPr>
          <p:nvPr/>
        </p:nvCxnSpPr>
        <p:spPr>
          <a:xfrm flipH="1">
            <a:off x="7629047" y="2072205"/>
            <a:ext cx="1826292" cy="2609783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4" name="直線接點 63"/>
          <p:cNvCxnSpPr>
            <a:stCxn id="10" idx="4"/>
            <a:endCxn id="13" idx="5"/>
          </p:cNvCxnSpPr>
          <p:nvPr/>
        </p:nvCxnSpPr>
        <p:spPr>
          <a:xfrm flipV="1">
            <a:off x="9538472" y="1599908"/>
            <a:ext cx="731789" cy="12592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67" name="直線接點 66"/>
          <p:cNvCxnSpPr>
            <a:stCxn id="16" idx="1"/>
            <a:endCxn id="19" idx="1"/>
          </p:cNvCxnSpPr>
          <p:nvPr/>
        </p:nvCxnSpPr>
        <p:spPr>
          <a:xfrm>
            <a:off x="8614763" y="2071244"/>
            <a:ext cx="840576" cy="960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2" name="直線接點 71"/>
          <p:cNvCxnSpPr>
            <a:stCxn id="22" idx="7"/>
            <a:endCxn id="25" idx="1"/>
          </p:cNvCxnSpPr>
          <p:nvPr/>
        </p:nvCxnSpPr>
        <p:spPr>
          <a:xfrm>
            <a:off x="7903452" y="2892470"/>
            <a:ext cx="1283271" cy="21833"/>
          </a:xfrm>
          <a:prstGeom prst="line">
            <a:avLst/>
          </a:pr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7" name="直線接點 76"/>
          <p:cNvCxnSpPr>
            <a:stCxn id="28" idx="0"/>
            <a:endCxn id="31" idx="0"/>
          </p:cNvCxnSpPr>
          <p:nvPr/>
        </p:nvCxnSpPr>
        <p:spPr>
          <a:xfrm flipV="1">
            <a:off x="6931764" y="4678300"/>
            <a:ext cx="688165" cy="1053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03" name="橢圓 145"/>
          <p:cNvSpPr/>
          <p:nvPr/>
        </p:nvSpPr>
        <p:spPr>
          <a:xfrm>
            <a:off x="8923016" y="159166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5" name="文字方塊 91"/>
          <p:cNvSpPr txBox="1"/>
          <p:nvPr/>
        </p:nvSpPr>
        <p:spPr>
          <a:xfrm>
            <a:off x="8637339" y="116900"/>
            <a:ext cx="742519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GigaPOP-I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" name="橢圓 145"/>
          <p:cNvSpPr/>
          <p:nvPr/>
        </p:nvSpPr>
        <p:spPr>
          <a:xfrm>
            <a:off x="8045806" y="273497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4" name="文字方塊 91"/>
          <p:cNvSpPr txBox="1"/>
          <p:nvPr/>
        </p:nvSpPr>
        <p:spPr>
          <a:xfrm>
            <a:off x="7660809" y="253823"/>
            <a:ext cx="896383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GigaPOP-II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0" name="橢圓 145"/>
          <p:cNvSpPr/>
          <p:nvPr/>
        </p:nvSpPr>
        <p:spPr>
          <a:xfrm>
            <a:off x="7089659" y="583221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2" name="文字方塊 91"/>
          <p:cNvSpPr txBox="1"/>
          <p:nvPr/>
        </p:nvSpPr>
        <p:spPr>
          <a:xfrm>
            <a:off x="6936757" y="584567"/>
            <a:ext cx="644289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8" name="橢圓 145"/>
          <p:cNvSpPr/>
          <p:nvPr/>
        </p:nvSpPr>
        <p:spPr>
          <a:xfrm>
            <a:off x="6472061" y="970627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0" name="文字方塊 91"/>
          <p:cNvSpPr txBox="1"/>
          <p:nvPr/>
        </p:nvSpPr>
        <p:spPr>
          <a:xfrm>
            <a:off x="6337992" y="948860"/>
            <a:ext cx="65401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新竹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6" name="橢圓 145"/>
          <p:cNvSpPr/>
          <p:nvPr/>
        </p:nvSpPr>
        <p:spPr>
          <a:xfrm>
            <a:off x="6008678" y="1399143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8" name="文字方塊 91"/>
          <p:cNvSpPr txBox="1"/>
          <p:nvPr/>
        </p:nvSpPr>
        <p:spPr>
          <a:xfrm>
            <a:off x="5807390" y="1391707"/>
            <a:ext cx="623532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4" name="橢圓 145"/>
          <p:cNvSpPr/>
          <p:nvPr/>
        </p:nvSpPr>
        <p:spPr>
          <a:xfrm>
            <a:off x="5524494" y="2447602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6" name="文字方塊 91"/>
          <p:cNvSpPr txBox="1"/>
          <p:nvPr/>
        </p:nvSpPr>
        <p:spPr>
          <a:xfrm>
            <a:off x="5308541" y="2447601"/>
            <a:ext cx="66470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臺中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2" name="橢圓 145"/>
          <p:cNvSpPr/>
          <p:nvPr/>
        </p:nvSpPr>
        <p:spPr>
          <a:xfrm>
            <a:off x="5256442" y="2978019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4" name="文字方塊 91"/>
          <p:cNvSpPr txBox="1"/>
          <p:nvPr/>
        </p:nvSpPr>
        <p:spPr>
          <a:xfrm>
            <a:off x="5117849" y="2973672"/>
            <a:ext cx="628254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南投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2" name="橢圓 145"/>
          <p:cNvSpPr/>
          <p:nvPr/>
        </p:nvSpPr>
        <p:spPr>
          <a:xfrm>
            <a:off x="5044518" y="3978725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4" name="文字方塊 91"/>
          <p:cNvSpPr txBox="1"/>
          <p:nvPr/>
        </p:nvSpPr>
        <p:spPr>
          <a:xfrm>
            <a:off x="4848457" y="3990069"/>
            <a:ext cx="631748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雲嘉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0" name="橢圓 145"/>
          <p:cNvSpPr/>
          <p:nvPr/>
        </p:nvSpPr>
        <p:spPr>
          <a:xfrm>
            <a:off x="4944621" y="4690892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2" name="文字方塊 91"/>
          <p:cNvSpPr txBox="1"/>
          <p:nvPr/>
        </p:nvSpPr>
        <p:spPr>
          <a:xfrm>
            <a:off x="4694844" y="4720871"/>
            <a:ext cx="737133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8" name="橢圓 145"/>
          <p:cNvSpPr/>
          <p:nvPr/>
        </p:nvSpPr>
        <p:spPr>
          <a:xfrm>
            <a:off x="5380626" y="5293213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0" name="文字方塊 91"/>
          <p:cNvSpPr txBox="1"/>
          <p:nvPr/>
        </p:nvSpPr>
        <p:spPr>
          <a:xfrm>
            <a:off x="5187822" y="5338381"/>
            <a:ext cx="640411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高屏澎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6" name="橢圓 145"/>
          <p:cNvSpPr/>
          <p:nvPr/>
        </p:nvSpPr>
        <p:spPr>
          <a:xfrm>
            <a:off x="10580044" y="513882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8" name="文字方塊 91"/>
          <p:cNvSpPr txBox="1"/>
          <p:nvPr/>
        </p:nvSpPr>
        <p:spPr>
          <a:xfrm>
            <a:off x="10831925" y="550970"/>
            <a:ext cx="51606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大樓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5" name="橢圓 145"/>
          <p:cNvSpPr/>
          <p:nvPr/>
        </p:nvSpPr>
        <p:spPr>
          <a:xfrm>
            <a:off x="9786601" y="207826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7" name="文字方塊 91"/>
          <p:cNvSpPr txBox="1"/>
          <p:nvPr/>
        </p:nvSpPr>
        <p:spPr>
          <a:xfrm>
            <a:off x="10012267" y="283678"/>
            <a:ext cx="531169" cy="21544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中研院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3" name="橢圓 145"/>
          <p:cNvSpPr/>
          <p:nvPr/>
        </p:nvSpPr>
        <p:spPr>
          <a:xfrm>
            <a:off x="11106148" y="2191842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" name="文字方塊 91"/>
          <p:cNvSpPr txBox="1"/>
          <p:nvPr/>
        </p:nvSpPr>
        <p:spPr>
          <a:xfrm>
            <a:off x="11333033" y="2183862"/>
            <a:ext cx="64379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宜蘭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1" name="橢圓 145"/>
          <p:cNvSpPr/>
          <p:nvPr/>
        </p:nvSpPr>
        <p:spPr>
          <a:xfrm>
            <a:off x="10857702" y="3534046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3" name="文字方塊 91"/>
          <p:cNvSpPr txBox="1"/>
          <p:nvPr/>
        </p:nvSpPr>
        <p:spPr>
          <a:xfrm>
            <a:off x="11089958" y="3538421"/>
            <a:ext cx="649065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花蓮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5" name="手繪多邊形 1074"/>
          <p:cNvSpPr/>
          <p:nvPr/>
        </p:nvSpPr>
        <p:spPr>
          <a:xfrm>
            <a:off x="10294406" y="1641579"/>
            <a:ext cx="979807" cy="747682"/>
          </a:xfrm>
          <a:custGeom>
            <a:avLst/>
            <a:gdLst>
              <a:gd name="connsiteX0" fmla="*/ 22877 w 979807"/>
              <a:gd name="connsiteY0" fmla="*/ 3403 h 747682"/>
              <a:gd name="connsiteX1" fmla="*/ 86672 w 979807"/>
              <a:gd name="connsiteY1" fmla="*/ 67198 h 747682"/>
              <a:gd name="connsiteX2" fmla="*/ 724626 w 979807"/>
              <a:gd name="connsiteY2" fmla="*/ 460603 h 747682"/>
              <a:gd name="connsiteX3" fmla="*/ 979807 w 979807"/>
              <a:gd name="connsiteY3" fmla="*/ 747682 h 74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9807" h="747682">
                <a:moveTo>
                  <a:pt x="22877" y="3403"/>
                </a:moveTo>
                <a:cubicBezTo>
                  <a:pt x="-3705" y="-2800"/>
                  <a:pt x="-30286" y="-9002"/>
                  <a:pt x="86672" y="67198"/>
                </a:cubicBezTo>
                <a:cubicBezTo>
                  <a:pt x="203630" y="143398"/>
                  <a:pt x="575770" y="347189"/>
                  <a:pt x="724626" y="460603"/>
                </a:cubicBezTo>
                <a:cubicBezTo>
                  <a:pt x="873482" y="574017"/>
                  <a:pt x="926644" y="660849"/>
                  <a:pt x="979807" y="747682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6" name="手繪多邊形 1075"/>
          <p:cNvSpPr/>
          <p:nvPr/>
        </p:nvSpPr>
        <p:spPr>
          <a:xfrm>
            <a:off x="7637878" y="2389262"/>
            <a:ext cx="3636335" cy="2296633"/>
          </a:xfrm>
          <a:custGeom>
            <a:avLst/>
            <a:gdLst>
              <a:gd name="connsiteX0" fmla="*/ 0 w 3636335"/>
              <a:gd name="connsiteY0" fmla="*/ 2296633 h 2296633"/>
              <a:gd name="connsiteX1" fmla="*/ 85061 w 3636335"/>
              <a:gd name="connsiteY1" fmla="*/ 2296633 h 2296633"/>
              <a:gd name="connsiteX2" fmla="*/ 2488019 w 3636335"/>
              <a:gd name="connsiteY2" fmla="*/ 1701209 h 2296633"/>
              <a:gd name="connsiteX3" fmla="*/ 3636335 w 3636335"/>
              <a:gd name="connsiteY3" fmla="*/ 0 h 229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6335" h="2296633">
                <a:moveTo>
                  <a:pt x="0" y="2296633"/>
                </a:moveTo>
                <a:lnTo>
                  <a:pt x="85061" y="2296633"/>
                </a:lnTo>
                <a:cubicBezTo>
                  <a:pt x="499731" y="2197396"/>
                  <a:pt x="1896140" y="2083981"/>
                  <a:pt x="2488019" y="1701209"/>
                </a:cubicBezTo>
                <a:cubicBezTo>
                  <a:pt x="3079898" y="1318437"/>
                  <a:pt x="3358116" y="659218"/>
                  <a:pt x="3636335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4" name="群組 46"/>
          <p:cNvGrpSpPr/>
          <p:nvPr/>
        </p:nvGrpSpPr>
        <p:grpSpPr>
          <a:xfrm>
            <a:off x="11168821" y="2287063"/>
            <a:ext cx="281422" cy="281520"/>
            <a:chOff x="3061092" y="2914080"/>
            <a:chExt cx="467019" cy="377600"/>
          </a:xfrm>
        </p:grpSpPr>
        <p:grpSp>
          <p:nvGrpSpPr>
            <p:cNvPr id="206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208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09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207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1" name="手繪多邊形 1070"/>
          <p:cNvSpPr/>
          <p:nvPr/>
        </p:nvSpPr>
        <p:spPr>
          <a:xfrm>
            <a:off x="7637878" y="3750228"/>
            <a:ext cx="3413051" cy="1001836"/>
          </a:xfrm>
          <a:custGeom>
            <a:avLst/>
            <a:gdLst>
              <a:gd name="connsiteX0" fmla="*/ 0 w 3413051"/>
              <a:gd name="connsiteY0" fmla="*/ 935666 h 1001836"/>
              <a:gd name="connsiteX1" fmla="*/ 2328531 w 3413051"/>
              <a:gd name="connsiteY1" fmla="*/ 903768 h 1001836"/>
              <a:gd name="connsiteX2" fmla="*/ 3413051 w 3413051"/>
              <a:gd name="connsiteY2" fmla="*/ 0 h 100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051" h="1001836">
                <a:moveTo>
                  <a:pt x="0" y="935666"/>
                </a:moveTo>
                <a:cubicBezTo>
                  <a:pt x="879844" y="997689"/>
                  <a:pt x="1759689" y="1059712"/>
                  <a:pt x="2328531" y="903768"/>
                </a:cubicBezTo>
                <a:cubicBezTo>
                  <a:pt x="2897373" y="747824"/>
                  <a:pt x="3155212" y="373912"/>
                  <a:pt x="3413051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2" name="手繪多邊形 1071"/>
          <p:cNvSpPr/>
          <p:nvPr/>
        </p:nvSpPr>
        <p:spPr>
          <a:xfrm>
            <a:off x="10306650" y="1655616"/>
            <a:ext cx="759337" cy="2052083"/>
          </a:xfrm>
          <a:custGeom>
            <a:avLst/>
            <a:gdLst>
              <a:gd name="connsiteX0" fmla="*/ 733647 w 759337"/>
              <a:gd name="connsiteY0" fmla="*/ 2052083 h 2052083"/>
              <a:gd name="connsiteX1" fmla="*/ 669852 w 759337"/>
              <a:gd name="connsiteY1" fmla="*/ 1265274 h 2052083"/>
              <a:gd name="connsiteX2" fmla="*/ 0 w 759337"/>
              <a:gd name="connsiteY2" fmla="*/ 0 h 205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9337" h="2052083">
                <a:moveTo>
                  <a:pt x="733647" y="2052083"/>
                </a:moveTo>
                <a:cubicBezTo>
                  <a:pt x="762887" y="1829685"/>
                  <a:pt x="792127" y="1607288"/>
                  <a:pt x="669852" y="1265274"/>
                </a:cubicBezTo>
                <a:cubicBezTo>
                  <a:pt x="547577" y="923260"/>
                  <a:pt x="273788" y="461630"/>
                  <a:pt x="0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2" name="群組 46"/>
          <p:cNvGrpSpPr/>
          <p:nvPr/>
        </p:nvGrpSpPr>
        <p:grpSpPr>
          <a:xfrm>
            <a:off x="10920375" y="3629267"/>
            <a:ext cx="281422" cy="281520"/>
            <a:chOff x="3061092" y="2914080"/>
            <a:chExt cx="467019" cy="377600"/>
          </a:xfrm>
        </p:grpSpPr>
        <p:grpSp>
          <p:nvGrpSpPr>
            <p:cNvPr id="214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216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17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215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7" name="手繪多邊形 1076"/>
          <p:cNvSpPr/>
          <p:nvPr/>
        </p:nvSpPr>
        <p:spPr>
          <a:xfrm>
            <a:off x="9562370" y="706784"/>
            <a:ext cx="1186371" cy="895668"/>
          </a:xfrm>
          <a:custGeom>
            <a:avLst/>
            <a:gdLst>
              <a:gd name="connsiteX0" fmla="*/ 0 w 1137684"/>
              <a:gd name="connsiteY0" fmla="*/ 499730 h 499730"/>
              <a:gd name="connsiteX1" fmla="*/ 1137684 w 1137684"/>
              <a:gd name="connsiteY1" fmla="*/ 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684" h="499730">
                <a:moveTo>
                  <a:pt x="0" y="499730"/>
                </a:moveTo>
                <a:lnTo>
                  <a:pt x="1137684" y="0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8" name="手繪多邊形 1077"/>
          <p:cNvSpPr/>
          <p:nvPr/>
        </p:nvSpPr>
        <p:spPr>
          <a:xfrm>
            <a:off x="10264119" y="740001"/>
            <a:ext cx="484621" cy="851818"/>
          </a:xfrm>
          <a:custGeom>
            <a:avLst/>
            <a:gdLst>
              <a:gd name="connsiteX0" fmla="*/ 0 w 414670"/>
              <a:gd name="connsiteY0" fmla="*/ 457200 h 457200"/>
              <a:gd name="connsiteX1" fmla="*/ 414670 w 414670"/>
              <a:gd name="connsiteY1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4670" h="457200">
                <a:moveTo>
                  <a:pt x="0" y="457200"/>
                </a:moveTo>
                <a:lnTo>
                  <a:pt x="414670" y="0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9" name="群組 66"/>
          <p:cNvGrpSpPr/>
          <p:nvPr/>
        </p:nvGrpSpPr>
        <p:grpSpPr>
          <a:xfrm>
            <a:off x="10642717" y="609103"/>
            <a:ext cx="281422" cy="281520"/>
            <a:chOff x="6093759" y="5617348"/>
            <a:chExt cx="467019" cy="377600"/>
          </a:xfrm>
        </p:grpSpPr>
        <p:pic>
          <p:nvPicPr>
            <p:cNvPr id="191" name="Picture 7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759" y="5617348"/>
              <a:ext cx="467019" cy="285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92" name="Rectangle 73"/>
            <p:cNvSpPr/>
            <p:nvPr/>
          </p:nvSpPr>
          <p:spPr>
            <a:xfrm>
              <a:off x="6116426" y="5705975"/>
              <a:ext cx="306561" cy="288973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endParaRPr lang="en-US" altLang="zh-TW" sz="8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</p:grpSp>
      <p:sp>
        <p:nvSpPr>
          <p:cNvPr id="190" name="矩形 48"/>
          <p:cNvSpPr/>
          <p:nvPr/>
        </p:nvSpPr>
        <p:spPr>
          <a:xfrm>
            <a:off x="10754558" y="609104"/>
            <a:ext cx="57743" cy="7242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5" name="手繪多邊形 1084"/>
          <p:cNvSpPr/>
          <p:nvPr/>
        </p:nvSpPr>
        <p:spPr>
          <a:xfrm>
            <a:off x="5787812" y="3207968"/>
            <a:ext cx="1860698" cy="1456660"/>
          </a:xfrm>
          <a:custGeom>
            <a:avLst/>
            <a:gdLst>
              <a:gd name="connsiteX0" fmla="*/ 0 w 1860698"/>
              <a:gd name="connsiteY0" fmla="*/ 0 h 1456660"/>
              <a:gd name="connsiteX1" fmla="*/ 818707 w 1860698"/>
              <a:gd name="connsiteY1" fmla="*/ 829340 h 1456660"/>
              <a:gd name="connsiteX2" fmla="*/ 1860698 w 1860698"/>
              <a:gd name="connsiteY2" fmla="*/ 1456660 h 145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0698" h="1456660">
                <a:moveTo>
                  <a:pt x="0" y="0"/>
                </a:moveTo>
                <a:cubicBezTo>
                  <a:pt x="254295" y="293281"/>
                  <a:pt x="508591" y="586563"/>
                  <a:pt x="818707" y="829340"/>
                </a:cubicBezTo>
                <a:cubicBezTo>
                  <a:pt x="1128823" y="1072117"/>
                  <a:pt x="1494760" y="1264388"/>
                  <a:pt x="1860698" y="145666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6" name="手繪多邊形 1085"/>
          <p:cNvSpPr/>
          <p:nvPr/>
        </p:nvSpPr>
        <p:spPr>
          <a:xfrm>
            <a:off x="5787813" y="2614661"/>
            <a:ext cx="3413051" cy="572042"/>
          </a:xfrm>
          <a:custGeom>
            <a:avLst/>
            <a:gdLst>
              <a:gd name="connsiteX0" fmla="*/ 0 w 3413051"/>
              <a:gd name="connsiteY0" fmla="*/ 572042 h 572042"/>
              <a:gd name="connsiteX1" fmla="*/ 1935126 w 3413051"/>
              <a:gd name="connsiteY1" fmla="*/ 8516 h 572042"/>
              <a:gd name="connsiteX2" fmla="*/ 3413051 w 3413051"/>
              <a:gd name="connsiteY2" fmla="*/ 284963 h 57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051" h="572042">
                <a:moveTo>
                  <a:pt x="0" y="572042"/>
                </a:moveTo>
                <a:cubicBezTo>
                  <a:pt x="683142" y="314202"/>
                  <a:pt x="1366284" y="56363"/>
                  <a:pt x="1935126" y="8516"/>
                </a:cubicBezTo>
                <a:cubicBezTo>
                  <a:pt x="2503968" y="-39331"/>
                  <a:pt x="2958509" y="122816"/>
                  <a:pt x="3413051" y="284963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7" name="手繪多邊形 1086"/>
          <p:cNvSpPr/>
          <p:nvPr/>
        </p:nvSpPr>
        <p:spPr>
          <a:xfrm>
            <a:off x="6053626" y="2419950"/>
            <a:ext cx="3125972" cy="490306"/>
          </a:xfrm>
          <a:custGeom>
            <a:avLst/>
            <a:gdLst>
              <a:gd name="connsiteX0" fmla="*/ 0 w 3125972"/>
              <a:gd name="connsiteY0" fmla="*/ 192595 h 490306"/>
              <a:gd name="connsiteX1" fmla="*/ 1871330 w 3125972"/>
              <a:gd name="connsiteY1" fmla="*/ 11841 h 490306"/>
              <a:gd name="connsiteX2" fmla="*/ 3125972 w 3125972"/>
              <a:gd name="connsiteY2" fmla="*/ 490306 h 4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5972" h="490306">
                <a:moveTo>
                  <a:pt x="0" y="192595"/>
                </a:moveTo>
                <a:cubicBezTo>
                  <a:pt x="675167" y="77408"/>
                  <a:pt x="1350335" y="-37778"/>
                  <a:pt x="1871330" y="11841"/>
                </a:cubicBezTo>
                <a:cubicBezTo>
                  <a:pt x="2392325" y="61459"/>
                  <a:pt x="3125972" y="490306"/>
                  <a:pt x="3125972" y="490306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8" name="手繪多邊形 287"/>
          <p:cNvSpPr/>
          <p:nvPr/>
        </p:nvSpPr>
        <p:spPr>
          <a:xfrm>
            <a:off x="6042994" y="2644442"/>
            <a:ext cx="1573618" cy="2009554"/>
          </a:xfrm>
          <a:custGeom>
            <a:avLst/>
            <a:gdLst>
              <a:gd name="connsiteX0" fmla="*/ 0 w 1573618"/>
              <a:gd name="connsiteY0" fmla="*/ 0 h 2009554"/>
              <a:gd name="connsiteX1" fmla="*/ 893134 w 1573618"/>
              <a:gd name="connsiteY1" fmla="*/ 1254642 h 2009554"/>
              <a:gd name="connsiteX2" fmla="*/ 1573618 w 1573618"/>
              <a:gd name="connsiteY2" fmla="*/ 2009554 h 200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618" h="2009554">
                <a:moveTo>
                  <a:pt x="0" y="0"/>
                </a:moveTo>
                <a:cubicBezTo>
                  <a:pt x="315432" y="459858"/>
                  <a:pt x="630864" y="919716"/>
                  <a:pt x="893134" y="1254642"/>
                </a:cubicBezTo>
                <a:cubicBezTo>
                  <a:pt x="1155404" y="1589568"/>
                  <a:pt x="1573618" y="2009554"/>
                  <a:pt x="1573618" y="2009554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9" name="手繪多邊形 288"/>
          <p:cNvSpPr/>
          <p:nvPr/>
        </p:nvSpPr>
        <p:spPr>
          <a:xfrm>
            <a:off x="5521998" y="2888992"/>
            <a:ext cx="2360428" cy="1201479"/>
          </a:xfrm>
          <a:custGeom>
            <a:avLst/>
            <a:gdLst>
              <a:gd name="connsiteX0" fmla="*/ 0 w 2360428"/>
              <a:gd name="connsiteY0" fmla="*/ 1201479 h 1201479"/>
              <a:gd name="connsiteX1" fmla="*/ 1329070 w 2360428"/>
              <a:gd name="connsiteY1" fmla="*/ 287079 h 1201479"/>
              <a:gd name="connsiteX2" fmla="*/ 2360428 w 2360428"/>
              <a:gd name="connsiteY2" fmla="*/ 0 h 120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0428" h="1201479">
                <a:moveTo>
                  <a:pt x="0" y="1201479"/>
                </a:moveTo>
                <a:cubicBezTo>
                  <a:pt x="467832" y="844402"/>
                  <a:pt x="935665" y="487325"/>
                  <a:pt x="1329070" y="287079"/>
                </a:cubicBezTo>
                <a:cubicBezTo>
                  <a:pt x="1722475" y="86833"/>
                  <a:pt x="2041451" y="43416"/>
                  <a:pt x="2360428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0" name="手繪多邊形 289"/>
          <p:cNvSpPr/>
          <p:nvPr/>
        </p:nvSpPr>
        <p:spPr>
          <a:xfrm>
            <a:off x="5532632" y="4111735"/>
            <a:ext cx="1403497" cy="563526"/>
          </a:xfrm>
          <a:custGeom>
            <a:avLst/>
            <a:gdLst>
              <a:gd name="connsiteX0" fmla="*/ 0 w 1403497"/>
              <a:gd name="connsiteY0" fmla="*/ 0 h 563526"/>
              <a:gd name="connsiteX1" fmla="*/ 1403497 w 1403497"/>
              <a:gd name="connsiteY1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497" h="563526">
                <a:moveTo>
                  <a:pt x="0" y="0"/>
                </a:moveTo>
                <a:lnTo>
                  <a:pt x="1403497" y="563526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1" name="手繪多邊形 290"/>
          <p:cNvSpPr/>
          <p:nvPr/>
        </p:nvSpPr>
        <p:spPr>
          <a:xfrm>
            <a:off x="5458204" y="2888991"/>
            <a:ext cx="2413591" cy="1945758"/>
          </a:xfrm>
          <a:custGeom>
            <a:avLst/>
            <a:gdLst>
              <a:gd name="connsiteX0" fmla="*/ 0 w 2413591"/>
              <a:gd name="connsiteY0" fmla="*/ 1945758 h 1945758"/>
              <a:gd name="connsiteX1" fmla="*/ 1499191 w 2413591"/>
              <a:gd name="connsiteY1" fmla="*/ 531628 h 1945758"/>
              <a:gd name="connsiteX2" fmla="*/ 2413591 w 2413591"/>
              <a:gd name="connsiteY2" fmla="*/ 0 h 194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591" h="1945758">
                <a:moveTo>
                  <a:pt x="0" y="1945758"/>
                </a:moveTo>
                <a:cubicBezTo>
                  <a:pt x="548463" y="1400839"/>
                  <a:pt x="1096926" y="855921"/>
                  <a:pt x="1499191" y="531628"/>
                </a:cubicBezTo>
                <a:cubicBezTo>
                  <a:pt x="1901456" y="207335"/>
                  <a:pt x="2157523" y="103667"/>
                  <a:pt x="2413591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2" name="手繪多邊形 291"/>
          <p:cNvSpPr/>
          <p:nvPr/>
        </p:nvSpPr>
        <p:spPr>
          <a:xfrm>
            <a:off x="5862241" y="2910256"/>
            <a:ext cx="1998921" cy="2541182"/>
          </a:xfrm>
          <a:custGeom>
            <a:avLst/>
            <a:gdLst>
              <a:gd name="connsiteX0" fmla="*/ 0 w 1998921"/>
              <a:gd name="connsiteY0" fmla="*/ 2541182 h 2541182"/>
              <a:gd name="connsiteX1" fmla="*/ 1190847 w 1998921"/>
              <a:gd name="connsiteY1" fmla="*/ 776177 h 2541182"/>
              <a:gd name="connsiteX2" fmla="*/ 1998921 w 1998921"/>
              <a:gd name="connsiteY2" fmla="*/ 0 h 254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8921" h="2541182">
                <a:moveTo>
                  <a:pt x="0" y="2541182"/>
                </a:moveTo>
                <a:cubicBezTo>
                  <a:pt x="428847" y="1870444"/>
                  <a:pt x="857694" y="1199707"/>
                  <a:pt x="1190847" y="776177"/>
                </a:cubicBezTo>
                <a:cubicBezTo>
                  <a:pt x="1524000" y="352647"/>
                  <a:pt x="1761460" y="176323"/>
                  <a:pt x="1998921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3" name="手繪多邊形 292"/>
          <p:cNvSpPr/>
          <p:nvPr/>
        </p:nvSpPr>
        <p:spPr>
          <a:xfrm>
            <a:off x="5447570" y="4685895"/>
            <a:ext cx="1488558" cy="170121"/>
          </a:xfrm>
          <a:custGeom>
            <a:avLst/>
            <a:gdLst>
              <a:gd name="connsiteX0" fmla="*/ 0 w 1488558"/>
              <a:gd name="connsiteY0" fmla="*/ 170121 h 170121"/>
              <a:gd name="connsiteX1" fmla="*/ 1488558 w 1488558"/>
              <a:gd name="connsiteY1" fmla="*/ 0 h 17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58" h="170121">
                <a:moveTo>
                  <a:pt x="0" y="170121"/>
                </a:moveTo>
                <a:lnTo>
                  <a:pt x="1488558" y="0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4" name="手繪多邊形 293"/>
          <p:cNvSpPr/>
          <p:nvPr/>
        </p:nvSpPr>
        <p:spPr>
          <a:xfrm>
            <a:off x="5807391" y="4707159"/>
            <a:ext cx="1107473" cy="804240"/>
          </a:xfrm>
          <a:custGeom>
            <a:avLst/>
            <a:gdLst>
              <a:gd name="connsiteX0" fmla="*/ 54850 w 1107473"/>
              <a:gd name="connsiteY0" fmla="*/ 733646 h 804240"/>
              <a:gd name="connsiteX1" fmla="*/ 118645 w 1107473"/>
              <a:gd name="connsiteY1" fmla="*/ 733646 h 804240"/>
              <a:gd name="connsiteX2" fmla="*/ 1107473 w 1107473"/>
              <a:gd name="connsiteY2" fmla="*/ 0 h 80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7473" h="804240">
                <a:moveTo>
                  <a:pt x="54850" y="733646"/>
                </a:moveTo>
                <a:cubicBezTo>
                  <a:pt x="-971" y="794783"/>
                  <a:pt x="-56792" y="855920"/>
                  <a:pt x="118645" y="733646"/>
                </a:cubicBezTo>
                <a:cubicBezTo>
                  <a:pt x="294082" y="611372"/>
                  <a:pt x="946213" y="122274"/>
                  <a:pt x="1107473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0" name="手繪多邊形 299"/>
          <p:cNvSpPr/>
          <p:nvPr/>
        </p:nvSpPr>
        <p:spPr>
          <a:xfrm>
            <a:off x="6563989" y="1325987"/>
            <a:ext cx="3668232" cy="265832"/>
          </a:xfrm>
          <a:custGeom>
            <a:avLst/>
            <a:gdLst>
              <a:gd name="connsiteX0" fmla="*/ 0 w 3668232"/>
              <a:gd name="connsiteY0" fmla="*/ 255200 h 265832"/>
              <a:gd name="connsiteX1" fmla="*/ 2317898 w 3668232"/>
              <a:gd name="connsiteY1" fmla="*/ 18 h 265832"/>
              <a:gd name="connsiteX2" fmla="*/ 3668232 w 3668232"/>
              <a:gd name="connsiteY2" fmla="*/ 265832 h 26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8232" h="265832">
                <a:moveTo>
                  <a:pt x="0" y="255200"/>
                </a:moveTo>
                <a:cubicBezTo>
                  <a:pt x="853263" y="126723"/>
                  <a:pt x="1706526" y="-1754"/>
                  <a:pt x="2317898" y="18"/>
                </a:cubicBezTo>
                <a:cubicBezTo>
                  <a:pt x="2929270" y="1790"/>
                  <a:pt x="3668232" y="265832"/>
                  <a:pt x="3668232" y="265832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" name="手繪多邊形 306"/>
          <p:cNvSpPr/>
          <p:nvPr/>
        </p:nvSpPr>
        <p:spPr>
          <a:xfrm>
            <a:off x="7586354" y="792767"/>
            <a:ext cx="2613970" cy="799052"/>
          </a:xfrm>
          <a:custGeom>
            <a:avLst/>
            <a:gdLst>
              <a:gd name="connsiteX0" fmla="*/ 19626 w 2613970"/>
              <a:gd name="connsiteY0" fmla="*/ 1610 h 799052"/>
              <a:gd name="connsiteX1" fmla="*/ 157849 w 2613970"/>
              <a:gd name="connsiteY1" fmla="*/ 44141 h 799052"/>
              <a:gd name="connsiteX2" fmla="*/ 1880323 w 2613970"/>
              <a:gd name="connsiteY2" fmla="*/ 395015 h 799052"/>
              <a:gd name="connsiteX3" fmla="*/ 2613970 w 2613970"/>
              <a:gd name="connsiteY3" fmla="*/ 799052 h 799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3970" h="799052">
                <a:moveTo>
                  <a:pt x="19626" y="1610"/>
                </a:moveTo>
                <a:cubicBezTo>
                  <a:pt x="-66321" y="-9909"/>
                  <a:pt x="157849" y="44141"/>
                  <a:pt x="157849" y="44141"/>
                </a:cubicBezTo>
                <a:cubicBezTo>
                  <a:pt x="467965" y="109709"/>
                  <a:pt x="1470970" y="269197"/>
                  <a:pt x="1880323" y="395015"/>
                </a:cubicBezTo>
                <a:cubicBezTo>
                  <a:pt x="2289676" y="520833"/>
                  <a:pt x="2451823" y="659942"/>
                  <a:pt x="2613970" y="799052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8" name="手繪多邊形 307"/>
          <p:cNvSpPr/>
          <p:nvPr/>
        </p:nvSpPr>
        <p:spPr>
          <a:xfrm>
            <a:off x="6999925" y="1134619"/>
            <a:ext cx="3189767" cy="446568"/>
          </a:xfrm>
          <a:custGeom>
            <a:avLst/>
            <a:gdLst>
              <a:gd name="connsiteX0" fmla="*/ 0 w 3189767"/>
              <a:gd name="connsiteY0" fmla="*/ 0 h 446568"/>
              <a:gd name="connsiteX1" fmla="*/ 2052084 w 3189767"/>
              <a:gd name="connsiteY1" fmla="*/ 95693 h 446568"/>
              <a:gd name="connsiteX2" fmla="*/ 3189767 w 3189767"/>
              <a:gd name="connsiteY2" fmla="*/ 446568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9767" h="446568">
                <a:moveTo>
                  <a:pt x="0" y="0"/>
                </a:moveTo>
                <a:cubicBezTo>
                  <a:pt x="760228" y="10632"/>
                  <a:pt x="1520456" y="21265"/>
                  <a:pt x="2052084" y="95693"/>
                </a:cubicBezTo>
                <a:cubicBezTo>
                  <a:pt x="2583712" y="170121"/>
                  <a:pt x="3189767" y="446568"/>
                  <a:pt x="3189767" y="446568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1" name="群組 321"/>
          <p:cNvGrpSpPr/>
          <p:nvPr/>
        </p:nvGrpSpPr>
        <p:grpSpPr>
          <a:xfrm>
            <a:off x="10129388" y="1491092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12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3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9" name="群組 321"/>
          <p:cNvGrpSpPr/>
          <p:nvPr/>
        </p:nvGrpSpPr>
        <p:grpSpPr>
          <a:xfrm>
            <a:off x="7488175" y="4590978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30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31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6" name="群組 321"/>
          <p:cNvGrpSpPr/>
          <p:nvPr/>
        </p:nvGrpSpPr>
        <p:grpSpPr>
          <a:xfrm>
            <a:off x="6800010" y="4592031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27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28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321"/>
          <p:cNvGrpSpPr/>
          <p:nvPr/>
        </p:nvGrpSpPr>
        <p:grpSpPr>
          <a:xfrm>
            <a:off x="7762579" y="2801460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21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22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9" name="群組 46"/>
          <p:cNvGrpSpPr/>
          <p:nvPr/>
        </p:nvGrpSpPr>
        <p:grpSpPr>
          <a:xfrm>
            <a:off x="5727270" y="5367449"/>
            <a:ext cx="281422" cy="281520"/>
            <a:chOff x="3061092" y="2914080"/>
            <a:chExt cx="467019" cy="377600"/>
          </a:xfrm>
        </p:grpSpPr>
        <p:grpSp>
          <p:nvGrpSpPr>
            <p:cNvPr id="181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83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84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82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1" name="群組 46"/>
          <p:cNvGrpSpPr/>
          <p:nvPr/>
        </p:nvGrpSpPr>
        <p:grpSpPr>
          <a:xfrm>
            <a:off x="5291265" y="4765128"/>
            <a:ext cx="281422" cy="281520"/>
            <a:chOff x="3061092" y="2914080"/>
            <a:chExt cx="467019" cy="377600"/>
          </a:xfrm>
        </p:grpSpPr>
        <p:grpSp>
          <p:nvGrpSpPr>
            <p:cNvPr id="173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75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76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74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3" name="群組 46"/>
          <p:cNvGrpSpPr/>
          <p:nvPr/>
        </p:nvGrpSpPr>
        <p:grpSpPr>
          <a:xfrm>
            <a:off x="5391162" y="4052961"/>
            <a:ext cx="281422" cy="281520"/>
            <a:chOff x="3061092" y="2914080"/>
            <a:chExt cx="467019" cy="377600"/>
          </a:xfrm>
        </p:grpSpPr>
        <p:grpSp>
          <p:nvGrpSpPr>
            <p:cNvPr id="165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67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68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66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3" name="群組 46"/>
          <p:cNvGrpSpPr/>
          <p:nvPr/>
        </p:nvGrpSpPr>
        <p:grpSpPr>
          <a:xfrm>
            <a:off x="5603086" y="3052255"/>
            <a:ext cx="281422" cy="281520"/>
            <a:chOff x="3061092" y="2914080"/>
            <a:chExt cx="467019" cy="377600"/>
          </a:xfrm>
        </p:grpSpPr>
        <p:grpSp>
          <p:nvGrpSpPr>
            <p:cNvPr id="155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57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58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56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5" name="群組 46"/>
          <p:cNvGrpSpPr/>
          <p:nvPr/>
        </p:nvGrpSpPr>
        <p:grpSpPr>
          <a:xfrm>
            <a:off x="5871138" y="2521838"/>
            <a:ext cx="281422" cy="281520"/>
            <a:chOff x="3061092" y="2914080"/>
            <a:chExt cx="467019" cy="377600"/>
          </a:xfrm>
        </p:grpSpPr>
        <p:grpSp>
          <p:nvGrpSpPr>
            <p:cNvPr id="147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49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50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48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24" name="矩形 48"/>
          <p:cNvSpPr/>
          <p:nvPr/>
        </p:nvSpPr>
        <p:spPr>
          <a:xfrm>
            <a:off x="7548144" y="657458"/>
            <a:ext cx="57743" cy="7242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3" name="群組 321"/>
          <p:cNvGrpSpPr/>
          <p:nvPr/>
        </p:nvGrpSpPr>
        <p:grpSpPr>
          <a:xfrm>
            <a:off x="9064089" y="2823293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24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25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15" name="手繪多邊形 314"/>
          <p:cNvSpPr/>
          <p:nvPr/>
        </p:nvSpPr>
        <p:spPr>
          <a:xfrm>
            <a:off x="8541646" y="486034"/>
            <a:ext cx="95693" cy="1573619"/>
          </a:xfrm>
          <a:custGeom>
            <a:avLst/>
            <a:gdLst>
              <a:gd name="connsiteX0" fmla="*/ 0 w 95693"/>
              <a:gd name="connsiteY0" fmla="*/ 0 h 1573619"/>
              <a:gd name="connsiteX1" fmla="*/ 95693 w 95693"/>
              <a:gd name="connsiteY1" fmla="*/ 1573619 h 15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693" h="1573619">
                <a:moveTo>
                  <a:pt x="0" y="0"/>
                </a:moveTo>
                <a:cubicBezTo>
                  <a:pt x="43416" y="654788"/>
                  <a:pt x="86833" y="1309577"/>
                  <a:pt x="95693" y="1573619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6" name="手繪多邊形 315"/>
          <p:cNvSpPr/>
          <p:nvPr/>
        </p:nvSpPr>
        <p:spPr>
          <a:xfrm>
            <a:off x="8552278" y="539197"/>
            <a:ext cx="956931" cy="1084521"/>
          </a:xfrm>
          <a:custGeom>
            <a:avLst/>
            <a:gdLst>
              <a:gd name="connsiteX0" fmla="*/ 0 w 956931"/>
              <a:gd name="connsiteY0" fmla="*/ 0 h 1084521"/>
              <a:gd name="connsiteX1" fmla="*/ 956931 w 956931"/>
              <a:gd name="connsiteY1" fmla="*/ 1084521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6931" h="1084521">
                <a:moveTo>
                  <a:pt x="0" y="0"/>
                </a:moveTo>
                <a:lnTo>
                  <a:pt x="956931" y="1084521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7" name="手繪多邊形 316"/>
          <p:cNvSpPr/>
          <p:nvPr/>
        </p:nvSpPr>
        <p:spPr>
          <a:xfrm>
            <a:off x="8647970" y="369076"/>
            <a:ext cx="723014" cy="1690577"/>
          </a:xfrm>
          <a:custGeom>
            <a:avLst/>
            <a:gdLst>
              <a:gd name="connsiteX0" fmla="*/ 723014 w 723014"/>
              <a:gd name="connsiteY0" fmla="*/ 0 h 1690577"/>
              <a:gd name="connsiteX1" fmla="*/ 0 w 723014"/>
              <a:gd name="connsiteY1" fmla="*/ 1690577 h 169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3014" h="1690577">
                <a:moveTo>
                  <a:pt x="723014" y="0"/>
                </a:moveTo>
                <a:lnTo>
                  <a:pt x="0" y="1690577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8" name="手繪多邊形 317"/>
          <p:cNvSpPr/>
          <p:nvPr/>
        </p:nvSpPr>
        <p:spPr>
          <a:xfrm>
            <a:off x="9360352" y="411606"/>
            <a:ext cx="148856" cy="1190847"/>
          </a:xfrm>
          <a:custGeom>
            <a:avLst/>
            <a:gdLst>
              <a:gd name="connsiteX0" fmla="*/ 0 w 148856"/>
              <a:gd name="connsiteY0" fmla="*/ 0 h 1190847"/>
              <a:gd name="connsiteX1" fmla="*/ 148856 w 148856"/>
              <a:gd name="connsiteY1" fmla="*/ 1190847 h 119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6" h="1190847">
                <a:moveTo>
                  <a:pt x="0" y="0"/>
                </a:moveTo>
                <a:lnTo>
                  <a:pt x="148856" y="1190847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9" name="手繪多邊形 318"/>
          <p:cNvSpPr/>
          <p:nvPr/>
        </p:nvSpPr>
        <p:spPr>
          <a:xfrm>
            <a:off x="8647970" y="443503"/>
            <a:ext cx="1307328" cy="1648046"/>
          </a:xfrm>
          <a:custGeom>
            <a:avLst/>
            <a:gdLst>
              <a:gd name="connsiteX0" fmla="*/ 1265275 w 1265275"/>
              <a:gd name="connsiteY0" fmla="*/ 0 h 1679944"/>
              <a:gd name="connsiteX1" fmla="*/ 0 w 1265275"/>
              <a:gd name="connsiteY1" fmla="*/ 1679944 h 16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5275" h="1679944">
                <a:moveTo>
                  <a:pt x="1265275" y="0"/>
                </a:moveTo>
                <a:lnTo>
                  <a:pt x="0" y="1679944"/>
                </a:ln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8" name="手繪多邊形 1087"/>
          <p:cNvSpPr/>
          <p:nvPr/>
        </p:nvSpPr>
        <p:spPr>
          <a:xfrm>
            <a:off x="9541106" y="443504"/>
            <a:ext cx="425303" cy="1158949"/>
          </a:xfrm>
          <a:custGeom>
            <a:avLst/>
            <a:gdLst>
              <a:gd name="connsiteX0" fmla="*/ 425303 w 425303"/>
              <a:gd name="connsiteY0" fmla="*/ 0 h 1158949"/>
              <a:gd name="connsiteX1" fmla="*/ 0 w 425303"/>
              <a:gd name="connsiteY1" fmla="*/ 1158949 h 115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303" h="1158949">
                <a:moveTo>
                  <a:pt x="425303" y="0"/>
                </a:moveTo>
                <a:lnTo>
                  <a:pt x="0" y="1158949"/>
                </a:ln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321"/>
          <p:cNvGrpSpPr/>
          <p:nvPr/>
        </p:nvGrpSpPr>
        <p:grpSpPr>
          <a:xfrm>
            <a:off x="8492130" y="1980235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15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6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" name="群組 321"/>
          <p:cNvGrpSpPr/>
          <p:nvPr/>
        </p:nvGrpSpPr>
        <p:grpSpPr>
          <a:xfrm>
            <a:off x="9406718" y="1499996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9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0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96" name="群組 46"/>
          <p:cNvGrpSpPr/>
          <p:nvPr/>
        </p:nvGrpSpPr>
        <p:grpSpPr>
          <a:xfrm>
            <a:off x="9849274" y="303047"/>
            <a:ext cx="281422" cy="281520"/>
            <a:chOff x="3061092" y="2914080"/>
            <a:chExt cx="467019" cy="377600"/>
          </a:xfrm>
        </p:grpSpPr>
        <p:grpSp>
          <p:nvGrpSpPr>
            <p:cNvPr id="198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200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01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99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4" name="群組 46"/>
          <p:cNvGrpSpPr/>
          <p:nvPr/>
        </p:nvGrpSpPr>
        <p:grpSpPr>
          <a:xfrm>
            <a:off x="9269660" y="233402"/>
            <a:ext cx="281422" cy="281520"/>
            <a:chOff x="3061092" y="2914080"/>
            <a:chExt cx="467019" cy="377600"/>
          </a:xfrm>
        </p:grpSpPr>
        <p:grpSp>
          <p:nvGrpSpPr>
            <p:cNvPr id="106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08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09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07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13" name="群組 46"/>
          <p:cNvGrpSpPr/>
          <p:nvPr/>
        </p:nvGrpSpPr>
        <p:grpSpPr>
          <a:xfrm>
            <a:off x="8392450" y="347733"/>
            <a:ext cx="281422" cy="281520"/>
            <a:chOff x="3061092" y="2914080"/>
            <a:chExt cx="467019" cy="377600"/>
          </a:xfrm>
        </p:grpSpPr>
        <p:grpSp>
          <p:nvGrpSpPr>
            <p:cNvPr id="115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17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18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16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1" name="Rectangle 92"/>
          <p:cNvSpPr/>
          <p:nvPr/>
        </p:nvSpPr>
        <p:spPr>
          <a:xfrm>
            <a:off x="7708483" y="1972426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新竹主節點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1089" name="群組 1088"/>
          <p:cNvGrpSpPr/>
          <p:nvPr/>
        </p:nvGrpSpPr>
        <p:grpSpPr>
          <a:xfrm>
            <a:off x="121040" y="6165704"/>
            <a:ext cx="844733" cy="396721"/>
            <a:chOff x="329324" y="603942"/>
            <a:chExt cx="844733" cy="396721"/>
          </a:xfrm>
        </p:grpSpPr>
        <p:cxnSp>
          <p:nvCxnSpPr>
            <p:cNvPr id="358" name="直線接點 357"/>
            <p:cNvCxnSpPr/>
            <p:nvPr/>
          </p:nvCxnSpPr>
          <p:spPr>
            <a:xfrm>
              <a:off x="336009" y="711664"/>
              <a:ext cx="241683" cy="0"/>
            </a:xfrm>
            <a:prstGeom prst="line">
              <a:avLst/>
            </a:prstGeom>
            <a:ln w="19050" cmpd="sng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Rectangle 85"/>
            <p:cNvSpPr/>
            <p:nvPr/>
          </p:nvSpPr>
          <p:spPr>
            <a:xfrm>
              <a:off x="571007" y="603942"/>
              <a:ext cx="603050" cy="215444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TW" sz="800" dirty="0">
                  <a:latin typeface="+mn-ea"/>
                  <a:cs typeface="Calibri"/>
                </a:rPr>
                <a:t>100G</a:t>
              </a:r>
              <a:r>
                <a:rPr lang="zh-TW" altLang="en-US" sz="800" dirty="0">
                  <a:latin typeface="+mn-ea"/>
                  <a:cs typeface="Calibri"/>
                </a:rPr>
                <a:t>線路</a:t>
              </a:r>
              <a:endParaRPr lang="en-US" altLang="zh-TW" sz="800" dirty="0">
                <a:latin typeface="+mn-ea"/>
                <a:cs typeface="Calibri"/>
              </a:endParaRPr>
            </a:p>
          </p:txBody>
        </p:sp>
        <p:cxnSp>
          <p:nvCxnSpPr>
            <p:cNvPr id="360" name="直線接點 359"/>
            <p:cNvCxnSpPr/>
            <p:nvPr/>
          </p:nvCxnSpPr>
          <p:spPr>
            <a:xfrm>
              <a:off x="329324" y="892941"/>
              <a:ext cx="241683" cy="0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361" name="Rectangle 85"/>
            <p:cNvSpPr/>
            <p:nvPr/>
          </p:nvSpPr>
          <p:spPr>
            <a:xfrm>
              <a:off x="561855" y="785219"/>
              <a:ext cx="554960" cy="215444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TW" sz="800" dirty="0">
                  <a:latin typeface="+mn-ea"/>
                  <a:cs typeface="Calibri"/>
                </a:rPr>
                <a:t>10G</a:t>
              </a:r>
              <a:r>
                <a:rPr lang="zh-TW" altLang="en-US" sz="800" dirty="0">
                  <a:latin typeface="+mn-ea"/>
                  <a:cs typeface="Calibri"/>
                </a:rPr>
                <a:t>線路</a:t>
              </a:r>
              <a:endParaRPr lang="en-US" altLang="zh-TW" sz="800" dirty="0">
                <a:latin typeface="+mn-ea"/>
                <a:cs typeface="Calibri"/>
              </a:endParaRPr>
            </a:p>
          </p:txBody>
        </p:sp>
      </p:grpSp>
      <p:sp>
        <p:nvSpPr>
          <p:cNvPr id="2" name="手繪多邊形 1"/>
          <p:cNvSpPr/>
          <p:nvPr/>
        </p:nvSpPr>
        <p:spPr>
          <a:xfrm>
            <a:off x="7660808" y="804241"/>
            <a:ext cx="1828800" cy="1244906"/>
          </a:xfrm>
          <a:custGeom>
            <a:avLst/>
            <a:gdLst>
              <a:gd name="connsiteX0" fmla="*/ 0 w 1828800"/>
              <a:gd name="connsiteY0" fmla="*/ 0 h 1244906"/>
              <a:gd name="connsiteX1" fmla="*/ 1828800 w 1828800"/>
              <a:gd name="connsiteY1" fmla="*/ 1244906 h 1244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28800" h="1244906">
                <a:moveTo>
                  <a:pt x="0" y="0"/>
                </a:moveTo>
                <a:lnTo>
                  <a:pt x="1828800" y="1244906"/>
                </a:ln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7098949" y="1101697"/>
            <a:ext cx="2357609" cy="947450"/>
          </a:xfrm>
          <a:custGeom>
            <a:avLst/>
            <a:gdLst>
              <a:gd name="connsiteX0" fmla="*/ 0 w 2357609"/>
              <a:gd name="connsiteY0" fmla="*/ 0 h 947450"/>
              <a:gd name="connsiteX1" fmla="*/ 1410159 w 2357609"/>
              <a:gd name="connsiteY1" fmla="*/ 517792 h 947450"/>
              <a:gd name="connsiteX2" fmla="*/ 2357609 w 2357609"/>
              <a:gd name="connsiteY2" fmla="*/ 947450 h 94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7609" h="947450">
                <a:moveTo>
                  <a:pt x="0" y="0"/>
                </a:moveTo>
                <a:cubicBezTo>
                  <a:pt x="508612" y="179942"/>
                  <a:pt x="1017224" y="359884"/>
                  <a:pt x="1410159" y="517792"/>
                </a:cubicBezTo>
                <a:cubicBezTo>
                  <a:pt x="1803094" y="675700"/>
                  <a:pt x="2357609" y="947450"/>
                  <a:pt x="2357609" y="94745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手繪多邊形 5"/>
          <p:cNvSpPr/>
          <p:nvPr/>
        </p:nvSpPr>
        <p:spPr>
          <a:xfrm>
            <a:off x="6537087" y="1586440"/>
            <a:ext cx="2886420" cy="451691"/>
          </a:xfrm>
          <a:custGeom>
            <a:avLst/>
            <a:gdLst>
              <a:gd name="connsiteX0" fmla="*/ 0 w 2886420"/>
              <a:gd name="connsiteY0" fmla="*/ 0 h 451691"/>
              <a:gd name="connsiteX1" fmla="*/ 1795750 w 2886420"/>
              <a:gd name="connsiteY1" fmla="*/ 209320 h 451691"/>
              <a:gd name="connsiteX2" fmla="*/ 2886420 w 2886420"/>
              <a:gd name="connsiteY2" fmla="*/ 451691 h 45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6420" h="451691">
                <a:moveTo>
                  <a:pt x="0" y="0"/>
                </a:moveTo>
                <a:cubicBezTo>
                  <a:pt x="657340" y="67019"/>
                  <a:pt x="1314680" y="134038"/>
                  <a:pt x="1795750" y="209320"/>
                </a:cubicBezTo>
                <a:cubicBezTo>
                  <a:pt x="2276820" y="284602"/>
                  <a:pt x="2581620" y="368146"/>
                  <a:pt x="2886420" y="451691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9" name="群組 46"/>
          <p:cNvGrpSpPr/>
          <p:nvPr/>
        </p:nvGrpSpPr>
        <p:grpSpPr>
          <a:xfrm>
            <a:off x="6894833" y="1022849"/>
            <a:ext cx="281422" cy="281520"/>
            <a:chOff x="3061092" y="2914080"/>
            <a:chExt cx="467019" cy="377600"/>
          </a:xfrm>
        </p:grpSpPr>
        <p:grpSp>
          <p:nvGrpSpPr>
            <p:cNvPr id="131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33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34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32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7" name="群組 46"/>
          <p:cNvGrpSpPr/>
          <p:nvPr/>
        </p:nvGrpSpPr>
        <p:grpSpPr>
          <a:xfrm>
            <a:off x="6355322" y="1473379"/>
            <a:ext cx="281422" cy="281520"/>
            <a:chOff x="3061092" y="2914080"/>
            <a:chExt cx="467019" cy="377600"/>
          </a:xfrm>
        </p:grpSpPr>
        <p:grpSp>
          <p:nvGrpSpPr>
            <p:cNvPr id="139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41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42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40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" name="群組 321"/>
          <p:cNvGrpSpPr/>
          <p:nvPr/>
        </p:nvGrpSpPr>
        <p:grpSpPr>
          <a:xfrm>
            <a:off x="9332706" y="1981195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18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9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23" name="群組 66"/>
          <p:cNvGrpSpPr/>
          <p:nvPr/>
        </p:nvGrpSpPr>
        <p:grpSpPr>
          <a:xfrm>
            <a:off x="7436303" y="657457"/>
            <a:ext cx="281422" cy="281520"/>
            <a:chOff x="6093759" y="5617348"/>
            <a:chExt cx="467019" cy="377600"/>
          </a:xfrm>
        </p:grpSpPr>
        <p:pic>
          <p:nvPicPr>
            <p:cNvPr id="125" name="Picture 7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759" y="5617348"/>
              <a:ext cx="467019" cy="285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6" name="Rectangle 73"/>
            <p:cNvSpPr/>
            <p:nvPr/>
          </p:nvSpPr>
          <p:spPr>
            <a:xfrm>
              <a:off x="6116426" y="5705975"/>
              <a:ext cx="306561" cy="288973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endParaRPr lang="en-US" altLang="zh-TW" sz="8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23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矩形 225"/>
          <p:cNvSpPr/>
          <p:nvPr/>
        </p:nvSpPr>
        <p:spPr>
          <a:xfrm>
            <a:off x="2251597" y="4833556"/>
            <a:ext cx="7711453" cy="1253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33066" y="65402"/>
            <a:ext cx="10515600" cy="1325563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對外線路介面轉移後架構圖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z="18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13</a:t>
            </a:fld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Rectangle 73"/>
          <p:cNvSpPr/>
          <p:nvPr/>
        </p:nvSpPr>
        <p:spPr>
          <a:xfrm>
            <a:off x="5133452" y="5744547"/>
            <a:ext cx="1665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TWAREN 100G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 骨幹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26" name="Straight Connector 19"/>
          <p:cNvCxnSpPr>
            <a:stCxn id="318" idx="2"/>
            <a:endCxn id="276" idx="2"/>
          </p:cNvCxnSpPr>
          <p:nvPr/>
        </p:nvCxnSpPr>
        <p:spPr>
          <a:xfrm flipV="1">
            <a:off x="3095967" y="2589615"/>
            <a:ext cx="1096945" cy="1430267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8" name="群組 377"/>
          <p:cNvGrpSpPr/>
          <p:nvPr/>
        </p:nvGrpSpPr>
        <p:grpSpPr>
          <a:xfrm>
            <a:off x="119068" y="5994384"/>
            <a:ext cx="1165802" cy="576882"/>
            <a:chOff x="246447" y="837679"/>
            <a:chExt cx="1165802" cy="576882"/>
          </a:xfrm>
        </p:grpSpPr>
        <p:cxnSp>
          <p:nvCxnSpPr>
            <p:cNvPr id="174" name="直線接點 173"/>
            <p:cNvCxnSpPr/>
            <p:nvPr/>
          </p:nvCxnSpPr>
          <p:spPr>
            <a:xfrm>
              <a:off x="246448" y="1134446"/>
              <a:ext cx="241683" cy="0"/>
            </a:xfrm>
            <a:prstGeom prst="line">
              <a:avLst/>
            </a:prstGeom>
            <a:ln w="9525" cmpd="sng">
              <a:solidFill>
                <a:srgbClr val="00CC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/>
            <p:nvPr/>
          </p:nvCxnSpPr>
          <p:spPr>
            <a:xfrm>
              <a:off x="246447" y="1291451"/>
              <a:ext cx="241683" cy="0"/>
            </a:xfrm>
            <a:prstGeom prst="line">
              <a:avLst/>
            </a:prstGeom>
            <a:ln w="9525" cmpd="sng">
              <a:solidFill>
                <a:srgbClr val="0000C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Rectangle 85"/>
            <p:cNvSpPr/>
            <p:nvPr/>
          </p:nvSpPr>
          <p:spPr>
            <a:xfrm>
              <a:off x="497697" y="1024688"/>
              <a:ext cx="63511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10G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線路</a:t>
              </a:r>
              <a:endPara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sp>
          <p:nvSpPr>
            <p:cNvPr id="178" name="Rectangle 85"/>
            <p:cNvSpPr/>
            <p:nvPr/>
          </p:nvSpPr>
          <p:spPr>
            <a:xfrm>
              <a:off x="497697" y="1183729"/>
              <a:ext cx="56297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GE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線路</a:t>
              </a:r>
              <a:endPara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cxnSp>
          <p:nvCxnSpPr>
            <p:cNvPr id="199" name="直線接點 198"/>
            <p:cNvCxnSpPr/>
            <p:nvPr/>
          </p:nvCxnSpPr>
          <p:spPr>
            <a:xfrm>
              <a:off x="256014" y="945401"/>
              <a:ext cx="241683" cy="0"/>
            </a:xfrm>
            <a:prstGeom prst="line">
              <a:avLst/>
            </a:prstGeom>
            <a:ln w="28575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ctangle 85"/>
            <p:cNvSpPr/>
            <p:nvPr/>
          </p:nvSpPr>
          <p:spPr>
            <a:xfrm>
              <a:off x="478980" y="837679"/>
              <a:ext cx="93326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骨幹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100G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線路</a:t>
              </a:r>
              <a:endPara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</p:grpSp>
      <p:sp>
        <p:nvSpPr>
          <p:cNvPr id="276" name="矩形 275"/>
          <p:cNvSpPr/>
          <p:nvPr/>
        </p:nvSpPr>
        <p:spPr>
          <a:xfrm>
            <a:off x="3873894" y="2042432"/>
            <a:ext cx="638035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APOL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8" name="矩形 277"/>
          <p:cNvSpPr/>
          <p:nvPr/>
        </p:nvSpPr>
        <p:spPr>
          <a:xfrm>
            <a:off x="4566913" y="2047966"/>
            <a:ext cx="638383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EBIX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9" name="矩形 288"/>
          <p:cNvSpPr/>
          <p:nvPr/>
        </p:nvSpPr>
        <p:spPr>
          <a:xfrm>
            <a:off x="5299999" y="2047966"/>
            <a:ext cx="605492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GMC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0" name="矩形 289"/>
          <p:cNvSpPr/>
          <p:nvPr/>
        </p:nvSpPr>
        <p:spPr>
          <a:xfrm>
            <a:off x="5985057" y="2047966"/>
            <a:ext cx="611618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HiNet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4" name="矩形 293"/>
          <p:cNvSpPr/>
          <p:nvPr/>
        </p:nvSpPr>
        <p:spPr>
          <a:xfrm>
            <a:off x="6681896" y="2047966"/>
            <a:ext cx="65594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NCIC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5" name="矩形 294"/>
          <p:cNvSpPr/>
          <p:nvPr/>
        </p:nvSpPr>
        <p:spPr>
          <a:xfrm>
            <a:off x="7437032" y="2033910"/>
            <a:ext cx="64156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SeedNet</a:t>
            </a:r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6" name="矩形 295"/>
          <p:cNvSpPr/>
          <p:nvPr/>
        </p:nvSpPr>
        <p:spPr>
          <a:xfrm>
            <a:off x="8190017" y="2047966"/>
            <a:ext cx="685307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TFN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2" name="矩形 301"/>
          <p:cNvSpPr/>
          <p:nvPr/>
        </p:nvSpPr>
        <p:spPr>
          <a:xfrm>
            <a:off x="8981018" y="2033910"/>
            <a:ext cx="711957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TWGATE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13" name="Straight Connector 19"/>
          <p:cNvCxnSpPr>
            <a:stCxn id="318" idx="2"/>
            <a:endCxn id="278" idx="2"/>
          </p:cNvCxnSpPr>
          <p:nvPr/>
        </p:nvCxnSpPr>
        <p:spPr>
          <a:xfrm flipV="1">
            <a:off x="3095966" y="2595149"/>
            <a:ext cx="1790138" cy="1424733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19"/>
          <p:cNvCxnSpPr>
            <a:stCxn id="318" idx="2"/>
            <a:endCxn id="289" idx="2"/>
          </p:cNvCxnSpPr>
          <p:nvPr/>
        </p:nvCxnSpPr>
        <p:spPr>
          <a:xfrm flipV="1">
            <a:off x="3095967" y="2595149"/>
            <a:ext cx="2506779" cy="1424733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19"/>
          <p:cNvCxnSpPr>
            <a:stCxn id="318" idx="2"/>
            <a:endCxn id="294" idx="2"/>
          </p:cNvCxnSpPr>
          <p:nvPr/>
        </p:nvCxnSpPr>
        <p:spPr>
          <a:xfrm flipV="1">
            <a:off x="3095966" y="2595149"/>
            <a:ext cx="3913904" cy="1424733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19"/>
          <p:cNvCxnSpPr>
            <a:stCxn id="318" idx="2"/>
            <a:endCxn id="295" idx="2"/>
          </p:cNvCxnSpPr>
          <p:nvPr/>
        </p:nvCxnSpPr>
        <p:spPr>
          <a:xfrm flipV="1">
            <a:off x="3095966" y="2581093"/>
            <a:ext cx="4661850" cy="1438789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19"/>
          <p:cNvCxnSpPr>
            <a:stCxn id="318" idx="2"/>
            <a:endCxn id="296" idx="2"/>
          </p:cNvCxnSpPr>
          <p:nvPr/>
        </p:nvCxnSpPr>
        <p:spPr>
          <a:xfrm flipV="1">
            <a:off x="3095966" y="2595149"/>
            <a:ext cx="5436704" cy="1424733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19"/>
          <p:cNvCxnSpPr>
            <a:stCxn id="318" idx="2"/>
            <a:endCxn id="302" idx="2"/>
          </p:cNvCxnSpPr>
          <p:nvPr/>
        </p:nvCxnSpPr>
        <p:spPr>
          <a:xfrm flipV="1">
            <a:off x="3095966" y="2581093"/>
            <a:ext cx="6241030" cy="1438789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3" name="Straight Connector 19"/>
          <p:cNvCxnSpPr>
            <a:stCxn id="318" idx="2"/>
            <a:endCxn id="290" idx="2"/>
          </p:cNvCxnSpPr>
          <p:nvPr/>
        </p:nvCxnSpPr>
        <p:spPr>
          <a:xfrm flipV="1">
            <a:off x="3095966" y="2595149"/>
            <a:ext cx="3194900" cy="1424733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9"/>
          <p:cNvCxnSpPr>
            <a:stCxn id="265" idx="2"/>
            <a:endCxn id="276" idx="2"/>
          </p:cNvCxnSpPr>
          <p:nvPr/>
        </p:nvCxnSpPr>
        <p:spPr>
          <a:xfrm flipH="1" flipV="1">
            <a:off x="4192912" y="2589614"/>
            <a:ext cx="930709" cy="1374140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9"/>
          <p:cNvCxnSpPr>
            <a:stCxn id="265" idx="2"/>
            <a:endCxn id="296" idx="2"/>
          </p:cNvCxnSpPr>
          <p:nvPr/>
        </p:nvCxnSpPr>
        <p:spPr>
          <a:xfrm flipV="1">
            <a:off x="5123620" y="2595148"/>
            <a:ext cx="3409050" cy="1368606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"/>
          <p:cNvCxnSpPr>
            <a:stCxn id="185" idx="2"/>
            <a:endCxn id="276" idx="2"/>
          </p:cNvCxnSpPr>
          <p:nvPr/>
        </p:nvCxnSpPr>
        <p:spPr>
          <a:xfrm flipH="1" flipV="1">
            <a:off x="4192911" y="2589615"/>
            <a:ext cx="3074884" cy="1299035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"/>
          <p:cNvCxnSpPr>
            <a:stCxn id="323" idx="2"/>
            <a:endCxn id="290" idx="2"/>
          </p:cNvCxnSpPr>
          <p:nvPr/>
        </p:nvCxnSpPr>
        <p:spPr>
          <a:xfrm flipH="1" flipV="1">
            <a:off x="6290866" y="2595149"/>
            <a:ext cx="2790062" cy="1316551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"/>
          <p:cNvCxnSpPr>
            <a:stCxn id="323" idx="2"/>
            <a:endCxn id="276" idx="2"/>
          </p:cNvCxnSpPr>
          <p:nvPr/>
        </p:nvCxnSpPr>
        <p:spPr>
          <a:xfrm flipH="1" flipV="1">
            <a:off x="4192912" y="2589615"/>
            <a:ext cx="4888017" cy="1322085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1" name="群組 260"/>
          <p:cNvGrpSpPr/>
          <p:nvPr/>
        </p:nvGrpSpPr>
        <p:grpSpPr>
          <a:xfrm>
            <a:off x="8412054" y="3813580"/>
            <a:ext cx="1617636" cy="1357411"/>
            <a:chOff x="6489422" y="3873245"/>
            <a:chExt cx="1617636" cy="1357411"/>
          </a:xfrm>
        </p:grpSpPr>
        <p:sp>
          <p:nvSpPr>
            <p:cNvPr id="274" name="Rectangle 78"/>
            <p:cNvSpPr/>
            <p:nvPr/>
          </p:nvSpPr>
          <p:spPr>
            <a:xfrm>
              <a:off x="6532588" y="4123822"/>
              <a:ext cx="157447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TWAREN-TN-ASR9006-1</a:t>
              </a:r>
              <a:endPara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grpSp>
          <p:nvGrpSpPr>
            <p:cNvPr id="105" name="群組 104"/>
            <p:cNvGrpSpPr/>
            <p:nvPr/>
          </p:nvGrpSpPr>
          <p:grpSpPr>
            <a:xfrm>
              <a:off x="6489422" y="4684653"/>
              <a:ext cx="518091" cy="362777"/>
              <a:chOff x="3355179" y="3844660"/>
              <a:chExt cx="518091" cy="362777"/>
            </a:xfrm>
          </p:grpSpPr>
          <p:grpSp>
            <p:nvGrpSpPr>
              <p:cNvPr id="106" name="群組 321"/>
              <p:cNvGrpSpPr/>
              <p:nvPr/>
            </p:nvGrpSpPr>
            <p:grpSpPr>
              <a:xfrm>
                <a:off x="3358330" y="3844660"/>
                <a:ext cx="467079" cy="362777"/>
                <a:chOff x="1786705" y="620688"/>
                <a:chExt cx="467079" cy="362777"/>
              </a:xfrm>
            </p:grpSpPr>
            <p:pic>
              <p:nvPicPr>
                <p:cNvPr id="108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9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107" name="Rectangle 92"/>
              <p:cNvSpPr/>
              <p:nvPr/>
            </p:nvSpPr>
            <p:spPr>
              <a:xfrm>
                <a:off x="3355179" y="3953364"/>
                <a:ext cx="51809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HC-1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grpSp>
          <p:nvGrpSpPr>
            <p:cNvPr id="110" name="群組 109"/>
            <p:cNvGrpSpPr/>
            <p:nvPr/>
          </p:nvGrpSpPr>
          <p:grpSpPr>
            <a:xfrm>
              <a:off x="7358977" y="4687810"/>
              <a:ext cx="518091" cy="362777"/>
              <a:chOff x="3355179" y="3844660"/>
              <a:chExt cx="518091" cy="362777"/>
            </a:xfrm>
          </p:grpSpPr>
          <p:grpSp>
            <p:nvGrpSpPr>
              <p:cNvPr id="111" name="群組 321"/>
              <p:cNvGrpSpPr/>
              <p:nvPr/>
            </p:nvGrpSpPr>
            <p:grpSpPr>
              <a:xfrm>
                <a:off x="3358330" y="3844660"/>
                <a:ext cx="467079" cy="362777"/>
                <a:chOff x="1786705" y="620688"/>
                <a:chExt cx="467079" cy="362777"/>
              </a:xfrm>
            </p:grpSpPr>
            <p:pic>
              <p:nvPicPr>
                <p:cNvPr id="113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5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112" name="Rectangle 92"/>
              <p:cNvSpPr/>
              <p:nvPr/>
            </p:nvSpPr>
            <p:spPr>
              <a:xfrm>
                <a:off x="3355179" y="3953364"/>
                <a:ext cx="51809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HC-2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cxnSp>
          <p:nvCxnSpPr>
            <p:cNvPr id="119" name="Straight Connector 89"/>
            <p:cNvCxnSpPr>
              <a:stCxn id="108" idx="3"/>
              <a:endCxn id="113" idx="1"/>
            </p:cNvCxnSpPr>
            <p:nvPr/>
          </p:nvCxnSpPr>
          <p:spPr>
            <a:xfrm>
              <a:off x="6959652" y="4866042"/>
              <a:ext cx="402476" cy="3157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4"/>
            <p:cNvCxnSpPr/>
            <p:nvPr/>
          </p:nvCxnSpPr>
          <p:spPr>
            <a:xfrm flipH="1" flipV="1">
              <a:off x="7158297" y="4017365"/>
              <a:ext cx="453313" cy="793999"/>
            </a:xfrm>
            <a:prstGeom prst="line">
              <a:avLst/>
            </a:prstGeom>
            <a:ln w="9525" cmpd="sng">
              <a:solidFill>
                <a:srgbClr val="00CC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4"/>
            <p:cNvCxnSpPr>
              <a:stCxn id="107" idx="0"/>
              <a:endCxn id="323" idx="2"/>
            </p:cNvCxnSpPr>
            <p:nvPr/>
          </p:nvCxnSpPr>
          <p:spPr>
            <a:xfrm flipV="1">
              <a:off x="6748468" y="3971361"/>
              <a:ext cx="409829" cy="821996"/>
            </a:xfrm>
            <a:prstGeom prst="line">
              <a:avLst/>
            </a:prstGeom>
            <a:ln w="9525" cmpd="sng">
              <a:solidFill>
                <a:srgbClr val="00CC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74"/>
            <p:cNvSpPr/>
            <p:nvPr/>
          </p:nvSpPr>
          <p:spPr>
            <a:xfrm>
              <a:off x="6784535" y="4976740"/>
              <a:ext cx="857927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5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臺南主節點</a:t>
              </a:r>
              <a:endParaRPr lang="en-US" altLang="zh-TW" sz="10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grpSp>
          <p:nvGrpSpPr>
            <p:cNvPr id="321" name="群組 46"/>
            <p:cNvGrpSpPr/>
            <p:nvPr/>
          </p:nvGrpSpPr>
          <p:grpSpPr>
            <a:xfrm>
              <a:off x="6881221" y="3873245"/>
              <a:ext cx="554151" cy="320343"/>
              <a:chOff x="3061092" y="2914080"/>
              <a:chExt cx="467019" cy="317180"/>
            </a:xfrm>
          </p:grpSpPr>
          <p:grpSp>
            <p:nvGrpSpPr>
              <p:cNvPr id="322" name="群組 66"/>
              <p:cNvGrpSpPr/>
              <p:nvPr/>
            </p:nvGrpSpPr>
            <p:grpSpPr>
              <a:xfrm>
                <a:off x="3061092" y="2914080"/>
                <a:ext cx="467019" cy="317180"/>
                <a:chOff x="6093759" y="5617348"/>
                <a:chExt cx="467019" cy="317180"/>
              </a:xfrm>
            </p:grpSpPr>
            <p:pic>
              <p:nvPicPr>
                <p:cNvPr id="324" name="Picture 76"/>
                <p:cNvPicPr>
                  <a:picLocks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3759" y="5617348"/>
                  <a:ext cx="467019" cy="285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5" name="Rectangle 73"/>
                <p:cNvSpPr/>
                <p:nvPr/>
              </p:nvSpPr>
              <p:spPr>
                <a:xfrm>
                  <a:off x="6116426" y="5705975"/>
                  <a:ext cx="155685" cy="228553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endParaRPr lang="en-US" altLang="zh-TW" sz="900" b="1" dirty="0">
                    <a:solidFill>
                      <a:srgbClr val="FFFF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endParaRPr>
                </a:p>
              </p:txBody>
            </p:sp>
          </p:grpSp>
          <p:sp>
            <p:nvSpPr>
              <p:cNvPr id="323" name="矩形 48"/>
              <p:cNvSpPr/>
              <p:nvPr/>
            </p:nvSpPr>
            <p:spPr>
              <a:xfrm>
                <a:off x="3246690" y="2914080"/>
                <a:ext cx="95824" cy="97148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170" name="群組 169"/>
          <p:cNvGrpSpPr/>
          <p:nvPr/>
        </p:nvGrpSpPr>
        <p:grpSpPr>
          <a:xfrm>
            <a:off x="6598921" y="3790530"/>
            <a:ext cx="1600002" cy="1357411"/>
            <a:chOff x="6489422" y="3873245"/>
            <a:chExt cx="1600002" cy="1357411"/>
          </a:xfrm>
        </p:grpSpPr>
        <p:sp>
          <p:nvSpPr>
            <p:cNvPr id="171" name="Rectangle 78"/>
            <p:cNvSpPr/>
            <p:nvPr/>
          </p:nvSpPr>
          <p:spPr>
            <a:xfrm>
              <a:off x="6532588" y="4123822"/>
              <a:ext cx="155683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TWAREN-TC-ASR9006-1</a:t>
              </a:r>
              <a:endPara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grpSp>
          <p:nvGrpSpPr>
            <p:cNvPr id="172" name="群組 171"/>
            <p:cNvGrpSpPr/>
            <p:nvPr/>
          </p:nvGrpSpPr>
          <p:grpSpPr>
            <a:xfrm>
              <a:off x="6489422" y="4684653"/>
              <a:ext cx="518091" cy="362777"/>
              <a:chOff x="3355179" y="3844660"/>
              <a:chExt cx="518091" cy="362777"/>
            </a:xfrm>
          </p:grpSpPr>
          <p:grpSp>
            <p:nvGrpSpPr>
              <p:cNvPr id="192" name="群組 321"/>
              <p:cNvGrpSpPr/>
              <p:nvPr/>
            </p:nvGrpSpPr>
            <p:grpSpPr>
              <a:xfrm>
                <a:off x="3358330" y="3844660"/>
                <a:ext cx="467079" cy="362777"/>
                <a:chOff x="1786705" y="620688"/>
                <a:chExt cx="467079" cy="362777"/>
              </a:xfrm>
            </p:grpSpPr>
            <p:pic>
              <p:nvPicPr>
                <p:cNvPr id="194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95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193" name="Rectangle 92"/>
              <p:cNvSpPr/>
              <p:nvPr/>
            </p:nvSpPr>
            <p:spPr>
              <a:xfrm>
                <a:off x="3355179" y="3953364"/>
                <a:ext cx="51809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HC-1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grpSp>
          <p:nvGrpSpPr>
            <p:cNvPr id="173" name="群組 172"/>
            <p:cNvGrpSpPr/>
            <p:nvPr/>
          </p:nvGrpSpPr>
          <p:grpSpPr>
            <a:xfrm>
              <a:off x="7358977" y="4687810"/>
              <a:ext cx="518091" cy="362777"/>
              <a:chOff x="3355179" y="3844660"/>
              <a:chExt cx="518091" cy="362777"/>
            </a:xfrm>
          </p:grpSpPr>
          <p:grpSp>
            <p:nvGrpSpPr>
              <p:cNvPr id="188" name="群組 321"/>
              <p:cNvGrpSpPr/>
              <p:nvPr/>
            </p:nvGrpSpPr>
            <p:grpSpPr>
              <a:xfrm>
                <a:off x="3358330" y="3844660"/>
                <a:ext cx="467079" cy="362777"/>
                <a:chOff x="1786705" y="620688"/>
                <a:chExt cx="467079" cy="362777"/>
              </a:xfrm>
            </p:grpSpPr>
            <p:pic>
              <p:nvPicPr>
                <p:cNvPr id="190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91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189" name="Rectangle 92"/>
              <p:cNvSpPr/>
              <p:nvPr/>
            </p:nvSpPr>
            <p:spPr>
              <a:xfrm>
                <a:off x="3355179" y="3953364"/>
                <a:ext cx="51809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HC-2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cxnSp>
          <p:nvCxnSpPr>
            <p:cNvPr id="176" name="Straight Connector 89"/>
            <p:cNvCxnSpPr>
              <a:stCxn id="194" idx="3"/>
              <a:endCxn id="190" idx="1"/>
            </p:cNvCxnSpPr>
            <p:nvPr/>
          </p:nvCxnSpPr>
          <p:spPr>
            <a:xfrm>
              <a:off x="6959652" y="4866042"/>
              <a:ext cx="402476" cy="3157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4"/>
            <p:cNvCxnSpPr/>
            <p:nvPr/>
          </p:nvCxnSpPr>
          <p:spPr>
            <a:xfrm flipH="1" flipV="1">
              <a:off x="7158297" y="4017365"/>
              <a:ext cx="453313" cy="793999"/>
            </a:xfrm>
            <a:prstGeom prst="line">
              <a:avLst/>
            </a:prstGeom>
            <a:ln w="9525" cmpd="sng">
              <a:solidFill>
                <a:srgbClr val="00CC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4"/>
            <p:cNvCxnSpPr>
              <a:stCxn id="193" idx="0"/>
              <a:endCxn id="185" idx="2"/>
            </p:cNvCxnSpPr>
            <p:nvPr/>
          </p:nvCxnSpPr>
          <p:spPr>
            <a:xfrm flipV="1">
              <a:off x="6748468" y="3971361"/>
              <a:ext cx="409829" cy="821996"/>
            </a:xfrm>
            <a:prstGeom prst="line">
              <a:avLst/>
            </a:prstGeom>
            <a:ln w="9525" cmpd="sng">
              <a:solidFill>
                <a:srgbClr val="00CC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Rectangle 74"/>
            <p:cNvSpPr/>
            <p:nvPr/>
          </p:nvSpPr>
          <p:spPr>
            <a:xfrm>
              <a:off x="6784535" y="4976740"/>
              <a:ext cx="857927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5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臺中主節點</a:t>
              </a:r>
              <a:endParaRPr lang="en-US" altLang="zh-TW" sz="10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grpSp>
          <p:nvGrpSpPr>
            <p:cNvPr id="182" name="群組 46"/>
            <p:cNvGrpSpPr/>
            <p:nvPr/>
          </p:nvGrpSpPr>
          <p:grpSpPr>
            <a:xfrm>
              <a:off x="6881221" y="3873245"/>
              <a:ext cx="554151" cy="320343"/>
              <a:chOff x="3061092" y="2914080"/>
              <a:chExt cx="467019" cy="317180"/>
            </a:xfrm>
          </p:grpSpPr>
          <p:grpSp>
            <p:nvGrpSpPr>
              <p:cNvPr id="184" name="群組 66"/>
              <p:cNvGrpSpPr/>
              <p:nvPr/>
            </p:nvGrpSpPr>
            <p:grpSpPr>
              <a:xfrm>
                <a:off x="3061092" y="2914080"/>
                <a:ext cx="467019" cy="317180"/>
                <a:chOff x="6093759" y="5617348"/>
                <a:chExt cx="467019" cy="317180"/>
              </a:xfrm>
            </p:grpSpPr>
            <p:pic>
              <p:nvPicPr>
                <p:cNvPr id="186" name="Picture 76"/>
                <p:cNvPicPr>
                  <a:picLocks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3759" y="5617348"/>
                  <a:ext cx="467019" cy="285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87" name="Rectangle 73"/>
                <p:cNvSpPr/>
                <p:nvPr/>
              </p:nvSpPr>
              <p:spPr>
                <a:xfrm>
                  <a:off x="6116426" y="5705975"/>
                  <a:ext cx="155685" cy="228553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endParaRPr lang="en-US" altLang="zh-TW" sz="900" b="1" dirty="0">
                    <a:solidFill>
                      <a:srgbClr val="FFFF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endParaRPr>
                </a:p>
              </p:txBody>
            </p:sp>
          </p:grpSp>
          <p:sp>
            <p:nvSpPr>
              <p:cNvPr id="185" name="矩形 48"/>
              <p:cNvSpPr/>
              <p:nvPr/>
            </p:nvSpPr>
            <p:spPr>
              <a:xfrm>
                <a:off x="3246690" y="2914080"/>
                <a:ext cx="95824" cy="97148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203" name="矩形 202"/>
          <p:cNvSpPr/>
          <p:nvPr/>
        </p:nvSpPr>
        <p:spPr>
          <a:xfrm>
            <a:off x="2200743" y="2047966"/>
            <a:ext cx="711957" cy="54718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Co-locate</a:t>
            </a:r>
          </a:p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L.A.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4" name="矩形 203"/>
          <p:cNvSpPr/>
          <p:nvPr/>
        </p:nvSpPr>
        <p:spPr>
          <a:xfrm>
            <a:off x="2999110" y="2047966"/>
            <a:ext cx="711957" cy="54718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Co-locate</a:t>
            </a:r>
          </a:p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Chicago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99" name="直線接點 298"/>
          <p:cNvCxnSpPr>
            <a:stCxn id="204" idx="2"/>
            <a:endCxn id="265" idx="2"/>
          </p:cNvCxnSpPr>
          <p:nvPr/>
        </p:nvCxnSpPr>
        <p:spPr>
          <a:xfrm>
            <a:off x="3355088" y="2595148"/>
            <a:ext cx="1768532" cy="1368606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直線接點 300"/>
          <p:cNvCxnSpPr>
            <a:stCxn id="203" idx="2"/>
            <a:endCxn id="318" idx="2"/>
          </p:cNvCxnSpPr>
          <p:nvPr/>
        </p:nvCxnSpPr>
        <p:spPr>
          <a:xfrm>
            <a:off x="2556722" y="2595149"/>
            <a:ext cx="539245" cy="1424733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2" name="群組 261"/>
          <p:cNvGrpSpPr/>
          <p:nvPr/>
        </p:nvGrpSpPr>
        <p:grpSpPr>
          <a:xfrm>
            <a:off x="2402209" y="3921762"/>
            <a:ext cx="1617062" cy="1303299"/>
            <a:chOff x="3710301" y="3959765"/>
            <a:chExt cx="1617062" cy="1303299"/>
          </a:xfrm>
        </p:grpSpPr>
        <p:cxnSp>
          <p:nvCxnSpPr>
            <p:cNvPr id="10" name="Straight Connector 11"/>
            <p:cNvCxnSpPr>
              <a:stCxn id="21" idx="0"/>
              <a:endCxn id="318" idx="2"/>
            </p:cNvCxnSpPr>
            <p:nvPr/>
          </p:nvCxnSpPr>
          <p:spPr>
            <a:xfrm flipV="1">
              <a:off x="3946992" y="4057885"/>
              <a:ext cx="457066" cy="654162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4"/>
            <p:cNvCxnSpPr>
              <a:stCxn id="26" idx="0"/>
              <a:endCxn id="318" idx="2"/>
            </p:cNvCxnSpPr>
            <p:nvPr/>
          </p:nvCxnSpPr>
          <p:spPr>
            <a:xfrm flipH="1" flipV="1">
              <a:off x="4404058" y="4057885"/>
              <a:ext cx="514406" cy="657001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78"/>
            <p:cNvSpPr/>
            <p:nvPr/>
          </p:nvSpPr>
          <p:spPr>
            <a:xfrm>
              <a:off x="3775335" y="4220878"/>
              <a:ext cx="155202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TWAREN-TP-ASR9006-1</a:t>
              </a:r>
              <a:endPara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cxnSp>
          <p:nvCxnSpPr>
            <p:cNvPr id="17" name="Straight Connector 89"/>
            <p:cNvCxnSpPr>
              <a:stCxn id="21" idx="3"/>
              <a:endCxn id="26" idx="1"/>
            </p:cNvCxnSpPr>
            <p:nvPr/>
          </p:nvCxnSpPr>
          <p:spPr>
            <a:xfrm>
              <a:off x="4180531" y="4893436"/>
              <a:ext cx="504393" cy="2839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群組 244"/>
            <p:cNvGrpSpPr/>
            <p:nvPr/>
          </p:nvGrpSpPr>
          <p:grpSpPr>
            <a:xfrm>
              <a:off x="4684924" y="4714886"/>
              <a:ext cx="541657" cy="382495"/>
              <a:chOff x="4569866" y="2681094"/>
              <a:chExt cx="541657" cy="382495"/>
            </a:xfrm>
          </p:grpSpPr>
          <p:grpSp>
            <p:nvGrpSpPr>
              <p:cNvPr id="24" name="群組 321"/>
              <p:cNvGrpSpPr/>
              <p:nvPr/>
            </p:nvGrpSpPr>
            <p:grpSpPr>
              <a:xfrm>
                <a:off x="4569866" y="2681094"/>
                <a:ext cx="467079" cy="362777"/>
                <a:chOff x="1786705" y="620688"/>
                <a:chExt cx="467079" cy="362777"/>
              </a:xfrm>
            </p:grpSpPr>
            <p:pic>
              <p:nvPicPr>
                <p:cNvPr id="26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7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 b="1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25" name="Rectangle 93"/>
              <p:cNvSpPr/>
              <p:nvPr/>
            </p:nvSpPr>
            <p:spPr>
              <a:xfrm>
                <a:off x="4623889" y="2809673"/>
                <a:ext cx="48763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TP-2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30" name="Rectangle 74"/>
            <p:cNvSpPr/>
            <p:nvPr/>
          </p:nvSpPr>
          <p:spPr>
            <a:xfrm>
              <a:off x="3813255" y="5009148"/>
              <a:ext cx="11272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5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三峽臺北主節點</a:t>
              </a:r>
              <a:endParaRPr lang="en-US" altLang="zh-TW" sz="10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grpSp>
          <p:nvGrpSpPr>
            <p:cNvPr id="283" name="群組 282"/>
            <p:cNvGrpSpPr/>
            <p:nvPr/>
          </p:nvGrpSpPr>
          <p:grpSpPr>
            <a:xfrm>
              <a:off x="3710301" y="4712047"/>
              <a:ext cx="487634" cy="362777"/>
              <a:chOff x="3355179" y="3844660"/>
              <a:chExt cx="487634" cy="362777"/>
            </a:xfrm>
          </p:grpSpPr>
          <p:grpSp>
            <p:nvGrpSpPr>
              <p:cNvPr id="19" name="群組 321"/>
              <p:cNvGrpSpPr/>
              <p:nvPr/>
            </p:nvGrpSpPr>
            <p:grpSpPr>
              <a:xfrm>
                <a:off x="3358330" y="3844660"/>
                <a:ext cx="467079" cy="362777"/>
                <a:chOff x="1786705" y="620688"/>
                <a:chExt cx="467079" cy="362777"/>
              </a:xfrm>
            </p:grpSpPr>
            <p:pic>
              <p:nvPicPr>
                <p:cNvPr id="21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20" name="Rectangle 92"/>
              <p:cNvSpPr/>
              <p:nvPr/>
            </p:nvSpPr>
            <p:spPr>
              <a:xfrm>
                <a:off x="3355179" y="3953364"/>
                <a:ext cx="48763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TP-1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grpSp>
          <p:nvGrpSpPr>
            <p:cNvPr id="316" name="群組 46"/>
            <p:cNvGrpSpPr/>
            <p:nvPr/>
          </p:nvGrpSpPr>
          <p:grpSpPr>
            <a:xfrm>
              <a:off x="4126982" y="3959765"/>
              <a:ext cx="554151" cy="320343"/>
              <a:chOff x="3061092" y="2914080"/>
              <a:chExt cx="467019" cy="317180"/>
            </a:xfrm>
          </p:grpSpPr>
          <p:grpSp>
            <p:nvGrpSpPr>
              <p:cNvPr id="317" name="群組 66"/>
              <p:cNvGrpSpPr/>
              <p:nvPr/>
            </p:nvGrpSpPr>
            <p:grpSpPr>
              <a:xfrm>
                <a:off x="3061092" y="2914080"/>
                <a:ext cx="467019" cy="317180"/>
                <a:chOff x="6093759" y="5617348"/>
                <a:chExt cx="467019" cy="317180"/>
              </a:xfrm>
            </p:grpSpPr>
            <p:pic>
              <p:nvPicPr>
                <p:cNvPr id="319" name="Picture 76"/>
                <p:cNvPicPr>
                  <a:picLocks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3759" y="5617348"/>
                  <a:ext cx="467019" cy="285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320" name="Rectangle 73"/>
                <p:cNvSpPr/>
                <p:nvPr/>
              </p:nvSpPr>
              <p:spPr>
                <a:xfrm>
                  <a:off x="6116426" y="5705975"/>
                  <a:ext cx="155685" cy="228553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endParaRPr lang="en-US" altLang="zh-TW" sz="900" b="1" dirty="0">
                    <a:solidFill>
                      <a:srgbClr val="FFFF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endParaRPr>
                </a:p>
              </p:txBody>
            </p:sp>
          </p:grpSp>
          <p:sp>
            <p:nvSpPr>
              <p:cNvPr id="318" name="矩形 48"/>
              <p:cNvSpPr/>
              <p:nvPr/>
            </p:nvSpPr>
            <p:spPr>
              <a:xfrm>
                <a:off x="3246690" y="2914080"/>
                <a:ext cx="95824" cy="97148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58" name="群組 257"/>
          <p:cNvGrpSpPr/>
          <p:nvPr/>
        </p:nvGrpSpPr>
        <p:grpSpPr>
          <a:xfrm>
            <a:off x="4386423" y="3865634"/>
            <a:ext cx="1580882" cy="1323178"/>
            <a:chOff x="1419097" y="3979703"/>
            <a:chExt cx="1580882" cy="1323178"/>
          </a:xfrm>
        </p:grpSpPr>
        <p:cxnSp>
          <p:nvCxnSpPr>
            <p:cNvPr id="216" name="Straight Connector 89"/>
            <p:cNvCxnSpPr>
              <a:stCxn id="265" idx="2"/>
              <a:endCxn id="213" idx="0"/>
            </p:cNvCxnSpPr>
            <p:nvPr/>
          </p:nvCxnSpPr>
          <p:spPr>
            <a:xfrm flipH="1">
              <a:off x="1707169" y="4077819"/>
              <a:ext cx="449126" cy="735080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89"/>
            <p:cNvCxnSpPr>
              <a:stCxn id="265" idx="2"/>
              <a:endCxn id="101" idx="0"/>
            </p:cNvCxnSpPr>
            <p:nvPr/>
          </p:nvCxnSpPr>
          <p:spPr>
            <a:xfrm>
              <a:off x="2156295" y="4077820"/>
              <a:ext cx="465543" cy="735341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1" name="群組 210"/>
            <p:cNvGrpSpPr/>
            <p:nvPr/>
          </p:nvGrpSpPr>
          <p:grpSpPr>
            <a:xfrm>
              <a:off x="1448123" y="4704195"/>
              <a:ext cx="518091" cy="362777"/>
              <a:chOff x="3355179" y="3844660"/>
              <a:chExt cx="518091" cy="362777"/>
            </a:xfrm>
          </p:grpSpPr>
          <p:grpSp>
            <p:nvGrpSpPr>
              <p:cNvPr id="212" name="群組 321"/>
              <p:cNvGrpSpPr/>
              <p:nvPr/>
            </p:nvGrpSpPr>
            <p:grpSpPr>
              <a:xfrm>
                <a:off x="3358330" y="3844660"/>
                <a:ext cx="467079" cy="362777"/>
                <a:chOff x="1786705" y="620688"/>
                <a:chExt cx="467079" cy="362777"/>
              </a:xfrm>
            </p:grpSpPr>
            <p:pic>
              <p:nvPicPr>
                <p:cNvPr id="214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5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213" name="Rectangle 92"/>
              <p:cNvSpPr/>
              <p:nvPr/>
            </p:nvSpPr>
            <p:spPr>
              <a:xfrm>
                <a:off x="3355179" y="3953364"/>
                <a:ext cx="51809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HC-1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grpSp>
          <p:nvGrpSpPr>
            <p:cNvPr id="263" name="群組 46"/>
            <p:cNvGrpSpPr/>
            <p:nvPr/>
          </p:nvGrpSpPr>
          <p:grpSpPr>
            <a:xfrm>
              <a:off x="1879219" y="3979703"/>
              <a:ext cx="554151" cy="320343"/>
              <a:chOff x="3061092" y="2914080"/>
              <a:chExt cx="467019" cy="317180"/>
            </a:xfrm>
          </p:grpSpPr>
          <p:grpSp>
            <p:nvGrpSpPr>
              <p:cNvPr id="264" name="群組 66"/>
              <p:cNvGrpSpPr/>
              <p:nvPr/>
            </p:nvGrpSpPr>
            <p:grpSpPr>
              <a:xfrm>
                <a:off x="3061092" y="2914080"/>
                <a:ext cx="467019" cy="317180"/>
                <a:chOff x="6093759" y="5617348"/>
                <a:chExt cx="467019" cy="317180"/>
              </a:xfrm>
            </p:grpSpPr>
            <p:pic>
              <p:nvPicPr>
                <p:cNvPr id="266" name="Picture 76"/>
                <p:cNvPicPr>
                  <a:picLocks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93759" y="5617348"/>
                  <a:ext cx="467019" cy="285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7" name="Rectangle 73"/>
                <p:cNvSpPr/>
                <p:nvPr/>
              </p:nvSpPr>
              <p:spPr>
                <a:xfrm>
                  <a:off x="6116426" y="5705975"/>
                  <a:ext cx="155685" cy="228553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endParaRPr lang="en-US" altLang="zh-TW" sz="900" b="1" dirty="0">
                    <a:solidFill>
                      <a:srgbClr val="FFFF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endParaRPr>
                </a:p>
              </p:txBody>
            </p:sp>
          </p:grpSp>
          <p:sp>
            <p:nvSpPr>
              <p:cNvPr id="265" name="矩形 48"/>
              <p:cNvSpPr/>
              <p:nvPr/>
            </p:nvSpPr>
            <p:spPr>
              <a:xfrm>
                <a:off x="3246690" y="2914080"/>
                <a:ext cx="95824" cy="97148"/>
              </a:xfrm>
              <a:prstGeom prst="rect">
                <a:avLst/>
              </a:prstGeom>
              <a:noFill/>
              <a:ln w="19050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75" name="Rectangle 74"/>
            <p:cNvSpPr/>
            <p:nvPr/>
          </p:nvSpPr>
          <p:spPr>
            <a:xfrm>
              <a:off x="1707672" y="5048965"/>
              <a:ext cx="857927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5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新竹主節點</a:t>
              </a:r>
              <a:endParaRPr lang="en-US" altLang="zh-TW" sz="10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grpSp>
          <p:nvGrpSpPr>
            <p:cNvPr id="99" name="群組 98"/>
            <p:cNvGrpSpPr/>
            <p:nvPr/>
          </p:nvGrpSpPr>
          <p:grpSpPr>
            <a:xfrm>
              <a:off x="2362792" y="4704457"/>
              <a:ext cx="518091" cy="362777"/>
              <a:chOff x="3355179" y="3844660"/>
              <a:chExt cx="518091" cy="362777"/>
            </a:xfrm>
          </p:grpSpPr>
          <p:grpSp>
            <p:nvGrpSpPr>
              <p:cNvPr id="100" name="群組 321"/>
              <p:cNvGrpSpPr/>
              <p:nvPr/>
            </p:nvGrpSpPr>
            <p:grpSpPr>
              <a:xfrm>
                <a:off x="3358330" y="3844660"/>
                <a:ext cx="467079" cy="362777"/>
                <a:chOff x="1786705" y="620688"/>
                <a:chExt cx="467079" cy="362777"/>
              </a:xfrm>
            </p:grpSpPr>
            <p:pic>
              <p:nvPicPr>
                <p:cNvPr id="102" name="Picture 10" descr="C:\Users\ecoffey\AppData\Local\Temp\Rar$DRa0.386\30067_Device_router_default_256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171" t="28931" r="8368" b="21666"/>
                <a:stretch/>
              </p:blipFill>
              <p:spPr bwMode="auto">
                <a:xfrm>
                  <a:off x="1786705" y="620688"/>
                  <a:ext cx="467079" cy="36277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3" name="橢圓 291"/>
                <p:cNvSpPr/>
                <p:nvPr/>
              </p:nvSpPr>
              <p:spPr>
                <a:xfrm>
                  <a:off x="1997384" y="779216"/>
                  <a:ext cx="45719" cy="45719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200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101" name="Rectangle 92"/>
              <p:cNvSpPr/>
              <p:nvPr/>
            </p:nvSpPr>
            <p:spPr>
              <a:xfrm>
                <a:off x="3355179" y="3953364"/>
                <a:ext cx="51809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05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Calibri"/>
                  </a:rPr>
                  <a:t>HC-2</a:t>
                </a:r>
                <a:endPara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cxnSp>
          <p:nvCxnSpPr>
            <p:cNvPr id="121" name="Straight Connector 89"/>
            <p:cNvCxnSpPr>
              <a:stCxn id="214" idx="3"/>
              <a:endCxn id="102" idx="1"/>
            </p:cNvCxnSpPr>
            <p:nvPr/>
          </p:nvCxnSpPr>
          <p:spPr>
            <a:xfrm>
              <a:off x="1918353" y="4885584"/>
              <a:ext cx="447590" cy="262"/>
            </a:xfrm>
            <a:prstGeom prst="line">
              <a:avLst/>
            </a:prstGeom>
            <a:ln w="19050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Rectangle 78"/>
            <p:cNvSpPr/>
            <p:nvPr/>
          </p:nvSpPr>
          <p:spPr>
            <a:xfrm>
              <a:off x="1419097" y="4213300"/>
              <a:ext cx="158088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TWAREN-HC-ASR9006-1</a:t>
              </a:r>
              <a:endPara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3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2" name="Straight Connector 34"/>
          <p:cNvCxnSpPr/>
          <p:nvPr/>
        </p:nvCxnSpPr>
        <p:spPr>
          <a:xfrm>
            <a:off x="1588068" y="2719062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34"/>
          <p:cNvCxnSpPr>
            <a:stCxn id="90" idx="0"/>
          </p:cNvCxnSpPr>
          <p:nvPr/>
        </p:nvCxnSpPr>
        <p:spPr>
          <a:xfrm>
            <a:off x="10205805" y="2673578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3319" y="106016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改接示意圖一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627" y="6479131"/>
            <a:ext cx="2133600" cy="365125"/>
          </a:xfrm>
        </p:spPr>
        <p:txBody>
          <a:bodyPr/>
          <a:lstStyle/>
          <a:p>
            <a:fld id="{7DC94C8F-D611-47BA-9927-DA876FA93062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302" y="3429192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7574761" y="3597172"/>
            <a:ext cx="688009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209801" y="1802331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TWAREN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B.B.</a:t>
            </a:r>
          </a:p>
        </p:txBody>
      </p:sp>
      <p:sp>
        <p:nvSpPr>
          <p:cNvPr id="12" name="Cloud 11"/>
          <p:cNvSpPr/>
          <p:nvPr/>
        </p:nvSpPr>
        <p:spPr>
          <a:xfrm>
            <a:off x="7220550" y="1801756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TWAREN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New B.B.</a:t>
            </a: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7561301" y="2314508"/>
            <a:ext cx="363252" cy="1114685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924554" y="2207070"/>
            <a:ext cx="363251" cy="1222122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1"/>
            <a:endCxn id="142" idx="0"/>
          </p:cNvCxnSpPr>
          <p:nvPr/>
        </p:nvCxnSpPr>
        <p:spPr>
          <a:xfrm>
            <a:off x="4874694" y="2341816"/>
            <a:ext cx="460720" cy="106835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7739" y="2673579"/>
            <a:ext cx="53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56573" y="2673579"/>
            <a:ext cx="474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 flipV="1">
            <a:off x="5538480" y="2071787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9" idx="2"/>
            <a:endCxn id="235" idx="0"/>
          </p:cNvCxnSpPr>
          <p:nvPr/>
        </p:nvCxnSpPr>
        <p:spPr>
          <a:xfrm>
            <a:off x="4360682" y="4044554"/>
            <a:ext cx="2269957" cy="114478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2" idx="2"/>
            <a:endCxn id="39" idx="0"/>
          </p:cNvCxnSpPr>
          <p:nvPr/>
        </p:nvCxnSpPr>
        <p:spPr>
          <a:xfrm>
            <a:off x="5335414" y="4044553"/>
            <a:ext cx="3241904" cy="112543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42" idx="2"/>
            <a:endCxn id="169" idx="0"/>
          </p:cNvCxnSpPr>
          <p:nvPr/>
        </p:nvCxnSpPr>
        <p:spPr>
          <a:xfrm>
            <a:off x="5335415" y="4044553"/>
            <a:ext cx="4193977" cy="112543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9" idx="2"/>
            <a:endCxn id="235" idx="0"/>
          </p:cNvCxnSpPr>
          <p:nvPr/>
        </p:nvCxnSpPr>
        <p:spPr>
          <a:xfrm flipH="1">
            <a:off x="6630639" y="3835038"/>
            <a:ext cx="1293915" cy="135429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39" idx="0"/>
          </p:cNvCxnSpPr>
          <p:nvPr/>
        </p:nvCxnSpPr>
        <p:spPr>
          <a:xfrm>
            <a:off x="7924554" y="3835039"/>
            <a:ext cx="652765" cy="133495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" idx="2"/>
            <a:endCxn id="169" idx="0"/>
          </p:cNvCxnSpPr>
          <p:nvPr/>
        </p:nvCxnSpPr>
        <p:spPr>
          <a:xfrm>
            <a:off x="7924553" y="3835039"/>
            <a:ext cx="1604838" cy="133495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1" idx="1"/>
            <a:endCxn id="139" idx="0"/>
          </p:cNvCxnSpPr>
          <p:nvPr/>
        </p:nvCxnSpPr>
        <p:spPr>
          <a:xfrm flipH="1">
            <a:off x="4360682" y="2341816"/>
            <a:ext cx="514013" cy="1068352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1033806" y="1015048"/>
            <a:ext cx="8229600" cy="627690"/>
          </a:xfrm>
        </p:spPr>
        <p:txBody>
          <a:bodyPr>
            <a:noAutofit/>
          </a:bodyPr>
          <a:lstStyle/>
          <a:p>
            <a:r>
              <a:rPr lang="en-US" altLang="zh-TW" sz="1600" kern="100" dirty="0">
                <a:solidFill>
                  <a:srgbClr val="000000"/>
                </a:solidFill>
                <a:latin typeface="+mn-ea"/>
                <a:cs typeface="Times New Roman"/>
              </a:rPr>
              <a:t>第</a:t>
            </a:r>
            <a:r>
              <a:rPr lang="zh-TW" altLang="en-US" sz="1600" kern="100" dirty="0">
                <a:solidFill>
                  <a:srgbClr val="000000"/>
                </a:solidFill>
                <a:latin typeface="+mn-ea"/>
                <a:cs typeface="Times New Roman"/>
              </a:rPr>
              <a:t>一</a:t>
            </a:r>
            <a:r>
              <a:rPr lang="en-US" altLang="zh-TW" sz="1600" kern="100" dirty="0">
                <a:solidFill>
                  <a:srgbClr val="000000"/>
                </a:solidFill>
                <a:latin typeface="+mn-ea"/>
                <a:cs typeface="Times New Roman"/>
              </a:rPr>
              <a:t>階段</a:t>
            </a:r>
            <a:r>
              <a:rPr lang="en-US" altLang="zh-TW" sz="1600" kern="100" dirty="0">
                <a:solidFill>
                  <a:srgbClr val="000000"/>
                </a:solidFill>
                <a:latin typeface="+mn-ea"/>
                <a:cs typeface="Times New Roman"/>
              </a:rPr>
              <a:t>：</a:t>
            </a:r>
            <a:r>
              <a:rPr lang="zh-TW" altLang="en-US" sz="1600" kern="100" dirty="0">
                <a:solidFill>
                  <a:srgbClr val="000000"/>
                </a:solidFill>
                <a:latin typeface="+mn-ea"/>
                <a:cs typeface="Times New Roman"/>
              </a:rPr>
              <a:t>改</a:t>
            </a:r>
            <a:r>
              <a:rPr lang="zh-TW" altLang="en-US" sz="1600" kern="100" dirty="0">
                <a:solidFill>
                  <a:srgbClr val="000000"/>
                </a:solidFill>
                <a:latin typeface="+mn-ea"/>
                <a:cs typeface="Times New Roman"/>
              </a:rPr>
              <a:t>接準備階段</a:t>
            </a:r>
            <a:endParaRPr lang="zh-TW" altLang="zh-TW" sz="1600" kern="100" dirty="0">
              <a:latin typeface="+mn-ea"/>
              <a:cs typeface="Times New Roman"/>
            </a:endParaRPr>
          </a:p>
          <a:p>
            <a:r>
              <a:rPr lang="zh-TW" altLang="en-US" sz="1600" dirty="0"/>
              <a:t>將改接之服務預佈接線至新區網之</a:t>
            </a:r>
            <a:r>
              <a:rPr lang="en-US" altLang="zh-TW" sz="1600" dirty="0"/>
              <a:t>ASR9010</a:t>
            </a:r>
            <a:r>
              <a:rPr lang="zh-TW" altLang="en-US" sz="1600" dirty="0"/>
              <a:t>。</a:t>
            </a:r>
            <a:endParaRPr lang="en-US" sz="1600" dirty="0"/>
          </a:p>
        </p:txBody>
      </p:sp>
      <p:cxnSp>
        <p:nvCxnSpPr>
          <p:cNvPr id="44" name="Straight Connector 41"/>
          <p:cNvCxnSpPr>
            <a:stCxn id="139" idx="2"/>
            <a:endCxn id="248" idx="0"/>
          </p:cNvCxnSpPr>
          <p:nvPr/>
        </p:nvCxnSpPr>
        <p:spPr>
          <a:xfrm>
            <a:off x="4360681" y="4044554"/>
            <a:ext cx="632800" cy="10017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1"/>
          <p:cNvCxnSpPr>
            <a:stCxn id="248" idx="2"/>
            <a:endCxn id="47" idx="0"/>
          </p:cNvCxnSpPr>
          <p:nvPr/>
        </p:nvCxnSpPr>
        <p:spPr>
          <a:xfrm>
            <a:off x="4993482" y="5154807"/>
            <a:ext cx="905321" cy="103373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1"/>
          <p:cNvCxnSpPr>
            <a:stCxn id="248" idx="2"/>
            <a:endCxn id="81" idx="0"/>
          </p:cNvCxnSpPr>
          <p:nvPr/>
        </p:nvCxnSpPr>
        <p:spPr>
          <a:xfrm flipH="1">
            <a:off x="3721035" y="5154807"/>
            <a:ext cx="1272446" cy="102832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10"/>
          <p:cNvSpPr/>
          <p:nvPr/>
        </p:nvSpPr>
        <p:spPr>
          <a:xfrm>
            <a:off x="1878179" y="2492847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5" name="Straight Connector 41"/>
          <p:cNvCxnSpPr>
            <a:stCxn id="54" idx="1"/>
            <a:endCxn id="194" idx="0"/>
          </p:cNvCxnSpPr>
          <p:nvPr/>
        </p:nvCxnSpPr>
        <p:spPr>
          <a:xfrm>
            <a:off x="2543072" y="3032333"/>
            <a:ext cx="0" cy="4081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41"/>
          <p:cNvCxnSpPr>
            <a:stCxn id="142" idx="2"/>
            <a:endCxn id="248" idx="0"/>
          </p:cNvCxnSpPr>
          <p:nvPr/>
        </p:nvCxnSpPr>
        <p:spPr>
          <a:xfrm flipH="1">
            <a:off x="4993482" y="4044554"/>
            <a:ext cx="341933" cy="10017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Cloud 10"/>
          <p:cNvSpPr/>
          <p:nvPr/>
        </p:nvSpPr>
        <p:spPr>
          <a:xfrm>
            <a:off x="8877126" y="2403548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 New B.B.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7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406" y="3399863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99" name="Rectangle 73"/>
          <p:cNvSpPr/>
          <p:nvPr/>
        </p:nvSpPr>
        <p:spPr>
          <a:xfrm>
            <a:off x="9272271" y="3568243"/>
            <a:ext cx="712054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zh-TW" altLang="en-US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區網</a:t>
            </a:r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50" name="Straight Connector 34"/>
          <p:cNvCxnSpPr/>
          <p:nvPr/>
        </p:nvCxnSpPr>
        <p:spPr>
          <a:xfrm flipV="1">
            <a:off x="5548074" y="1963571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" name="群組 174"/>
          <p:cNvGrpSpPr/>
          <p:nvPr/>
        </p:nvGrpSpPr>
        <p:grpSpPr>
          <a:xfrm>
            <a:off x="8235267" y="5150642"/>
            <a:ext cx="1636174" cy="369332"/>
            <a:chOff x="4185954" y="4711566"/>
            <a:chExt cx="1636174" cy="369332"/>
          </a:xfrm>
        </p:grpSpPr>
        <p:sp>
          <p:nvSpPr>
            <p:cNvPr id="39" name="Rectangle 38"/>
            <p:cNvSpPr/>
            <p:nvPr/>
          </p:nvSpPr>
          <p:spPr>
            <a:xfrm>
              <a:off x="4185954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1</a:t>
              </a:r>
            </a:p>
          </p:txBody>
        </p:sp>
        <p:sp>
          <p:nvSpPr>
            <p:cNvPr id="169" name="Rectangle 38"/>
            <p:cNvSpPr/>
            <p:nvPr/>
          </p:nvSpPr>
          <p:spPr>
            <a:xfrm>
              <a:off x="5138027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文字方塊 173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3627683" y="3410169"/>
            <a:ext cx="953346" cy="634385"/>
            <a:chOff x="1068984" y="3263788"/>
            <a:chExt cx="953346" cy="634385"/>
          </a:xfrm>
        </p:grpSpPr>
        <p:sp>
          <p:nvSpPr>
            <p:cNvPr id="138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39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140" name="群組 139"/>
          <p:cNvGrpSpPr/>
          <p:nvPr/>
        </p:nvGrpSpPr>
        <p:grpSpPr>
          <a:xfrm>
            <a:off x="5115065" y="3410169"/>
            <a:ext cx="968890" cy="634385"/>
            <a:chOff x="1581633" y="3263788"/>
            <a:chExt cx="968890" cy="634385"/>
          </a:xfrm>
        </p:grpSpPr>
        <p:sp>
          <p:nvSpPr>
            <p:cNvPr id="141" name="Rectangle 73"/>
            <p:cNvSpPr/>
            <p:nvPr/>
          </p:nvSpPr>
          <p:spPr>
            <a:xfrm>
              <a:off x="1969915" y="3457869"/>
              <a:ext cx="58060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7609V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42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177" name="Straight Connector 15"/>
          <p:cNvCxnSpPr>
            <a:endCxn id="97" idx="0"/>
          </p:cNvCxnSpPr>
          <p:nvPr/>
        </p:nvCxnSpPr>
        <p:spPr>
          <a:xfrm flipH="1">
            <a:off x="9626658" y="2871849"/>
            <a:ext cx="178833" cy="52801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5"/>
          <p:cNvCxnSpPr>
            <a:endCxn id="97" idx="0"/>
          </p:cNvCxnSpPr>
          <p:nvPr/>
        </p:nvCxnSpPr>
        <p:spPr>
          <a:xfrm>
            <a:off x="9383511" y="2919799"/>
            <a:ext cx="243146" cy="48006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41"/>
          <p:cNvCxnSpPr>
            <a:stCxn id="194" idx="2"/>
            <a:endCxn id="248" idx="0"/>
          </p:cNvCxnSpPr>
          <p:nvPr/>
        </p:nvCxnSpPr>
        <p:spPr>
          <a:xfrm>
            <a:off x="2543073" y="4074822"/>
            <a:ext cx="2450409" cy="97144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2" name="群組 191"/>
          <p:cNvGrpSpPr/>
          <p:nvPr/>
        </p:nvGrpSpPr>
        <p:grpSpPr>
          <a:xfrm>
            <a:off x="1782342" y="3440438"/>
            <a:ext cx="981079" cy="634385"/>
            <a:chOff x="1068984" y="3275033"/>
            <a:chExt cx="981079" cy="634385"/>
          </a:xfrm>
        </p:grpSpPr>
        <p:sp>
          <p:nvSpPr>
            <p:cNvPr id="193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94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199" name="文字方塊 198"/>
          <p:cNvSpPr txBox="1"/>
          <p:nvPr/>
        </p:nvSpPr>
        <p:spPr>
          <a:xfrm>
            <a:off x="5901700" y="173273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HC(L3)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0" name="文字方塊 199"/>
          <p:cNvSpPr txBox="1"/>
          <p:nvPr/>
        </p:nvSpPr>
        <p:spPr>
          <a:xfrm>
            <a:off x="5901700" y="204437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C(L2)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6" name="群組 205"/>
          <p:cNvGrpSpPr/>
          <p:nvPr/>
        </p:nvGrpSpPr>
        <p:grpSpPr>
          <a:xfrm>
            <a:off x="5272584" y="1766036"/>
            <a:ext cx="404872" cy="91305"/>
            <a:chOff x="3760717" y="1646375"/>
            <a:chExt cx="404872" cy="91305"/>
          </a:xfrm>
        </p:grpSpPr>
        <p:cxnSp>
          <p:nvCxnSpPr>
            <p:cNvPr id="203" name="直線單箭頭接點 202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單箭頭接點 20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群組 206"/>
          <p:cNvGrpSpPr/>
          <p:nvPr/>
        </p:nvGrpSpPr>
        <p:grpSpPr>
          <a:xfrm>
            <a:off x="6979758" y="2146259"/>
            <a:ext cx="404872" cy="91305"/>
            <a:chOff x="3760717" y="1646375"/>
            <a:chExt cx="404872" cy="91305"/>
          </a:xfrm>
        </p:grpSpPr>
        <p:cxnSp>
          <p:nvCxnSpPr>
            <p:cNvPr id="208" name="直線單箭頭接點 207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單箭頭接點 208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群組 209"/>
          <p:cNvGrpSpPr/>
          <p:nvPr/>
        </p:nvGrpSpPr>
        <p:grpSpPr>
          <a:xfrm>
            <a:off x="10072431" y="2671573"/>
            <a:ext cx="404872" cy="91305"/>
            <a:chOff x="3760717" y="1646375"/>
            <a:chExt cx="404872" cy="91305"/>
          </a:xfrm>
        </p:grpSpPr>
        <p:cxnSp>
          <p:nvCxnSpPr>
            <p:cNvPr id="211" name="直線單箭頭接點 210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單箭頭接點 211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群組 212"/>
          <p:cNvGrpSpPr/>
          <p:nvPr/>
        </p:nvGrpSpPr>
        <p:grpSpPr>
          <a:xfrm>
            <a:off x="1724961" y="2705384"/>
            <a:ext cx="404872" cy="91305"/>
            <a:chOff x="3760717" y="1646375"/>
            <a:chExt cx="404872" cy="91305"/>
          </a:xfrm>
        </p:grpSpPr>
        <p:cxnSp>
          <p:nvCxnSpPr>
            <p:cNvPr id="214" name="直線單箭頭接點 213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單箭頭接點 21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群組 233"/>
          <p:cNvGrpSpPr/>
          <p:nvPr/>
        </p:nvGrpSpPr>
        <p:grpSpPr>
          <a:xfrm>
            <a:off x="6219001" y="5169989"/>
            <a:ext cx="1841161" cy="369332"/>
            <a:chOff x="4046780" y="4711566"/>
            <a:chExt cx="1841161" cy="369332"/>
          </a:xfrm>
        </p:grpSpPr>
        <p:sp>
          <p:nvSpPr>
            <p:cNvPr id="235" name="Rectangle 38"/>
            <p:cNvSpPr/>
            <p:nvPr/>
          </p:nvSpPr>
          <p:spPr>
            <a:xfrm>
              <a:off x="4046780" y="4730913"/>
              <a:ext cx="823275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1</a:t>
              </a:r>
            </a:p>
          </p:txBody>
        </p:sp>
        <p:sp>
          <p:nvSpPr>
            <p:cNvPr id="236" name="Rectangle 38"/>
            <p:cNvSpPr/>
            <p:nvPr/>
          </p:nvSpPr>
          <p:spPr>
            <a:xfrm>
              <a:off x="5138027" y="4730913"/>
              <a:ext cx="749914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7" name="文字方塊 236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49" name="群組 248"/>
          <p:cNvGrpSpPr/>
          <p:nvPr/>
        </p:nvGrpSpPr>
        <p:grpSpPr>
          <a:xfrm>
            <a:off x="4474339" y="4730839"/>
            <a:ext cx="1013332" cy="739392"/>
            <a:chOff x="265160" y="5040057"/>
            <a:chExt cx="1013332" cy="739392"/>
          </a:xfrm>
        </p:grpSpPr>
        <p:pic>
          <p:nvPicPr>
            <p:cNvPr id="1026" name="Picture 2" descr="http://naveed-ahmed.com/lib/562fef2b51ba6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60" y="5040057"/>
              <a:ext cx="985395" cy="739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8" name="矩形 247"/>
            <p:cNvSpPr/>
            <p:nvPr/>
          </p:nvSpPr>
          <p:spPr>
            <a:xfrm>
              <a:off x="290111" y="5355480"/>
              <a:ext cx="988381" cy="108545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56" name="Rectangle 73"/>
          <p:cNvSpPr/>
          <p:nvPr/>
        </p:nvSpPr>
        <p:spPr>
          <a:xfrm>
            <a:off x="4099644" y="5153261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3750P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原分流交換器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273" name="群組 272"/>
          <p:cNvGrpSpPr/>
          <p:nvPr/>
        </p:nvGrpSpPr>
        <p:grpSpPr>
          <a:xfrm>
            <a:off x="3328216" y="6160601"/>
            <a:ext cx="1875664" cy="369332"/>
            <a:chOff x="2040507" y="6029900"/>
            <a:chExt cx="1875664" cy="369332"/>
          </a:xfrm>
        </p:grpSpPr>
        <p:sp>
          <p:nvSpPr>
            <p:cNvPr id="81" name="Rectangle 37"/>
            <p:cNvSpPr/>
            <p:nvPr/>
          </p:nvSpPr>
          <p:spPr>
            <a:xfrm>
              <a:off x="2040507" y="6052432"/>
              <a:ext cx="78563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8" name="Rectangle 37"/>
            <p:cNvSpPr/>
            <p:nvPr/>
          </p:nvSpPr>
          <p:spPr>
            <a:xfrm>
              <a:off x="3103299" y="6052548"/>
              <a:ext cx="81287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9" name="文字方塊 278"/>
            <p:cNvSpPr txBox="1"/>
            <p:nvPr/>
          </p:nvSpPr>
          <p:spPr>
            <a:xfrm>
              <a:off x="2773504" y="602990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291" name="Straight Connector 41"/>
          <p:cNvCxnSpPr>
            <a:stCxn id="248" idx="2"/>
            <a:endCxn id="278" idx="0"/>
          </p:cNvCxnSpPr>
          <p:nvPr/>
        </p:nvCxnSpPr>
        <p:spPr>
          <a:xfrm flipH="1">
            <a:off x="4797445" y="5154807"/>
            <a:ext cx="196037" cy="102844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0" name="群組 289"/>
          <p:cNvGrpSpPr/>
          <p:nvPr/>
        </p:nvGrpSpPr>
        <p:grpSpPr>
          <a:xfrm>
            <a:off x="5479231" y="6160601"/>
            <a:ext cx="1966924" cy="369332"/>
            <a:chOff x="4313632" y="6001960"/>
            <a:chExt cx="1966924" cy="369332"/>
          </a:xfrm>
        </p:grpSpPr>
        <p:sp>
          <p:nvSpPr>
            <p:cNvPr id="47" name="Rectangle 37"/>
            <p:cNvSpPr/>
            <p:nvPr/>
          </p:nvSpPr>
          <p:spPr>
            <a:xfrm>
              <a:off x="4313632" y="6029900"/>
              <a:ext cx="83914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4" name="Rectangle 37"/>
            <p:cNvSpPr/>
            <p:nvPr/>
          </p:nvSpPr>
          <p:spPr>
            <a:xfrm>
              <a:off x="5517928" y="6020282"/>
              <a:ext cx="76262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5" name="文字方塊 294"/>
            <p:cNvSpPr txBox="1"/>
            <p:nvPr/>
          </p:nvSpPr>
          <p:spPr>
            <a:xfrm>
              <a:off x="5125464" y="600196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06" name="Straight Connector 41"/>
          <p:cNvCxnSpPr>
            <a:stCxn id="139" idx="2"/>
            <a:endCxn id="236" idx="0"/>
          </p:cNvCxnSpPr>
          <p:nvPr/>
        </p:nvCxnSpPr>
        <p:spPr>
          <a:xfrm>
            <a:off x="4360682" y="4044554"/>
            <a:ext cx="3324523" cy="114478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68"/>
          <p:cNvCxnSpPr>
            <a:stCxn id="9" idx="2"/>
            <a:endCxn id="236" idx="0"/>
          </p:cNvCxnSpPr>
          <p:nvPr/>
        </p:nvCxnSpPr>
        <p:spPr>
          <a:xfrm flipH="1">
            <a:off x="7685205" y="3835038"/>
            <a:ext cx="239349" cy="135429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41"/>
          <p:cNvCxnSpPr>
            <a:stCxn id="248" idx="2"/>
            <a:endCxn id="294" idx="0"/>
          </p:cNvCxnSpPr>
          <p:nvPr/>
        </p:nvCxnSpPr>
        <p:spPr>
          <a:xfrm>
            <a:off x="4993481" y="5154807"/>
            <a:ext cx="2071360" cy="102411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Rectangle 73"/>
          <p:cNvSpPr/>
          <p:nvPr/>
        </p:nvSpPr>
        <p:spPr>
          <a:xfrm>
            <a:off x="3015320" y="5194197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5672P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新分流交換器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322" name="群組 321"/>
          <p:cNvGrpSpPr/>
          <p:nvPr/>
        </p:nvGrpSpPr>
        <p:grpSpPr>
          <a:xfrm>
            <a:off x="2937989" y="4983050"/>
            <a:ext cx="1181166" cy="234969"/>
            <a:chOff x="6614278" y="4814047"/>
            <a:chExt cx="1181166" cy="234969"/>
          </a:xfrm>
        </p:grpSpPr>
        <p:pic>
          <p:nvPicPr>
            <p:cNvPr id="323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278" y="4814047"/>
              <a:ext cx="1162894" cy="2349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24" name="矩形 323"/>
            <p:cNvSpPr/>
            <p:nvPr/>
          </p:nvSpPr>
          <p:spPr>
            <a:xfrm>
              <a:off x="6614278" y="4814047"/>
              <a:ext cx="1181166" cy="234969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" name="手繪多邊形 1"/>
          <p:cNvSpPr/>
          <p:nvPr/>
        </p:nvSpPr>
        <p:spPr>
          <a:xfrm>
            <a:off x="4492831" y="2945081"/>
            <a:ext cx="3063834" cy="700644"/>
          </a:xfrm>
          <a:custGeom>
            <a:avLst/>
            <a:gdLst>
              <a:gd name="connsiteX0" fmla="*/ 0 w 3063834"/>
              <a:gd name="connsiteY0" fmla="*/ 700644 h 700644"/>
              <a:gd name="connsiteX1" fmla="*/ 771896 w 3063834"/>
              <a:gd name="connsiteY1" fmla="*/ 0 h 700644"/>
              <a:gd name="connsiteX2" fmla="*/ 3063834 w 3063834"/>
              <a:gd name="connsiteY2" fmla="*/ 605641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3834" h="700644">
                <a:moveTo>
                  <a:pt x="0" y="700644"/>
                </a:moveTo>
                <a:lnTo>
                  <a:pt x="771896" y="0"/>
                </a:lnTo>
                <a:lnTo>
                  <a:pt x="3063834" y="605641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5537860" y="3455719"/>
            <a:ext cx="2078182" cy="225632"/>
          </a:xfrm>
          <a:custGeom>
            <a:avLst/>
            <a:gdLst>
              <a:gd name="connsiteX0" fmla="*/ 0 w 2078182"/>
              <a:gd name="connsiteY0" fmla="*/ 130629 h 225632"/>
              <a:gd name="connsiteX1" fmla="*/ 605641 w 2078182"/>
              <a:gd name="connsiteY1" fmla="*/ 0 h 225632"/>
              <a:gd name="connsiteX2" fmla="*/ 2078182 w 2078182"/>
              <a:gd name="connsiteY2" fmla="*/ 225632 h 22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2" h="225632">
                <a:moveTo>
                  <a:pt x="0" y="130629"/>
                </a:moveTo>
                <a:lnTo>
                  <a:pt x="605641" y="0"/>
                </a:lnTo>
                <a:lnTo>
                  <a:pt x="2078182" y="225632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/>
          <p:cNvCxnSpPr>
            <a:stCxn id="324" idx="3"/>
            <a:endCxn id="248" idx="1"/>
          </p:cNvCxnSpPr>
          <p:nvPr/>
        </p:nvCxnSpPr>
        <p:spPr>
          <a:xfrm>
            <a:off x="4119156" y="5100535"/>
            <a:ext cx="380135" cy="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72"/>
          <p:cNvCxnSpPr>
            <a:stCxn id="9" idx="2"/>
            <a:endCxn id="324" idx="0"/>
          </p:cNvCxnSpPr>
          <p:nvPr/>
        </p:nvCxnSpPr>
        <p:spPr>
          <a:xfrm flipH="1">
            <a:off x="3528573" y="3835039"/>
            <a:ext cx="4395981" cy="114801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72"/>
          <p:cNvCxnSpPr>
            <a:stCxn id="97" idx="2"/>
            <a:endCxn id="323" idx="0"/>
          </p:cNvCxnSpPr>
          <p:nvPr/>
        </p:nvCxnSpPr>
        <p:spPr>
          <a:xfrm flipH="1">
            <a:off x="3519437" y="3805709"/>
            <a:ext cx="6107221" cy="117734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1" name="群組 100"/>
          <p:cNvGrpSpPr/>
          <p:nvPr/>
        </p:nvGrpSpPr>
        <p:grpSpPr>
          <a:xfrm>
            <a:off x="166679" y="5924240"/>
            <a:ext cx="1340352" cy="528601"/>
            <a:chOff x="539552" y="2276587"/>
            <a:chExt cx="1340352" cy="528601"/>
          </a:xfrm>
        </p:grpSpPr>
        <p:cxnSp>
          <p:nvCxnSpPr>
            <p:cNvPr id="103" name="直線接點 102"/>
            <p:cNvCxnSpPr/>
            <p:nvPr/>
          </p:nvCxnSpPr>
          <p:spPr>
            <a:xfrm>
              <a:off x="539552" y="23843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539552" y="25367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文字方塊 104"/>
            <p:cNvSpPr txBox="1"/>
            <p:nvPr/>
          </p:nvSpPr>
          <p:spPr>
            <a:xfrm>
              <a:off x="970468" y="2276587"/>
              <a:ext cx="7070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6" name="文字方塊 105"/>
            <p:cNvSpPr txBox="1"/>
            <p:nvPr/>
          </p:nvSpPr>
          <p:spPr>
            <a:xfrm>
              <a:off x="970467" y="2421293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新佈線路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改接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07" name="直線接點 106"/>
            <p:cNvCxnSpPr/>
            <p:nvPr/>
          </p:nvCxnSpPr>
          <p:spPr>
            <a:xfrm>
              <a:off x="539552" y="2689772"/>
              <a:ext cx="450816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文字方塊 107"/>
            <p:cNvSpPr txBox="1"/>
            <p:nvPr/>
          </p:nvSpPr>
          <p:spPr>
            <a:xfrm>
              <a:off x="970466" y="2574356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新建骨幹線路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9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2" name="Straight Connector 34"/>
          <p:cNvCxnSpPr/>
          <p:nvPr/>
        </p:nvCxnSpPr>
        <p:spPr>
          <a:xfrm>
            <a:off x="1588068" y="2719062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34"/>
          <p:cNvCxnSpPr>
            <a:stCxn id="90" idx="0"/>
          </p:cNvCxnSpPr>
          <p:nvPr/>
        </p:nvCxnSpPr>
        <p:spPr>
          <a:xfrm>
            <a:off x="10205805" y="2673578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0573" y="117560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改接示意圖二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627" y="6479131"/>
            <a:ext cx="2133600" cy="365125"/>
          </a:xfrm>
        </p:spPr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15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302" y="3429192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7574761" y="3597172"/>
            <a:ext cx="688009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209801" y="1802331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TWAREN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B.B.</a:t>
            </a:r>
          </a:p>
        </p:txBody>
      </p:sp>
      <p:sp>
        <p:nvSpPr>
          <p:cNvPr id="12" name="Cloud 11"/>
          <p:cNvSpPr/>
          <p:nvPr/>
        </p:nvSpPr>
        <p:spPr>
          <a:xfrm>
            <a:off x="7220550" y="1801756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TWAREN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New B.B.</a:t>
            </a: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7561301" y="2314508"/>
            <a:ext cx="363252" cy="1114685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924554" y="2207070"/>
            <a:ext cx="363251" cy="1222122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1"/>
            <a:endCxn id="142" idx="0"/>
          </p:cNvCxnSpPr>
          <p:nvPr/>
        </p:nvCxnSpPr>
        <p:spPr>
          <a:xfrm>
            <a:off x="4874694" y="2341816"/>
            <a:ext cx="460720" cy="106835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7739" y="2673579"/>
            <a:ext cx="53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56573" y="2673579"/>
            <a:ext cx="474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 flipV="1">
            <a:off x="5538480" y="2071787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9" idx="2"/>
            <a:endCxn id="235" idx="0"/>
          </p:cNvCxnSpPr>
          <p:nvPr/>
        </p:nvCxnSpPr>
        <p:spPr>
          <a:xfrm>
            <a:off x="4360681" y="4044554"/>
            <a:ext cx="2147310" cy="110922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2" idx="2"/>
            <a:endCxn id="39" idx="0"/>
          </p:cNvCxnSpPr>
          <p:nvPr/>
        </p:nvCxnSpPr>
        <p:spPr>
          <a:xfrm>
            <a:off x="5335415" y="4044553"/>
            <a:ext cx="3119257" cy="10898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42" idx="2"/>
            <a:endCxn id="169" idx="0"/>
          </p:cNvCxnSpPr>
          <p:nvPr/>
        </p:nvCxnSpPr>
        <p:spPr>
          <a:xfrm>
            <a:off x="5335414" y="4044553"/>
            <a:ext cx="4071330" cy="10898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9" idx="2"/>
            <a:endCxn id="235" idx="0"/>
          </p:cNvCxnSpPr>
          <p:nvPr/>
        </p:nvCxnSpPr>
        <p:spPr>
          <a:xfrm flipH="1">
            <a:off x="6507991" y="3835038"/>
            <a:ext cx="1416562" cy="131873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39" idx="0"/>
          </p:cNvCxnSpPr>
          <p:nvPr/>
        </p:nvCxnSpPr>
        <p:spPr>
          <a:xfrm>
            <a:off x="7924553" y="3835039"/>
            <a:ext cx="530118" cy="129938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" idx="2"/>
            <a:endCxn id="169" idx="0"/>
          </p:cNvCxnSpPr>
          <p:nvPr/>
        </p:nvCxnSpPr>
        <p:spPr>
          <a:xfrm>
            <a:off x="7924554" y="3835039"/>
            <a:ext cx="1482191" cy="129938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1" idx="1"/>
            <a:endCxn id="139" idx="0"/>
          </p:cNvCxnSpPr>
          <p:nvPr/>
        </p:nvCxnSpPr>
        <p:spPr>
          <a:xfrm flipH="1">
            <a:off x="4360682" y="2341816"/>
            <a:ext cx="514013" cy="1068352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1020252" y="913686"/>
            <a:ext cx="8229600" cy="769748"/>
          </a:xfrm>
        </p:spPr>
        <p:txBody>
          <a:bodyPr>
            <a:noAutofit/>
          </a:bodyPr>
          <a:lstStyle/>
          <a:p>
            <a:r>
              <a:rPr lang="en-US" altLang="zh-TW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第</a:t>
            </a:r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二</a:t>
            </a:r>
            <a:r>
              <a:rPr lang="en-US" altLang="zh-TW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階段：</a:t>
            </a:r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重導</a:t>
            </a:r>
            <a:r>
              <a:rPr lang="en-US" altLang="zh-TW" sz="1600" kern="100" dirty="0" err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GigaPOP</a:t>
            </a:r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流量至新網。</a:t>
            </a:r>
            <a:endParaRPr lang="en-US" altLang="zh-TW" sz="1600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將原</a:t>
            </a:r>
            <a:r>
              <a:rPr lang="en-US" altLang="zh-TW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7609V</a:t>
            </a:r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及</a:t>
            </a:r>
            <a:r>
              <a:rPr lang="en-US" altLang="zh-TW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7609P</a:t>
            </a:r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對上線路斷線，流量改由新線路接至新</a:t>
            </a:r>
            <a:r>
              <a:rPr lang="en-US" altLang="zh-TW" sz="1600" kern="100" dirty="0" err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GigaPOP</a:t>
            </a:r>
            <a:r>
              <a:rPr lang="en-US" altLang="zh-TW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ASR9010</a:t>
            </a:r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。</a:t>
            </a:r>
            <a:endParaRPr lang="en-US" altLang="zh-TW" sz="1600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r>
              <a:rPr lang="en-US" altLang="zh-TW" sz="1600" kern="100" dirty="0" err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GigaPOP</a:t>
            </a:r>
            <a:r>
              <a:rPr lang="zh-TW" altLang="en-US" sz="16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流量導入新骨幹完成。</a:t>
            </a:r>
            <a:endParaRPr lang="zh-TW" altLang="zh-TW" sz="16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  <p:cxnSp>
        <p:nvCxnSpPr>
          <p:cNvPr id="44" name="Straight Connector 41"/>
          <p:cNvCxnSpPr>
            <a:stCxn id="139" idx="2"/>
            <a:endCxn id="248" idx="0"/>
          </p:cNvCxnSpPr>
          <p:nvPr/>
        </p:nvCxnSpPr>
        <p:spPr>
          <a:xfrm>
            <a:off x="4360681" y="4044553"/>
            <a:ext cx="574008" cy="103663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1"/>
          <p:cNvCxnSpPr>
            <a:stCxn id="248" idx="2"/>
            <a:endCxn id="47" idx="0"/>
          </p:cNvCxnSpPr>
          <p:nvPr/>
        </p:nvCxnSpPr>
        <p:spPr>
          <a:xfrm>
            <a:off x="4934690" y="5189733"/>
            <a:ext cx="964113" cy="9988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1"/>
          <p:cNvCxnSpPr>
            <a:stCxn id="248" idx="2"/>
            <a:endCxn id="81" idx="0"/>
          </p:cNvCxnSpPr>
          <p:nvPr/>
        </p:nvCxnSpPr>
        <p:spPr>
          <a:xfrm flipH="1">
            <a:off x="3721035" y="5189733"/>
            <a:ext cx="1213654" cy="99340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10"/>
          <p:cNvSpPr/>
          <p:nvPr/>
        </p:nvSpPr>
        <p:spPr>
          <a:xfrm>
            <a:off x="1878179" y="2492847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5" name="Straight Connector 41"/>
          <p:cNvCxnSpPr>
            <a:stCxn id="54" idx="1"/>
            <a:endCxn id="194" idx="0"/>
          </p:cNvCxnSpPr>
          <p:nvPr/>
        </p:nvCxnSpPr>
        <p:spPr>
          <a:xfrm>
            <a:off x="2543072" y="3032333"/>
            <a:ext cx="0" cy="4081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41"/>
          <p:cNvCxnSpPr>
            <a:stCxn id="142" idx="2"/>
            <a:endCxn id="248" idx="0"/>
          </p:cNvCxnSpPr>
          <p:nvPr/>
        </p:nvCxnSpPr>
        <p:spPr>
          <a:xfrm flipH="1">
            <a:off x="4934690" y="4044553"/>
            <a:ext cx="400725" cy="103663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Cloud 10"/>
          <p:cNvSpPr/>
          <p:nvPr/>
        </p:nvSpPr>
        <p:spPr>
          <a:xfrm>
            <a:off x="8877126" y="2403548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 New B.B.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7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406" y="3399863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99" name="Rectangle 73"/>
          <p:cNvSpPr/>
          <p:nvPr/>
        </p:nvSpPr>
        <p:spPr>
          <a:xfrm>
            <a:off x="9272271" y="3568243"/>
            <a:ext cx="712054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zh-TW" altLang="en-US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區網</a:t>
            </a:r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50" name="Straight Connector 34"/>
          <p:cNvCxnSpPr/>
          <p:nvPr/>
        </p:nvCxnSpPr>
        <p:spPr>
          <a:xfrm flipV="1">
            <a:off x="5548074" y="1963571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" name="群組 174"/>
          <p:cNvGrpSpPr/>
          <p:nvPr/>
        </p:nvGrpSpPr>
        <p:grpSpPr>
          <a:xfrm>
            <a:off x="8112620" y="5115080"/>
            <a:ext cx="1636174" cy="369332"/>
            <a:chOff x="4185954" y="4711566"/>
            <a:chExt cx="1636174" cy="369332"/>
          </a:xfrm>
        </p:grpSpPr>
        <p:sp>
          <p:nvSpPr>
            <p:cNvPr id="39" name="Rectangle 38"/>
            <p:cNvSpPr/>
            <p:nvPr/>
          </p:nvSpPr>
          <p:spPr>
            <a:xfrm>
              <a:off x="4185954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1</a:t>
              </a:r>
            </a:p>
          </p:txBody>
        </p:sp>
        <p:sp>
          <p:nvSpPr>
            <p:cNvPr id="169" name="Rectangle 38"/>
            <p:cNvSpPr/>
            <p:nvPr/>
          </p:nvSpPr>
          <p:spPr>
            <a:xfrm>
              <a:off x="5138027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文字方塊 173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3627683" y="3410169"/>
            <a:ext cx="953346" cy="634385"/>
            <a:chOff x="1068984" y="3263788"/>
            <a:chExt cx="953346" cy="634385"/>
          </a:xfrm>
        </p:grpSpPr>
        <p:sp>
          <p:nvSpPr>
            <p:cNvPr id="138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39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140" name="群組 139"/>
          <p:cNvGrpSpPr/>
          <p:nvPr/>
        </p:nvGrpSpPr>
        <p:grpSpPr>
          <a:xfrm>
            <a:off x="5115065" y="3410169"/>
            <a:ext cx="968890" cy="634385"/>
            <a:chOff x="1581633" y="3263788"/>
            <a:chExt cx="968890" cy="634385"/>
          </a:xfrm>
        </p:grpSpPr>
        <p:sp>
          <p:nvSpPr>
            <p:cNvPr id="141" name="Rectangle 73"/>
            <p:cNvSpPr/>
            <p:nvPr/>
          </p:nvSpPr>
          <p:spPr>
            <a:xfrm>
              <a:off x="1969915" y="3457869"/>
              <a:ext cx="58060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7609V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42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177" name="Straight Connector 15"/>
          <p:cNvCxnSpPr>
            <a:endCxn id="97" idx="0"/>
          </p:cNvCxnSpPr>
          <p:nvPr/>
        </p:nvCxnSpPr>
        <p:spPr>
          <a:xfrm flipH="1">
            <a:off x="9626658" y="2871849"/>
            <a:ext cx="178833" cy="52801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5"/>
          <p:cNvCxnSpPr>
            <a:endCxn id="97" idx="0"/>
          </p:cNvCxnSpPr>
          <p:nvPr/>
        </p:nvCxnSpPr>
        <p:spPr>
          <a:xfrm>
            <a:off x="9383511" y="2919799"/>
            <a:ext cx="243146" cy="48006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41"/>
          <p:cNvCxnSpPr>
            <a:stCxn id="194" idx="2"/>
            <a:endCxn id="248" idx="0"/>
          </p:cNvCxnSpPr>
          <p:nvPr/>
        </p:nvCxnSpPr>
        <p:spPr>
          <a:xfrm>
            <a:off x="2543073" y="4074823"/>
            <a:ext cx="2391617" cy="100636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2" name="群組 191"/>
          <p:cNvGrpSpPr/>
          <p:nvPr/>
        </p:nvGrpSpPr>
        <p:grpSpPr>
          <a:xfrm>
            <a:off x="1782342" y="3440438"/>
            <a:ext cx="981079" cy="634385"/>
            <a:chOff x="1068984" y="3275033"/>
            <a:chExt cx="981079" cy="634385"/>
          </a:xfrm>
        </p:grpSpPr>
        <p:sp>
          <p:nvSpPr>
            <p:cNvPr id="193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94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199" name="文字方塊 198"/>
          <p:cNvSpPr txBox="1"/>
          <p:nvPr/>
        </p:nvSpPr>
        <p:spPr>
          <a:xfrm>
            <a:off x="5901700" y="173273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HC(L3)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0" name="文字方塊 199"/>
          <p:cNvSpPr txBox="1"/>
          <p:nvPr/>
        </p:nvSpPr>
        <p:spPr>
          <a:xfrm>
            <a:off x="5901700" y="204437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C(L2)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6" name="群組 205"/>
          <p:cNvGrpSpPr/>
          <p:nvPr/>
        </p:nvGrpSpPr>
        <p:grpSpPr>
          <a:xfrm>
            <a:off x="5272584" y="1766036"/>
            <a:ext cx="404872" cy="91305"/>
            <a:chOff x="3760717" y="1646375"/>
            <a:chExt cx="404872" cy="91305"/>
          </a:xfrm>
        </p:grpSpPr>
        <p:cxnSp>
          <p:nvCxnSpPr>
            <p:cNvPr id="203" name="直線單箭頭接點 202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單箭頭接點 20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群組 206"/>
          <p:cNvGrpSpPr/>
          <p:nvPr/>
        </p:nvGrpSpPr>
        <p:grpSpPr>
          <a:xfrm>
            <a:off x="6979758" y="2146259"/>
            <a:ext cx="404872" cy="91305"/>
            <a:chOff x="3760717" y="1646375"/>
            <a:chExt cx="404872" cy="91305"/>
          </a:xfrm>
        </p:grpSpPr>
        <p:cxnSp>
          <p:nvCxnSpPr>
            <p:cNvPr id="208" name="直線單箭頭接點 207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單箭頭接點 208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群組 209"/>
          <p:cNvGrpSpPr/>
          <p:nvPr/>
        </p:nvGrpSpPr>
        <p:grpSpPr>
          <a:xfrm>
            <a:off x="10072431" y="2671573"/>
            <a:ext cx="404872" cy="91305"/>
            <a:chOff x="3760717" y="1646375"/>
            <a:chExt cx="404872" cy="91305"/>
          </a:xfrm>
        </p:grpSpPr>
        <p:cxnSp>
          <p:nvCxnSpPr>
            <p:cNvPr id="211" name="直線單箭頭接點 210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單箭頭接點 211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群組 212"/>
          <p:cNvGrpSpPr/>
          <p:nvPr/>
        </p:nvGrpSpPr>
        <p:grpSpPr>
          <a:xfrm>
            <a:off x="1724961" y="2705384"/>
            <a:ext cx="404872" cy="91305"/>
            <a:chOff x="3760717" y="1646375"/>
            <a:chExt cx="404872" cy="91305"/>
          </a:xfrm>
        </p:grpSpPr>
        <p:cxnSp>
          <p:nvCxnSpPr>
            <p:cNvPr id="214" name="直線單箭頭接點 213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單箭頭接點 21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群組 233"/>
          <p:cNvGrpSpPr/>
          <p:nvPr/>
        </p:nvGrpSpPr>
        <p:grpSpPr>
          <a:xfrm>
            <a:off x="6096354" y="5134427"/>
            <a:ext cx="1841161" cy="369332"/>
            <a:chOff x="4046780" y="4711566"/>
            <a:chExt cx="1841161" cy="369332"/>
          </a:xfrm>
        </p:grpSpPr>
        <p:sp>
          <p:nvSpPr>
            <p:cNvPr id="235" name="Rectangle 38"/>
            <p:cNvSpPr/>
            <p:nvPr/>
          </p:nvSpPr>
          <p:spPr>
            <a:xfrm>
              <a:off x="4046780" y="4730913"/>
              <a:ext cx="823275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1</a:t>
              </a:r>
            </a:p>
          </p:txBody>
        </p:sp>
        <p:sp>
          <p:nvSpPr>
            <p:cNvPr id="236" name="Rectangle 38"/>
            <p:cNvSpPr/>
            <p:nvPr/>
          </p:nvSpPr>
          <p:spPr>
            <a:xfrm>
              <a:off x="5138027" y="4730913"/>
              <a:ext cx="749914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7" name="文字方塊 236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49" name="群組 248"/>
          <p:cNvGrpSpPr/>
          <p:nvPr/>
        </p:nvGrpSpPr>
        <p:grpSpPr>
          <a:xfrm>
            <a:off x="4415547" y="4765764"/>
            <a:ext cx="1013332" cy="739392"/>
            <a:chOff x="265160" y="5040057"/>
            <a:chExt cx="1013332" cy="739392"/>
          </a:xfrm>
        </p:grpSpPr>
        <p:pic>
          <p:nvPicPr>
            <p:cNvPr id="1026" name="Picture 2" descr="http://naveed-ahmed.com/lib/562fef2b51ba6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60" y="5040057"/>
              <a:ext cx="985395" cy="739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8" name="矩形 247"/>
            <p:cNvSpPr/>
            <p:nvPr/>
          </p:nvSpPr>
          <p:spPr>
            <a:xfrm>
              <a:off x="290111" y="5355480"/>
              <a:ext cx="988381" cy="108545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56" name="Rectangle 73"/>
          <p:cNvSpPr/>
          <p:nvPr/>
        </p:nvSpPr>
        <p:spPr>
          <a:xfrm>
            <a:off x="4040852" y="5188186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3750P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原分流交換器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273" name="群組 272"/>
          <p:cNvGrpSpPr/>
          <p:nvPr/>
        </p:nvGrpSpPr>
        <p:grpSpPr>
          <a:xfrm>
            <a:off x="3328216" y="6160601"/>
            <a:ext cx="1875664" cy="369332"/>
            <a:chOff x="2040507" y="6029900"/>
            <a:chExt cx="1875664" cy="369332"/>
          </a:xfrm>
        </p:grpSpPr>
        <p:sp>
          <p:nvSpPr>
            <p:cNvPr id="81" name="Rectangle 37"/>
            <p:cNvSpPr/>
            <p:nvPr/>
          </p:nvSpPr>
          <p:spPr>
            <a:xfrm>
              <a:off x="2040507" y="6052432"/>
              <a:ext cx="78563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8" name="Rectangle 37"/>
            <p:cNvSpPr/>
            <p:nvPr/>
          </p:nvSpPr>
          <p:spPr>
            <a:xfrm>
              <a:off x="3103299" y="6052548"/>
              <a:ext cx="81287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9" name="文字方塊 278"/>
            <p:cNvSpPr txBox="1"/>
            <p:nvPr/>
          </p:nvSpPr>
          <p:spPr>
            <a:xfrm>
              <a:off x="2773504" y="602990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291" name="Straight Connector 41"/>
          <p:cNvCxnSpPr>
            <a:stCxn id="248" idx="2"/>
            <a:endCxn id="278" idx="0"/>
          </p:cNvCxnSpPr>
          <p:nvPr/>
        </p:nvCxnSpPr>
        <p:spPr>
          <a:xfrm flipH="1">
            <a:off x="4797445" y="5189733"/>
            <a:ext cx="137245" cy="99351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0" name="群組 289"/>
          <p:cNvGrpSpPr/>
          <p:nvPr/>
        </p:nvGrpSpPr>
        <p:grpSpPr>
          <a:xfrm>
            <a:off x="5479231" y="6160601"/>
            <a:ext cx="1966924" cy="369332"/>
            <a:chOff x="4313632" y="6001960"/>
            <a:chExt cx="1966924" cy="369332"/>
          </a:xfrm>
        </p:grpSpPr>
        <p:sp>
          <p:nvSpPr>
            <p:cNvPr id="47" name="Rectangle 37"/>
            <p:cNvSpPr/>
            <p:nvPr/>
          </p:nvSpPr>
          <p:spPr>
            <a:xfrm>
              <a:off x="4313632" y="6029900"/>
              <a:ext cx="83914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4" name="Rectangle 37"/>
            <p:cNvSpPr/>
            <p:nvPr/>
          </p:nvSpPr>
          <p:spPr>
            <a:xfrm>
              <a:off x="5517928" y="6020282"/>
              <a:ext cx="76262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5" name="文字方塊 294"/>
            <p:cNvSpPr txBox="1"/>
            <p:nvPr/>
          </p:nvSpPr>
          <p:spPr>
            <a:xfrm>
              <a:off x="5125464" y="600196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06" name="Straight Connector 41"/>
          <p:cNvCxnSpPr>
            <a:stCxn id="139" idx="2"/>
            <a:endCxn id="236" idx="0"/>
          </p:cNvCxnSpPr>
          <p:nvPr/>
        </p:nvCxnSpPr>
        <p:spPr>
          <a:xfrm>
            <a:off x="4360681" y="4044554"/>
            <a:ext cx="3201876" cy="110922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68"/>
          <p:cNvCxnSpPr>
            <a:stCxn id="9" idx="2"/>
            <a:endCxn id="236" idx="0"/>
          </p:cNvCxnSpPr>
          <p:nvPr/>
        </p:nvCxnSpPr>
        <p:spPr>
          <a:xfrm flipH="1">
            <a:off x="7562557" y="3835038"/>
            <a:ext cx="361996" cy="131873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41"/>
          <p:cNvCxnSpPr>
            <a:stCxn id="248" idx="2"/>
            <a:endCxn id="294" idx="0"/>
          </p:cNvCxnSpPr>
          <p:nvPr/>
        </p:nvCxnSpPr>
        <p:spPr>
          <a:xfrm>
            <a:off x="4934689" y="5189733"/>
            <a:ext cx="2130152" cy="98919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1" name="Rectangle 73"/>
          <p:cNvSpPr/>
          <p:nvPr/>
        </p:nvSpPr>
        <p:spPr>
          <a:xfrm>
            <a:off x="2956528" y="5229122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5672P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新分流交換器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322" name="群組 321"/>
          <p:cNvGrpSpPr/>
          <p:nvPr/>
        </p:nvGrpSpPr>
        <p:grpSpPr>
          <a:xfrm>
            <a:off x="2879197" y="5031096"/>
            <a:ext cx="1181166" cy="234969"/>
            <a:chOff x="6614278" y="4814047"/>
            <a:chExt cx="1181166" cy="234969"/>
          </a:xfrm>
        </p:grpSpPr>
        <p:pic>
          <p:nvPicPr>
            <p:cNvPr id="323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278" y="4814047"/>
              <a:ext cx="1162894" cy="2349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24" name="矩形 323"/>
            <p:cNvSpPr/>
            <p:nvPr/>
          </p:nvSpPr>
          <p:spPr>
            <a:xfrm>
              <a:off x="6614278" y="4814047"/>
              <a:ext cx="1181166" cy="234969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" name="手繪多邊形 1"/>
          <p:cNvSpPr/>
          <p:nvPr/>
        </p:nvSpPr>
        <p:spPr>
          <a:xfrm>
            <a:off x="4492831" y="2945081"/>
            <a:ext cx="3063834" cy="700644"/>
          </a:xfrm>
          <a:custGeom>
            <a:avLst/>
            <a:gdLst>
              <a:gd name="connsiteX0" fmla="*/ 0 w 3063834"/>
              <a:gd name="connsiteY0" fmla="*/ 700644 h 700644"/>
              <a:gd name="connsiteX1" fmla="*/ 771896 w 3063834"/>
              <a:gd name="connsiteY1" fmla="*/ 0 h 700644"/>
              <a:gd name="connsiteX2" fmla="*/ 3063834 w 3063834"/>
              <a:gd name="connsiteY2" fmla="*/ 605641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3834" h="700644">
                <a:moveTo>
                  <a:pt x="0" y="700644"/>
                </a:moveTo>
                <a:lnTo>
                  <a:pt x="771896" y="0"/>
                </a:lnTo>
                <a:lnTo>
                  <a:pt x="3063834" y="605641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手繪多邊形 4"/>
          <p:cNvSpPr/>
          <p:nvPr/>
        </p:nvSpPr>
        <p:spPr>
          <a:xfrm>
            <a:off x="5537860" y="3455719"/>
            <a:ext cx="2078182" cy="225632"/>
          </a:xfrm>
          <a:custGeom>
            <a:avLst/>
            <a:gdLst>
              <a:gd name="connsiteX0" fmla="*/ 0 w 2078182"/>
              <a:gd name="connsiteY0" fmla="*/ 130629 h 225632"/>
              <a:gd name="connsiteX1" fmla="*/ 605641 w 2078182"/>
              <a:gd name="connsiteY1" fmla="*/ 0 h 225632"/>
              <a:gd name="connsiteX2" fmla="*/ 2078182 w 2078182"/>
              <a:gd name="connsiteY2" fmla="*/ 225632 h 22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2" h="225632">
                <a:moveTo>
                  <a:pt x="0" y="130629"/>
                </a:moveTo>
                <a:lnTo>
                  <a:pt x="605641" y="0"/>
                </a:lnTo>
                <a:lnTo>
                  <a:pt x="2078182" y="225632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乘號 6"/>
          <p:cNvSpPr/>
          <p:nvPr/>
        </p:nvSpPr>
        <p:spPr>
          <a:xfrm>
            <a:off x="4270168" y="3075991"/>
            <a:ext cx="296099" cy="28083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0" name="乘號 99"/>
          <p:cNvSpPr/>
          <p:nvPr/>
        </p:nvSpPr>
        <p:spPr>
          <a:xfrm>
            <a:off x="5144946" y="3170993"/>
            <a:ext cx="296099" cy="28083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1" name="直線接點 100"/>
          <p:cNvCxnSpPr/>
          <p:nvPr/>
        </p:nvCxnSpPr>
        <p:spPr>
          <a:xfrm>
            <a:off x="4060364" y="5135460"/>
            <a:ext cx="380135" cy="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68"/>
          <p:cNvCxnSpPr>
            <a:stCxn id="9" idx="2"/>
            <a:endCxn id="324" idx="0"/>
          </p:cNvCxnSpPr>
          <p:nvPr/>
        </p:nvCxnSpPr>
        <p:spPr>
          <a:xfrm flipH="1">
            <a:off x="3469781" y="3835039"/>
            <a:ext cx="4454773" cy="1196057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68"/>
          <p:cNvCxnSpPr>
            <a:stCxn id="97" idx="2"/>
            <a:endCxn id="324" idx="0"/>
          </p:cNvCxnSpPr>
          <p:nvPr/>
        </p:nvCxnSpPr>
        <p:spPr>
          <a:xfrm flipH="1">
            <a:off x="3469781" y="3805709"/>
            <a:ext cx="6156877" cy="1225386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" name="群組 102"/>
          <p:cNvGrpSpPr/>
          <p:nvPr/>
        </p:nvGrpSpPr>
        <p:grpSpPr>
          <a:xfrm>
            <a:off x="166679" y="5924240"/>
            <a:ext cx="1340352" cy="528601"/>
            <a:chOff x="539552" y="2276587"/>
            <a:chExt cx="1340352" cy="528601"/>
          </a:xfrm>
        </p:grpSpPr>
        <p:cxnSp>
          <p:nvCxnSpPr>
            <p:cNvPr id="104" name="直線接點 103"/>
            <p:cNvCxnSpPr/>
            <p:nvPr/>
          </p:nvCxnSpPr>
          <p:spPr>
            <a:xfrm>
              <a:off x="539552" y="23843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539552" y="25367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文字方塊 106"/>
            <p:cNvSpPr txBox="1"/>
            <p:nvPr/>
          </p:nvSpPr>
          <p:spPr>
            <a:xfrm>
              <a:off x="970468" y="2276587"/>
              <a:ext cx="7070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8" name="文字方塊 107"/>
            <p:cNvSpPr txBox="1"/>
            <p:nvPr/>
          </p:nvSpPr>
          <p:spPr>
            <a:xfrm>
              <a:off x="970467" y="2421293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新佈線路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改接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09" name="直線接點 108"/>
            <p:cNvCxnSpPr/>
            <p:nvPr/>
          </p:nvCxnSpPr>
          <p:spPr>
            <a:xfrm>
              <a:off x="539552" y="2689772"/>
              <a:ext cx="450816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文字方塊 109"/>
            <p:cNvSpPr txBox="1"/>
            <p:nvPr/>
          </p:nvSpPr>
          <p:spPr>
            <a:xfrm>
              <a:off x="970466" y="2574356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新建骨幹線路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9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群組 90"/>
          <p:cNvGrpSpPr/>
          <p:nvPr/>
        </p:nvGrpSpPr>
        <p:grpSpPr>
          <a:xfrm>
            <a:off x="2003596" y="4711169"/>
            <a:ext cx="1013332" cy="739392"/>
            <a:chOff x="265160" y="5040057"/>
            <a:chExt cx="1013332" cy="739392"/>
          </a:xfrm>
        </p:grpSpPr>
        <p:pic>
          <p:nvPicPr>
            <p:cNvPr id="92" name="Picture 2" descr="http://naveed-ahmed.com/lib/562fef2b51ba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60" y="5040057"/>
              <a:ext cx="985395" cy="739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矩形 92"/>
            <p:cNvSpPr/>
            <p:nvPr/>
          </p:nvSpPr>
          <p:spPr>
            <a:xfrm>
              <a:off x="290111" y="5355480"/>
              <a:ext cx="988381" cy="108545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02" name="Straight Connector 34"/>
          <p:cNvCxnSpPr/>
          <p:nvPr/>
        </p:nvCxnSpPr>
        <p:spPr>
          <a:xfrm>
            <a:off x="1588068" y="2719062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34"/>
          <p:cNvCxnSpPr/>
          <p:nvPr/>
        </p:nvCxnSpPr>
        <p:spPr>
          <a:xfrm>
            <a:off x="10059965" y="2671572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3319" y="133514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區網中心改接示意圖三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627" y="6479131"/>
            <a:ext cx="2133600" cy="365125"/>
          </a:xfrm>
        </p:spPr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16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302" y="3429192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7574761" y="3597172"/>
            <a:ext cx="688009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209801" y="1802331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TWAREN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B.B.</a:t>
            </a:r>
          </a:p>
        </p:txBody>
      </p:sp>
      <p:sp>
        <p:nvSpPr>
          <p:cNvPr id="12" name="Cloud 11"/>
          <p:cNvSpPr/>
          <p:nvPr/>
        </p:nvSpPr>
        <p:spPr>
          <a:xfrm>
            <a:off x="7220550" y="1801756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TWAREN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New B.B.</a:t>
            </a: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7561301" y="2314508"/>
            <a:ext cx="363252" cy="1114685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924554" y="2207070"/>
            <a:ext cx="363251" cy="1222122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7739" y="2673579"/>
            <a:ext cx="53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56573" y="2673579"/>
            <a:ext cx="474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 flipV="1">
            <a:off x="5538480" y="2071787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9" idx="2"/>
            <a:endCxn id="235" idx="0"/>
          </p:cNvCxnSpPr>
          <p:nvPr/>
        </p:nvCxnSpPr>
        <p:spPr>
          <a:xfrm flipH="1">
            <a:off x="4173397" y="3835038"/>
            <a:ext cx="3751156" cy="108050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39" idx="0"/>
          </p:cNvCxnSpPr>
          <p:nvPr/>
        </p:nvCxnSpPr>
        <p:spPr>
          <a:xfrm flipH="1">
            <a:off x="6120077" y="3835039"/>
            <a:ext cx="1804476" cy="106116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" idx="2"/>
            <a:endCxn id="169" idx="0"/>
          </p:cNvCxnSpPr>
          <p:nvPr/>
        </p:nvCxnSpPr>
        <p:spPr>
          <a:xfrm flipH="1">
            <a:off x="7072151" y="3835039"/>
            <a:ext cx="852403" cy="106116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1015300" y="824537"/>
            <a:ext cx="10893654" cy="9672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第三階段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VPLS/Peering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服務及學校單位改接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7609P/V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服務改至新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GigaPOP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ASR9010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，以及原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分流交換器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3750P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更換為本案新設備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N5672P(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新分流交換器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原分流交換器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3750P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下線。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9" name="Straight Connector 41"/>
          <p:cNvCxnSpPr>
            <a:stCxn id="98" idx="2"/>
            <a:endCxn id="47" idx="0"/>
          </p:cNvCxnSpPr>
          <p:nvPr/>
        </p:nvCxnSpPr>
        <p:spPr>
          <a:xfrm flipH="1">
            <a:off x="5898802" y="5175701"/>
            <a:ext cx="2517290" cy="101284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1"/>
          <p:cNvCxnSpPr>
            <a:stCxn id="98" idx="2"/>
            <a:endCxn id="81" idx="0"/>
          </p:cNvCxnSpPr>
          <p:nvPr/>
        </p:nvCxnSpPr>
        <p:spPr>
          <a:xfrm flipH="1">
            <a:off x="3721036" y="5175701"/>
            <a:ext cx="4695057" cy="1007432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10"/>
          <p:cNvSpPr/>
          <p:nvPr/>
        </p:nvSpPr>
        <p:spPr>
          <a:xfrm>
            <a:off x="1878179" y="2492847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5" name="Straight Connector 41"/>
          <p:cNvCxnSpPr>
            <a:stCxn id="54" idx="1"/>
            <a:endCxn id="194" idx="0"/>
          </p:cNvCxnSpPr>
          <p:nvPr/>
        </p:nvCxnSpPr>
        <p:spPr>
          <a:xfrm>
            <a:off x="2543072" y="3032333"/>
            <a:ext cx="0" cy="4081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41"/>
          <p:cNvCxnSpPr>
            <a:stCxn id="9" idx="2"/>
            <a:endCxn id="96" idx="0"/>
          </p:cNvCxnSpPr>
          <p:nvPr/>
        </p:nvCxnSpPr>
        <p:spPr>
          <a:xfrm>
            <a:off x="7924554" y="3835038"/>
            <a:ext cx="482403" cy="1105694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Cloud 10"/>
          <p:cNvSpPr/>
          <p:nvPr/>
        </p:nvSpPr>
        <p:spPr>
          <a:xfrm>
            <a:off x="8877126" y="2403548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 New B.B.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7" name="Picture 7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406" y="3399863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99" name="Rectangle 73"/>
          <p:cNvSpPr/>
          <p:nvPr/>
        </p:nvSpPr>
        <p:spPr>
          <a:xfrm>
            <a:off x="9272271" y="3568243"/>
            <a:ext cx="712054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zh-TW" altLang="en-US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區網</a:t>
            </a:r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50" name="Straight Connector 34"/>
          <p:cNvCxnSpPr/>
          <p:nvPr/>
        </p:nvCxnSpPr>
        <p:spPr>
          <a:xfrm flipV="1">
            <a:off x="5548074" y="1963571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" name="群組 174"/>
          <p:cNvGrpSpPr/>
          <p:nvPr/>
        </p:nvGrpSpPr>
        <p:grpSpPr>
          <a:xfrm>
            <a:off x="5778026" y="4876852"/>
            <a:ext cx="1636174" cy="369332"/>
            <a:chOff x="4185954" y="4711566"/>
            <a:chExt cx="1636174" cy="369332"/>
          </a:xfrm>
        </p:grpSpPr>
        <p:sp>
          <p:nvSpPr>
            <p:cNvPr id="39" name="Rectangle 38"/>
            <p:cNvSpPr/>
            <p:nvPr/>
          </p:nvSpPr>
          <p:spPr>
            <a:xfrm>
              <a:off x="4185954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1</a:t>
              </a:r>
            </a:p>
          </p:txBody>
        </p:sp>
        <p:sp>
          <p:nvSpPr>
            <p:cNvPr id="169" name="Rectangle 38"/>
            <p:cNvSpPr/>
            <p:nvPr/>
          </p:nvSpPr>
          <p:spPr>
            <a:xfrm>
              <a:off x="5138027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文字方塊 173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3627683" y="3410169"/>
            <a:ext cx="953346" cy="634385"/>
            <a:chOff x="1068984" y="3263788"/>
            <a:chExt cx="953346" cy="634385"/>
          </a:xfrm>
        </p:grpSpPr>
        <p:sp>
          <p:nvSpPr>
            <p:cNvPr id="138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39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140" name="群組 139"/>
          <p:cNvGrpSpPr/>
          <p:nvPr/>
        </p:nvGrpSpPr>
        <p:grpSpPr>
          <a:xfrm>
            <a:off x="5115065" y="3410169"/>
            <a:ext cx="968890" cy="634385"/>
            <a:chOff x="1581633" y="3263788"/>
            <a:chExt cx="968890" cy="634385"/>
          </a:xfrm>
        </p:grpSpPr>
        <p:sp>
          <p:nvSpPr>
            <p:cNvPr id="141" name="Rectangle 73"/>
            <p:cNvSpPr/>
            <p:nvPr/>
          </p:nvSpPr>
          <p:spPr>
            <a:xfrm>
              <a:off x="1969915" y="3457869"/>
              <a:ext cx="58060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7609V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42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177" name="Straight Connector 15"/>
          <p:cNvCxnSpPr>
            <a:endCxn id="97" idx="0"/>
          </p:cNvCxnSpPr>
          <p:nvPr/>
        </p:nvCxnSpPr>
        <p:spPr>
          <a:xfrm flipH="1">
            <a:off x="9626658" y="2871849"/>
            <a:ext cx="178833" cy="52801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5"/>
          <p:cNvCxnSpPr>
            <a:endCxn id="97" idx="0"/>
          </p:cNvCxnSpPr>
          <p:nvPr/>
        </p:nvCxnSpPr>
        <p:spPr>
          <a:xfrm>
            <a:off x="9383511" y="2919799"/>
            <a:ext cx="243146" cy="48006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2" name="群組 191"/>
          <p:cNvGrpSpPr/>
          <p:nvPr/>
        </p:nvGrpSpPr>
        <p:grpSpPr>
          <a:xfrm>
            <a:off x="1782342" y="3440438"/>
            <a:ext cx="981079" cy="634385"/>
            <a:chOff x="1068984" y="3275033"/>
            <a:chExt cx="981079" cy="634385"/>
          </a:xfrm>
        </p:grpSpPr>
        <p:sp>
          <p:nvSpPr>
            <p:cNvPr id="193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94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199" name="文字方塊 198"/>
          <p:cNvSpPr txBox="1"/>
          <p:nvPr/>
        </p:nvSpPr>
        <p:spPr>
          <a:xfrm>
            <a:off x="5901700" y="173273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HC(L3)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0" name="文字方塊 199"/>
          <p:cNvSpPr txBox="1"/>
          <p:nvPr/>
        </p:nvSpPr>
        <p:spPr>
          <a:xfrm>
            <a:off x="5901700" y="204437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C(L2)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6" name="群組 205"/>
          <p:cNvGrpSpPr/>
          <p:nvPr/>
        </p:nvGrpSpPr>
        <p:grpSpPr>
          <a:xfrm>
            <a:off x="5272584" y="1766036"/>
            <a:ext cx="404872" cy="91305"/>
            <a:chOff x="3760717" y="1646375"/>
            <a:chExt cx="404872" cy="91305"/>
          </a:xfrm>
        </p:grpSpPr>
        <p:cxnSp>
          <p:nvCxnSpPr>
            <p:cNvPr id="203" name="直線單箭頭接點 202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單箭頭接點 20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群組 206"/>
          <p:cNvGrpSpPr/>
          <p:nvPr/>
        </p:nvGrpSpPr>
        <p:grpSpPr>
          <a:xfrm>
            <a:off x="6979758" y="2146259"/>
            <a:ext cx="404872" cy="91305"/>
            <a:chOff x="3760717" y="1646375"/>
            <a:chExt cx="404872" cy="91305"/>
          </a:xfrm>
        </p:grpSpPr>
        <p:cxnSp>
          <p:nvCxnSpPr>
            <p:cNvPr id="208" name="直線單箭頭接點 207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單箭頭接點 208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群組 209"/>
          <p:cNvGrpSpPr/>
          <p:nvPr/>
        </p:nvGrpSpPr>
        <p:grpSpPr>
          <a:xfrm>
            <a:off x="10072431" y="2671573"/>
            <a:ext cx="404872" cy="91305"/>
            <a:chOff x="3760717" y="1646375"/>
            <a:chExt cx="404872" cy="91305"/>
          </a:xfrm>
        </p:grpSpPr>
        <p:cxnSp>
          <p:nvCxnSpPr>
            <p:cNvPr id="211" name="直線單箭頭接點 210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單箭頭接點 211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群組 212"/>
          <p:cNvGrpSpPr/>
          <p:nvPr/>
        </p:nvGrpSpPr>
        <p:grpSpPr>
          <a:xfrm>
            <a:off x="1724961" y="2705384"/>
            <a:ext cx="404872" cy="91305"/>
            <a:chOff x="3760717" y="1646375"/>
            <a:chExt cx="404872" cy="91305"/>
          </a:xfrm>
        </p:grpSpPr>
        <p:cxnSp>
          <p:nvCxnSpPr>
            <p:cNvPr id="214" name="直線單箭頭接點 213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單箭頭接點 21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群組 233"/>
          <p:cNvGrpSpPr/>
          <p:nvPr/>
        </p:nvGrpSpPr>
        <p:grpSpPr>
          <a:xfrm>
            <a:off x="3761760" y="4896199"/>
            <a:ext cx="1841161" cy="369332"/>
            <a:chOff x="4046780" y="4711566"/>
            <a:chExt cx="1841161" cy="369332"/>
          </a:xfrm>
        </p:grpSpPr>
        <p:sp>
          <p:nvSpPr>
            <p:cNvPr id="235" name="Rectangle 38"/>
            <p:cNvSpPr/>
            <p:nvPr/>
          </p:nvSpPr>
          <p:spPr>
            <a:xfrm>
              <a:off x="4046780" y="4730913"/>
              <a:ext cx="823275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1</a:t>
              </a:r>
            </a:p>
          </p:txBody>
        </p:sp>
        <p:sp>
          <p:nvSpPr>
            <p:cNvPr id="236" name="Rectangle 38"/>
            <p:cNvSpPr/>
            <p:nvPr/>
          </p:nvSpPr>
          <p:spPr>
            <a:xfrm>
              <a:off x="5138027" y="4730913"/>
              <a:ext cx="749914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7" name="文字方塊 236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56" name="Rectangle 73"/>
          <p:cNvSpPr/>
          <p:nvPr/>
        </p:nvSpPr>
        <p:spPr>
          <a:xfrm>
            <a:off x="2031677" y="5109587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3750P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原分流交換器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273" name="群組 272"/>
          <p:cNvGrpSpPr/>
          <p:nvPr/>
        </p:nvGrpSpPr>
        <p:grpSpPr>
          <a:xfrm>
            <a:off x="3328216" y="6160601"/>
            <a:ext cx="1875664" cy="369332"/>
            <a:chOff x="2040507" y="6029900"/>
            <a:chExt cx="1875664" cy="369332"/>
          </a:xfrm>
        </p:grpSpPr>
        <p:sp>
          <p:nvSpPr>
            <p:cNvPr id="81" name="Rectangle 37"/>
            <p:cNvSpPr/>
            <p:nvPr/>
          </p:nvSpPr>
          <p:spPr>
            <a:xfrm>
              <a:off x="2040507" y="6052432"/>
              <a:ext cx="78563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8" name="Rectangle 37"/>
            <p:cNvSpPr/>
            <p:nvPr/>
          </p:nvSpPr>
          <p:spPr>
            <a:xfrm>
              <a:off x="3103299" y="6052548"/>
              <a:ext cx="81287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9" name="文字方塊 278"/>
            <p:cNvSpPr txBox="1"/>
            <p:nvPr/>
          </p:nvSpPr>
          <p:spPr>
            <a:xfrm>
              <a:off x="2773504" y="602990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291" name="Straight Connector 41"/>
          <p:cNvCxnSpPr>
            <a:stCxn id="98" idx="2"/>
            <a:endCxn id="278" idx="0"/>
          </p:cNvCxnSpPr>
          <p:nvPr/>
        </p:nvCxnSpPr>
        <p:spPr>
          <a:xfrm flipH="1">
            <a:off x="4797444" y="5175701"/>
            <a:ext cx="3618648" cy="100754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0" name="群組 289"/>
          <p:cNvGrpSpPr/>
          <p:nvPr/>
        </p:nvGrpSpPr>
        <p:grpSpPr>
          <a:xfrm>
            <a:off x="5479231" y="6160601"/>
            <a:ext cx="1966924" cy="369332"/>
            <a:chOff x="4313632" y="6001960"/>
            <a:chExt cx="1966924" cy="369332"/>
          </a:xfrm>
        </p:grpSpPr>
        <p:sp>
          <p:nvSpPr>
            <p:cNvPr id="47" name="Rectangle 37"/>
            <p:cNvSpPr/>
            <p:nvPr/>
          </p:nvSpPr>
          <p:spPr>
            <a:xfrm>
              <a:off x="4313632" y="6029900"/>
              <a:ext cx="83914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4" name="Rectangle 37"/>
            <p:cNvSpPr/>
            <p:nvPr/>
          </p:nvSpPr>
          <p:spPr>
            <a:xfrm>
              <a:off x="5517928" y="6020282"/>
              <a:ext cx="76262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5" name="文字方塊 294"/>
            <p:cNvSpPr txBox="1"/>
            <p:nvPr/>
          </p:nvSpPr>
          <p:spPr>
            <a:xfrm>
              <a:off x="5125464" y="600196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11" name="Straight Connector 68"/>
          <p:cNvCxnSpPr>
            <a:stCxn id="9" idx="2"/>
            <a:endCxn id="236" idx="0"/>
          </p:cNvCxnSpPr>
          <p:nvPr/>
        </p:nvCxnSpPr>
        <p:spPr>
          <a:xfrm flipH="1">
            <a:off x="5227963" y="3835038"/>
            <a:ext cx="2696590" cy="108050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41"/>
          <p:cNvCxnSpPr>
            <a:stCxn id="98" idx="2"/>
            <a:endCxn id="294" idx="0"/>
          </p:cNvCxnSpPr>
          <p:nvPr/>
        </p:nvCxnSpPr>
        <p:spPr>
          <a:xfrm flipH="1">
            <a:off x="7064842" y="5175701"/>
            <a:ext cx="1351251" cy="1003222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73"/>
          <p:cNvSpPr/>
          <p:nvPr/>
        </p:nvSpPr>
        <p:spPr>
          <a:xfrm>
            <a:off x="8669342" y="5182557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5672P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新分流交換器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95" name="群組 94"/>
          <p:cNvGrpSpPr/>
          <p:nvPr/>
        </p:nvGrpSpPr>
        <p:grpSpPr>
          <a:xfrm>
            <a:off x="7825509" y="4940733"/>
            <a:ext cx="1181166" cy="234969"/>
            <a:chOff x="6614278" y="4814047"/>
            <a:chExt cx="1181166" cy="234969"/>
          </a:xfrm>
        </p:grpSpPr>
        <p:pic>
          <p:nvPicPr>
            <p:cNvPr id="96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278" y="4814047"/>
              <a:ext cx="1162894" cy="2349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98" name="矩形 97"/>
            <p:cNvSpPr/>
            <p:nvPr/>
          </p:nvSpPr>
          <p:spPr>
            <a:xfrm>
              <a:off x="6614278" y="4814047"/>
              <a:ext cx="1181166" cy="234969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" name="手繪多邊形 106"/>
          <p:cNvSpPr/>
          <p:nvPr/>
        </p:nvSpPr>
        <p:spPr>
          <a:xfrm>
            <a:off x="4492831" y="2945081"/>
            <a:ext cx="3063834" cy="700644"/>
          </a:xfrm>
          <a:custGeom>
            <a:avLst/>
            <a:gdLst>
              <a:gd name="connsiteX0" fmla="*/ 0 w 3063834"/>
              <a:gd name="connsiteY0" fmla="*/ 700644 h 700644"/>
              <a:gd name="connsiteX1" fmla="*/ 771896 w 3063834"/>
              <a:gd name="connsiteY1" fmla="*/ 0 h 700644"/>
              <a:gd name="connsiteX2" fmla="*/ 3063834 w 3063834"/>
              <a:gd name="connsiteY2" fmla="*/ 605641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3834" h="700644">
                <a:moveTo>
                  <a:pt x="0" y="700644"/>
                </a:moveTo>
                <a:lnTo>
                  <a:pt x="771896" y="0"/>
                </a:lnTo>
                <a:lnTo>
                  <a:pt x="3063834" y="605641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手繪多邊形 107"/>
          <p:cNvSpPr/>
          <p:nvPr/>
        </p:nvSpPr>
        <p:spPr>
          <a:xfrm>
            <a:off x="5537860" y="3455719"/>
            <a:ext cx="2078182" cy="225632"/>
          </a:xfrm>
          <a:custGeom>
            <a:avLst/>
            <a:gdLst>
              <a:gd name="connsiteX0" fmla="*/ 0 w 2078182"/>
              <a:gd name="connsiteY0" fmla="*/ 130629 h 225632"/>
              <a:gd name="connsiteX1" fmla="*/ 605641 w 2078182"/>
              <a:gd name="connsiteY1" fmla="*/ 0 h 225632"/>
              <a:gd name="connsiteX2" fmla="*/ 2078182 w 2078182"/>
              <a:gd name="connsiteY2" fmla="*/ 225632 h 22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2" h="225632">
                <a:moveTo>
                  <a:pt x="0" y="130629"/>
                </a:moveTo>
                <a:lnTo>
                  <a:pt x="605641" y="0"/>
                </a:lnTo>
                <a:lnTo>
                  <a:pt x="2078182" y="225632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0" name="Straight Connector 41"/>
          <p:cNvCxnSpPr>
            <a:stCxn id="97" idx="2"/>
            <a:endCxn id="98" idx="0"/>
          </p:cNvCxnSpPr>
          <p:nvPr/>
        </p:nvCxnSpPr>
        <p:spPr>
          <a:xfrm flipH="1">
            <a:off x="8416093" y="3805710"/>
            <a:ext cx="1210565" cy="1135023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9" name="群組 108"/>
          <p:cNvGrpSpPr/>
          <p:nvPr/>
        </p:nvGrpSpPr>
        <p:grpSpPr>
          <a:xfrm>
            <a:off x="166679" y="5924240"/>
            <a:ext cx="1340352" cy="528601"/>
            <a:chOff x="539552" y="2276587"/>
            <a:chExt cx="1340352" cy="528601"/>
          </a:xfrm>
        </p:grpSpPr>
        <p:cxnSp>
          <p:nvCxnSpPr>
            <p:cNvPr id="111" name="直線接點 110"/>
            <p:cNvCxnSpPr/>
            <p:nvPr/>
          </p:nvCxnSpPr>
          <p:spPr>
            <a:xfrm>
              <a:off x="539552" y="23843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>
              <a:off x="539552" y="25367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文字方塊 112"/>
            <p:cNvSpPr txBox="1"/>
            <p:nvPr/>
          </p:nvSpPr>
          <p:spPr>
            <a:xfrm>
              <a:off x="970468" y="2276587"/>
              <a:ext cx="7070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4" name="文字方塊 113"/>
            <p:cNvSpPr txBox="1"/>
            <p:nvPr/>
          </p:nvSpPr>
          <p:spPr>
            <a:xfrm>
              <a:off x="970467" y="2421293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新佈線路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改接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15" name="直線接點 114"/>
            <p:cNvCxnSpPr/>
            <p:nvPr/>
          </p:nvCxnSpPr>
          <p:spPr>
            <a:xfrm>
              <a:off x="539552" y="2689772"/>
              <a:ext cx="450816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文字方塊 115"/>
            <p:cNvSpPr txBox="1"/>
            <p:nvPr/>
          </p:nvSpPr>
          <p:spPr>
            <a:xfrm>
              <a:off x="970466" y="2574356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新建骨幹線路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72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群組 90"/>
          <p:cNvGrpSpPr/>
          <p:nvPr/>
        </p:nvGrpSpPr>
        <p:grpSpPr>
          <a:xfrm>
            <a:off x="2003596" y="4711169"/>
            <a:ext cx="1013332" cy="739392"/>
            <a:chOff x="265160" y="5040057"/>
            <a:chExt cx="1013332" cy="739392"/>
          </a:xfrm>
        </p:grpSpPr>
        <p:pic>
          <p:nvPicPr>
            <p:cNvPr id="92" name="Picture 2" descr="http://naveed-ahmed.com/lib/562fef2b51ba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160" y="5040057"/>
              <a:ext cx="985395" cy="739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矩形 92"/>
            <p:cNvSpPr/>
            <p:nvPr/>
          </p:nvSpPr>
          <p:spPr>
            <a:xfrm>
              <a:off x="290111" y="5355480"/>
              <a:ext cx="988381" cy="108545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02" name="Straight Connector 34"/>
          <p:cNvCxnSpPr/>
          <p:nvPr/>
        </p:nvCxnSpPr>
        <p:spPr>
          <a:xfrm>
            <a:off x="1588068" y="2719062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34"/>
          <p:cNvCxnSpPr/>
          <p:nvPr/>
        </p:nvCxnSpPr>
        <p:spPr>
          <a:xfrm>
            <a:off x="10059965" y="2671572"/>
            <a:ext cx="526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3725" y="92788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區網中心改接示意圖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627" y="6479131"/>
            <a:ext cx="2133600" cy="365125"/>
          </a:xfrm>
        </p:spPr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17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302" y="3429192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7574761" y="3597172"/>
            <a:ext cx="688009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4209801" y="1802331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TWAREN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B.B.</a:t>
            </a:r>
          </a:p>
        </p:txBody>
      </p:sp>
      <p:sp>
        <p:nvSpPr>
          <p:cNvPr id="12" name="Cloud 11"/>
          <p:cNvSpPr/>
          <p:nvPr/>
        </p:nvSpPr>
        <p:spPr>
          <a:xfrm>
            <a:off x="7220550" y="1801756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TWAREN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New B.B.</a:t>
            </a: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7561301" y="2314508"/>
            <a:ext cx="363252" cy="1114685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924554" y="2207070"/>
            <a:ext cx="363251" cy="1222122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07739" y="2673579"/>
            <a:ext cx="53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56573" y="2673579"/>
            <a:ext cx="474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 flipV="1">
            <a:off x="5538480" y="2071787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9" idx="2"/>
            <a:endCxn id="235" idx="0"/>
          </p:cNvCxnSpPr>
          <p:nvPr/>
        </p:nvCxnSpPr>
        <p:spPr>
          <a:xfrm flipH="1">
            <a:off x="4173397" y="3835038"/>
            <a:ext cx="3751156" cy="108050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39" idx="0"/>
          </p:cNvCxnSpPr>
          <p:nvPr/>
        </p:nvCxnSpPr>
        <p:spPr>
          <a:xfrm flipH="1">
            <a:off x="6120077" y="3835039"/>
            <a:ext cx="1804476" cy="106116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" idx="2"/>
            <a:endCxn id="169" idx="0"/>
          </p:cNvCxnSpPr>
          <p:nvPr/>
        </p:nvCxnSpPr>
        <p:spPr>
          <a:xfrm flipH="1">
            <a:off x="7072151" y="3835039"/>
            <a:ext cx="852403" cy="106116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1089080" y="961619"/>
            <a:ext cx="8229600" cy="9672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第四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階段：設備下線。</a:t>
            </a: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7609P/V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及原分流交換器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3750P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下線。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9" name="Straight Connector 41"/>
          <p:cNvCxnSpPr>
            <a:stCxn id="98" idx="2"/>
            <a:endCxn id="47" idx="0"/>
          </p:cNvCxnSpPr>
          <p:nvPr/>
        </p:nvCxnSpPr>
        <p:spPr>
          <a:xfrm flipH="1">
            <a:off x="5898802" y="5175701"/>
            <a:ext cx="2517290" cy="101284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1"/>
          <p:cNvCxnSpPr>
            <a:stCxn id="98" idx="2"/>
            <a:endCxn id="81" idx="0"/>
          </p:cNvCxnSpPr>
          <p:nvPr/>
        </p:nvCxnSpPr>
        <p:spPr>
          <a:xfrm flipH="1">
            <a:off x="3721036" y="5175701"/>
            <a:ext cx="4695057" cy="1007432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10"/>
          <p:cNvSpPr/>
          <p:nvPr/>
        </p:nvSpPr>
        <p:spPr>
          <a:xfrm>
            <a:off x="1878179" y="2492847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Old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5" name="Straight Connector 41"/>
          <p:cNvCxnSpPr>
            <a:stCxn id="54" idx="1"/>
            <a:endCxn id="194" idx="0"/>
          </p:cNvCxnSpPr>
          <p:nvPr/>
        </p:nvCxnSpPr>
        <p:spPr>
          <a:xfrm>
            <a:off x="2543072" y="3032333"/>
            <a:ext cx="0" cy="4081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41"/>
          <p:cNvCxnSpPr>
            <a:stCxn id="9" idx="2"/>
            <a:endCxn id="96" idx="0"/>
          </p:cNvCxnSpPr>
          <p:nvPr/>
        </p:nvCxnSpPr>
        <p:spPr>
          <a:xfrm>
            <a:off x="7924554" y="3835038"/>
            <a:ext cx="482403" cy="1105694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Cloud 10"/>
          <p:cNvSpPr/>
          <p:nvPr/>
        </p:nvSpPr>
        <p:spPr>
          <a:xfrm>
            <a:off x="8877126" y="2403548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 New B.B.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7" name="Picture 7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406" y="3399863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99" name="Rectangle 73"/>
          <p:cNvSpPr/>
          <p:nvPr/>
        </p:nvSpPr>
        <p:spPr>
          <a:xfrm>
            <a:off x="9272271" y="3568243"/>
            <a:ext cx="712054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zh-TW" altLang="en-US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區網</a:t>
            </a:r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50" name="Straight Connector 34"/>
          <p:cNvCxnSpPr/>
          <p:nvPr/>
        </p:nvCxnSpPr>
        <p:spPr>
          <a:xfrm flipV="1">
            <a:off x="5548074" y="1963571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" name="群組 174"/>
          <p:cNvGrpSpPr/>
          <p:nvPr/>
        </p:nvGrpSpPr>
        <p:grpSpPr>
          <a:xfrm>
            <a:off x="5778026" y="4876852"/>
            <a:ext cx="1636174" cy="369332"/>
            <a:chOff x="4185954" y="4711566"/>
            <a:chExt cx="1636174" cy="369332"/>
          </a:xfrm>
        </p:grpSpPr>
        <p:sp>
          <p:nvSpPr>
            <p:cNvPr id="39" name="Rectangle 38"/>
            <p:cNvSpPr/>
            <p:nvPr/>
          </p:nvSpPr>
          <p:spPr>
            <a:xfrm>
              <a:off x="4185954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1</a:t>
              </a:r>
            </a:p>
          </p:txBody>
        </p:sp>
        <p:sp>
          <p:nvSpPr>
            <p:cNvPr id="169" name="Rectangle 38"/>
            <p:cNvSpPr/>
            <p:nvPr/>
          </p:nvSpPr>
          <p:spPr>
            <a:xfrm>
              <a:off x="5138027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文字方塊 173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7" name="群組 136"/>
          <p:cNvGrpSpPr/>
          <p:nvPr/>
        </p:nvGrpSpPr>
        <p:grpSpPr>
          <a:xfrm>
            <a:off x="3627683" y="3410169"/>
            <a:ext cx="953346" cy="634385"/>
            <a:chOff x="1068984" y="3263788"/>
            <a:chExt cx="953346" cy="634385"/>
          </a:xfrm>
        </p:grpSpPr>
        <p:sp>
          <p:nvSpPr>
            <p:cNvPr id="138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39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140" name="群組 139"/>
          <p:cNvGrpSpPr/>
          <p:nvPr/>
        </p:nvGrpSpPr>
        <p:grpSpPr>
          <a:xfrm>
            <a:off x="5115065" y="3410169"/>
            <a:ext cx="968890" cy="634385"/>
            <a:chOff x="1581633" y="3263788"/>
            <a:chExt cx="968890" cy="634385"/>
          </a:xfrm>
        </p:grpSpPr>
        <p:sp>
          <p:nvSpPr>
            <p:cNvPr id="141" name="Rectangle 73"/>
            <p:cNvSpPr/>
            <p:nvPr/>
          </p:nvSpPr>
          <p:spPr>
            <a:xfrm>
              <a:off x="1969915" y="3457869"/>
              <a:ext cx="58060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7609V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42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1633" y="3263788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177" name="Straight Connector 15"/>
          <p:cNvCxnSpPr>
            <a:endCxn id="97" idx="0"/>
          </p:cNvCxnSpPr>
          <p:nvPr/>
        </p:nvCxnSpPr>
        <p:spPr>
          <a:xfrm flipH="1">
            <a:off x="9626658" y="2871849"/>
            <a:ext cx="178833" cy="52801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5"/>
          <p:cNvCxnSpPr>
            <a:endCxn id="97" idx="0"/>
          </p:cNvCxnSpPr>
          <p:nvPr/>
        </p:nvCxnSpPr>
        <p:spPr>
          <a:xfrm>
            <a:off x="9383511" y="2919799"/>
            <a:ext cx="243146" cy="480064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2" name="群組 191"/>
          <p:cNvGrpSpPr/>
          <p:nvPr/>
        </p:nvGrpSpPr>
        <p:grpSpPr>
          <a:xfrm>
            <a:off x="1782342" y="3440438"/>
            <a:ext cx="981079" cy="634385"/>
            <a:chOff x="1068984" y="3275033"/>
            <a:chExt cx="981079" cy="634385"/>
          </a:xfrm>
        </p:grpSpPr>
        <p:sp>
          <p:nvSpPr>
            <p:cNvPr id="193" name="Rectangle 73"/>
            <p:cNvSpPr/>
            <p:nvPr/>
          </p:nvSpPr>
          <p:spPr>
            <a:xfrm>
              <a:off x="1068984" y="3448359"/>
              <a:ext cx="57259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7609P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194" name="Picture 37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199" name="文字方塊 198"/>
          <p:cNvSpPr txBox="1"/>
          <p:nvPr/>
        </p:nvSpPr>
        <p:spPr>
          <a:xfrm>
            <a:off x="5901700" y="173273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HC(L3)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0" name="文字方塊 199"/>
          <p:cNvSpPr txBox="1"/>
          <p:nvPr/>
        </p:nvSpPr>
        <p:spPr>
          <a:xfrm>
            <a:off x="5901700" y="2044378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C(L2)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6" name="群組 205"/>
          <p:cNvGrpSpPr/>
          <p:nvPr/>
        </p:nvGrpSpPr>
        <p:grpSpPr>
          <a:xfrm>
            <a:off x="5272584" y="1766036"/>
            <a:ext cx="404872" cy="91305"/>
            <a:chOff x="3760717" y="1646375"/>
            <a:chExt cx="404872" cy="91305"/>
          </a:xfrm>
        </p:grpSpPr>
        <p:cxnSp>
          <p:nvCxnSpPr>
            <p:cNvPr id="203" name="直線單箭頭接點 202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單箭頭接點 20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群組 206"/>
          <p:cNvGrpSpPr/>
          <p:nvPr/>
        </p:nvGrpSpPr>
        <p:grpSpPr>
          <a:xfrm>
            <a:off x="6979758" y="2146259"/>
            <a:ext cx="404872" cy="91305"/>
            <a:chOff x="3760717" y="1646375"/>
            <a:chExt cx="404872" cy="91305"/>
          </a:xfrm>
        </p:grpSpPr>
        <p:cxnSp>
          <p:nvCxnSpPr>
            <p:cNvPr id="208" name="直線單箭頭接點 207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單箭頭接點 208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0" name="群組 209"/>
          <p:cNvGrpSpPr/>
          <p:nvPr/>
        </p:nvGrpSpPr>
        <p:grpSpPr>
          <a:xfrm>
            <a:off x="10072431" y="2671573"/>
            <a:ext cx="404872" cy="91305"/>
            <a:chOff x="3760717" y="1646375"/>
            <a:chExt cx="404872" cy="91305"/>
          </a:xfrm>
        </p:grpSpPr>
        <p:cxnSp>
          <p:nvCxnSpPr>
            <p:cNvPr id="211" name="直線單箭頭接點 210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單箭頭接點 211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群組 212"/>
          <p:cNvGrpSpPr/>
          <p:nvPr/>
        </p:nvGrpSpPr>
        <p:grpSpPr>
          <a:xfrm>
            <a:off x="1724961" y="2705384"/>
            <a:ext cx="404872" cy="91305"/>
            <a:chOff x="3760717" y="1646375"/>
            <a:chExt cx="404872" cy="91305"/>
          </a:xfrm>
        </p:grpSpPr>
        <p:cxnSp>
          <p:nvCxnSpPr>
            <p:cNvPr id="214" name="直線單箭頭接點 213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線單箭頭接點 21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4" name="群組 233"/>
          <p:cNvGrpSpPr/>
          <p:nvPr/>
        </p:nvGrpSpPr>
        <p:grpSpPr>
          <a:xfrm>
            <a:off x="3761760" y="4896199"/>
            <a:ext cx="1841161" cy="369332"/>
            <a:chOff x="4046780" y="4711566"/>
            <a:chExt cx="1841161" cy="369332"/>
          </a:xfrm>
        </p:grpSpPr>
        <p:sp>
          <p:nvSpPr>
            <p:cNvPr id="235" name="Rectangle 38"/>
            <p:cNvSpPr/>
            <p:nvPr/>
          </p:nvSpPr>
          <p:spPr>
            <a:xfrm>
              <a:off x="4046780" y="4730913"/>
              <a:ext cx="823275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1</a:t>
              </a:r>
            </a:p>
          </p:txBody>
        </p:sp>
        <p:sp>
          <p:nvSpPr>
            <p:cNvPr id="236" name="Rectangle 38"/>
            <p:cNvSpPr/>
            <p:nvPr/>
          </p:nvSpPr>
          <p:spPr>
            <a:xfrm>
              <a:off x="5138027" y="4730913"/>
              <a:ext cx="749914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7" name="文字方塊 236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56" name="Rectangle 73"/>
          <p:cNvSpPr/>
          <p:nvPr/>
        </p:nvSpPr>
        <p:spPr>
          <a:xfrm>
            <a:off x="2031677" y="5109587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3750P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原分流交換器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273" name="群組 272"/>
          <p:cNvGrpSpPr/>
          <p:nvPr/>
        </p:nvGrpSpPr>
        <p:grpSpPr>
          <a:xfrm>
            <a:off x="3328216" y="6160601"/>
            <a:ext cx="1875664" cy="369332"/>
            <a:chOff x="2040507" y="6029900"/>
            <a:chExt cx="1875664" cy="369332"/>
          </a:xfrm>
        </p:grpSpPr>
        <p:sp>
          <p:nvSpPr>
            <p:cNvPr id="81" name="Rectangle 37"/>
            <p:cNvSpPr/>
            <p:nvPr/>
          </p:nvSpPr>
          <p:spPr>
            <a:xfrm>
              <a:off x="2040507" y="6052432"/>
              <a:ext cx="78563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8" name="Rectangle 37"/>
            <p:cNvSpPr/>
            <p:nvPr/>
          </p:nvSpPr>
          <p:spPr>
            <a:xfrm>
              <a:off x="3103299" y="6052548"/>
              <a:ext cx="81287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9" name="文字方塊 278"/>
            <p:cNvSpPr txBox="1"/>
            <p:nvPr/>
          </p:nvSpPr>
          <p:spPr>
            <a:xfrm>
              <a:off x="2773504" y="602990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291" name="Straight Connector 41"/>
          <p:cNvCxnSpPr>
            <a:stCxn id="98" idx="2"/>
            <a:endCxn id="278" idx="0"/>
          </p:cNvCxnSpPr>
          <p:nvPr/>
        </p:nvCxnSpPr>
        <p:spPr>
          <a:xfrm flipH="1">
            <a:off x="4797444" y="5175701"/>
            <a:ext cx="3618648" cy="100754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0" name="群組 289"/>
          <p:cNvGrpSpPr/>
          <p:nvPr/>
        </p:nvGrpSpPr>
        <p:grpSpPr>
          <a:xfrm>
            <a:off x="5479231" y="6160601"/>
            <a:ext cx="1966924" cy="369332"/>
            <a:chOff x="4313632" y="6001960"/>
            <a:chExt cx="1966924" cy="369332"/>
          </a:xfrm>
        </p:grpSpPr>
        <p:sp>
          <p:nvSpPr>
            <p:cNvPr id="47" name="Rectangle 37"/>
            <p:cNvSpPr/>
            <p:nvPr/>
          </p:nvSpPr>
          <p:spPr>
            <a:xfrm>
              <a:off x="4313632" y="6029900"/>
              <a:ext cx="83914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4" name="Rectangle 37"/>
            <p:cNvSpPr/>
            <p:nvPr/>
          </p:nvSpPr>
          <p:spPr>
            <a:xfrm>
              <a:off x="5517928" y="6020282"/>
              <a:ext cx="76262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5" name="文字方塊 294"/>
            <p:cNvSpPr txBox="1"/>
            <p:nvPr/>
          </p:nvSpPr>
          <p:spPr>
            <a:xfrm>
              <a:off x="5125464" y="600196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11" name="Straight Connector 68"/>
          <p:cNvCxnSpPr>
            <a:stCxn id="9" idx="2"/>
            <a:endCxn id="236" idx="0"/>
          </p:cNvCxnSpPr>
          <p:nvPr/>
        </p:nvCxnSpPr>
        <p:spPr>
          <a:xfrm flipH="1">
            <a:off x="5227963" y="3835038"/>
            <a:ext cx="2696590" cy="1080508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41"/>
          <p:cNvCxnSpPr>
            <a:stCxn id="98" idx="2"/>
            <a:endCxn id="294" idx="0"/>
          </p:cNvCxnSpPr>
          <p:nvPr/>
        </p:nvCxnSpPr>
        <p:spPr>
          <a:xfrm flipH="1">
            <a:off x="7064842" y="5175701"/>
            <a:ext cx="1351251" cy="1003222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73"/>
          <p:cNvSpPr/>
          <p:nvPr/>
        </p:nvSpPr>
        <p:spPr>
          <a:xfrm>
            <a:off x="8669342" y="5182557"/>
            <a:ext cx="957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5672P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新分流交換器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95" name="群組 94"/>
          <p:cNvGrpSpPr/>
          <p:nvPr/>
        </p:nvGrpSpPr>
        <p:grpSpPr>
          <a:xfrm>
            <a:off x="7825509" y="4940733"/>
            <a:ext cx="1181166" cy="234969"/>
            <a:chOff x="6614278" y="4814047"/>
            <a:chExt cx="1181166" cy="234969"/>
          </a:xfrm>
        </p:grpSpPr>
        <p:pic>
          <p:nvPicPr>
            <p:cNvPr id="96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278" y="4814047"/>
              <a:ext cx="1162894" cy="2349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98" name="矩形 97"/>
            <p:cNvSpPr/>
            <p:nvPr/>
          </p:nvSpPr>
          <p:spPr>
            <a:xfrm>
              <a:off x="6614278" y="4814047"/>
              <a:ext cx="1181166" cy="234969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0" name="群組 99"/>
          <p:cNvGrpSpPr/>
          <p:nvPr/>
        </p:nvGrpSpPr>
        <p:grpSpPr>
          <a:xfrm>
            <a:off x="166679" y="5924240"/>
            <a:ext cx="1340352" cy="528601"/>
            <a:chOff x="539552" y="2276587"/>
            <a:chExt cx="1340352" cy="528601"/>
          </a:xfrm>
        </p:grpSpPr>
        <p:cxnSp>
          <p:nvCxnSpPr>
            <p:cNvPr id="101" name="直線接點 100"/>
            <p:cNvCxnSpPr/>
            <p:nvPr/>
          </p:nvCxnSpPr>
          <p:spPr>
            <a:xfrm>
              <a:off x="539552" y="23843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>
              <a:off x="539552" y="25367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970468" y="2276587"/>
              <a:ext cx="7070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4" name="文字方塊 103"/>
            <p:cNvSpPr txBox="1"/>
            <p:nvPr/>
          </p:nvSpPr>
          <p:spPr>
            <a:xfrm>
              <a:off x="970467" y="2421293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新佈線路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改接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05" name="直線接點 104"/>
            <p:cNvCxnSpPr/>
            <p:nvPr/>
          </p:nvCxnSpPr>
          <p:spPr>
            <a:xfrm>
              <a:off x="539552" y="2689772"/>
              <a:ext cx="450816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文字方塊 105"/>
            <p:cNvSpPr txBox="1"/>
            <p:nvPr/>
          </p:nvSpPr>
          <p:spPr>
            <a:xfrm>
              <a:off x="970466" y="2574356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新建骨幹線路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" name="手繪多邊形 106"/>
          <p:cNvSpPr/>
          <p:nvPr/>
        </p:nvSpPr>
        <p:spPr>
          <a:xfrm>
            <a:off x="4492831" y="2945081"/>
            <a:ext cx="3063834" cy="700644"/>
          </a:xfrm>
          <a:custGeom>
            <a:avLst/>
            <a:gdLst>
              <a:gd name="connsiteX0" fmla="*/ 0 w 3063834"/>
              <a:gd name="connsiteY0" fmla="*/ 700644 h 700644"/>
              <a:gd name="connsiteX1" fmla="*/ 771896 w 3063834"/>
              <a:gd name="connsiteY1" fmla="*/ 0 h 700644"/>
              <a:gd name="connsiteX2" fmla="*/ 3063834 w 3063834"/>
              <a:gd name="connsiteY2" fmla="*/ 605641 h 70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3834" h="700644">
                <a:moveTo>
                  <a:pt x="0" y="700644"/>
                </a:moveTo>
                <a:lnTo>
                  <a:pt x="771896" y="0"/>
                </a:lnTo>
                <a:lnTo>
                  <a:pt x="3063834" y="605641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" name="手繪多邊形 107"/>
          <p:cNvSpPr/>
          <p:nvPr/>
        </p:nvSpPr>
        <p:spPr>
          <a:xfrm>
            <a:off x="5537860" y="3455719"/>
            <a:ext cx="2078182" cy="225632"/>
          </a:xfrm>
          <a:custGeom>
            <a:avLst/>
            <a:gdLst>
              <a:gd name="connsiteX0" fmla="*/ 0 w 2078182"/>
              <a:gd name="connsiteY0" fmla="*/ 130629 h 225632"/>
              <a:gd name="connsiteX1" fmla="*/ 605641 w 2078182"/>
              <a:gd name="connsiteY1" fmla="*/ 0 h 225632"/>
              <a:gd name="connsiteX2" fmla="*/ 2078182 w 2078182"/>
              <a:gd name="connsiteY2" fmla="*/ 225632 h 22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2" h="225632">
                <a:moveTo>
                  <a:pt x="0" y="130629"/>
                </a:moveTo>
                <a:lnTo>
                  <a:pt x="605641" y="0"/>
                </a:lnTo>
                <a:lnTo>
                  <a:pt x="2078182" y="225632"/>
                </a:lnTo>
              </a:path>
            </a:pathLst>
          </a:cu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0" name="Straight Connector 41"/>
          <p:cNvCxnSpPr>
            <a:stCxn id="97" idx="2"/>
            <a:endCxn id="98" idx="0"/>
          </p:cNvCxnSpPr>
          <p:nvPr/>
        </p:nvCxnSpPr>
        <p:spPr>
          <a:xfrm flipH="1">
            <a:off x="8416093" y="3805710"/>
            <a:ext cx="1210565" cy="1135023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乘號 108"/>
          <p:cNvSpPr/>
          <p:nvPr/>
        </p:nvSpPr>
        <p:spPr>
          <a:xfrm>
            <a:off x="4797445" y="3095968"/>
            <a:ext cx="296099" cy="28083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1" name="乘號 110"/>
          <p:cNvSpPr/>
          <p:nvPr/>
        </p:nvSpPr>
        <p:spPr>
          <a:xfrm>
            <a:off x="5898803" y="3351244"/>
            <a:ext cx="296099" cy="28083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2" name="Straight Connector 40"/>
          <p:cNvCxnSpPr>
            <a:stCxn id="139" idx="2"/>
            <a:endCxn id="93" idx="0"/>
          </p:cNvCxnSpPr>
          <p:nvPr/>
        </p:nvCxnSpPr>
        <p:spPr>
          <a:xfrm flipH="1">
            <a:off x="2522739" y="4044554"/>
            <a:ext cx="1837943" cy="98203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40"/>
          <p:cNvCxnSpPr>
            <a:stCxn id="194" idx="2"/>
            <a:endCxn id="93" idx="0"/>
          </p:cNvCxnSpPr>
          <p:nvPr/>
        </p:nvCxnSpPr>
        <p:spPr>
          <a:xfrm flipH="1">
            <a:off x="2522738" y="4074822"/>
            <a:ext cx="20334" cy="95177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40"/>
          <p:cNvCxnSpPr>
            <a:stCxn id="142" idx="2"/>
            <a:endCxn id="93" idx="0"/>
          </p:cNvCxnSpPr>
          <p:nvPr/>
        </p:nvCxnSpPr>
        <p:spPr>
          <a:xfrm flipH="1">
            <a:off x="2522738" y="4044554"/>
            <a:ext cx="2812676" cy="98203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乘號 114"/>
          <p:cNvSpPr/>
          <p:nvPr/>
        </p:nvSpPr>
        <p:spPr>
          <a:xfrm>
            <a:off x="2384856" y="4570753"/>
            <a:ext cx="296099" cy="280833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9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3604" y="90137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區網中心改接示意圖五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2627" y="6479131"/>
            <a:ext cx="2133600" cy="365125"/>
          </a:xfrm>
        </p:spPr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18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434" y="3382454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4993893" y="3550434"/>
            <a:ext cx="688009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4980433" y="2267770"/>
            <a:ext cx="363252" cy="111468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5343685" y="2237564"/>
            <a:ext cx="338216" cy="1144891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26871" y="2626841"/>
            <a:ext cx="53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75705" y="2626841"/>
            <a:ext cx="474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50G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9" name="Straight Connector 68"/>
          <p:cNvCxnSpPr>
            <a:stCxn id="9" idx="2"/>
            <a:endCxn id="235" idx="0"/>
          </p:cNvCxnSpPr>
          <p:nvPr/>
        </p:nvCxnSpPr>
        <p:spPr>
          <a:xfrm flipH="1">
            <a:off x="2838197" y="3788301"/>
            <a:ext cx="2505488" cy="98270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2"/>
            <a:endCxn id="39" idx="0"/>
          </p:cNvCxnSpPr>
          <p:nvPr/>
        </p:nvCxnSpPr>
        <p:spPr>
          <a:xfrm flipH="1">
            <a:off x="4784877" y="3788300"/>
            <a:ext cx="558808" cy="96335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9" idx="2"/>
            <a:endCxn id="169" idx="0"/>
          </p:cNvCxnSpPr>
          <p:nvPr/>
        </p:nvCxnSpPr>
        <p:spPr>
          <a:xfrm>
            <a:off x="5343686" y="3788300"/>
            <a:ext cx="393265" cy="96335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1"/>
          <p:cNvSpPr>
            <a:spLocks noGrp="1"/>
          </p:cNvSpPr>
          <p:nvPr>
            <p:ph idx="1"/>
          </p:nvPr>
        </p:nvSpPr>
        <p:spPr>
          <a:xfrm>
            <a:off x="1012127" y="1030521"/>
            <a:ext cx="8229600" cy="906033"/>
          </a:xfrm>
        </p:spPr>
        <p:txBody>
          <a:bodyPr>
            <a:norm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最終之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區網中心架構圖。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6" name="Straight Connector 41"/>
          <p:cNvCxnSpPr>
            <a:stCxn id="9" idx="2"/>
            <a:endCxn id="1032" idx="0"/>
          </p:cNvCxnSpPr>
          <p:nvPr/>
        </p:nvCxnSpPr>
        <p:spPr>
          <a:xfrm>
            <a:off x="5343686" y="3788300"/>
            <a:ext cx="2372975" cy="98299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Cloud 10"/>
          <p:cNvSpPr/>
          <p:nvPr/>
        </p:nvSpPr>
        <p:spPr>
          <a:xfrm>
            <a:off x="7359124" y="1727709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 New B.B.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2" name="Straight Connector 41"/>
          <p:cNvCxnSpPr>
            <a:stCxn id="97" idx="2"/>
            <a:endCxn id="1032" idx="0"/>
          </p:cNvCxnSpPr>
          <p:nvPr/>
        </p:nvCxnSpPr>
        <p:spPr>
          <a:xfrm flipH="1">
            <a:off x="7716661" y="3760824"/>
            <a:ext cx="422159" cy="101046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7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68" y="3354978"/>
            <a:ext cx="726503" cy="4058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99" name="Rectangle 73"/>
          <p:cNvSpPr/>
          <p:nvPr/>
        </p:nvSpPr>
        <p:spPr>
          <a:xfrm>
            <a:off x="7784433" y="3523358"/>
            <a:ext cx="712054" cy="2308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zh-TW" altLang="en-US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區網</a:t>
            </a:r>
            <a:r>
              <a:rPr lang="en-US" altLang="zh-TW" sz="9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</a:t>
            </a:r>
            <a:endParaRPr lang="en-US" altLang="zh-TW" sz="9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12" name="Straight Connector 41"/>
          <p:cNvCxnSpPr>
            <a:stCxn id="258" idx="2"/>
            <a:endCxn id="47" idx="0"/>
          </p:cNvCxnSpPr>
          <p:nvPr/>
        </p:nvCxnSpPr>
        <p:spPr>
          <a:xfrm>
            <a:off x="7725796" y="5006262"/>
            <a:ext cx="197572" cy="10095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41"/>
          <p:cNvCxnSpPr>
            <a:stCxn id="258" idx="2"/>
            <a:endCxn id="81" idx="0"/>
          </p:cNvCxnSpPr>
          <p:nvPr/>
        </p:nvCxnSpPr>
        <p:spPr>
          <a:xfrm flipH="1">
            <a:off x="5587714" y="5006262"/>
            <a:ext cx="2138082" cy="100412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" name="群組 174"/>
          <p:cNvGrpSpPr/>
          <p:nvPr/>
        </p:nvGrpSpPr>
        <p:grpSpPr>
          <a:xfrm>
            <a:off x="4442826" y="4732311"/>
            <a:ext cx="1636174" cy="369332"/>
            <a:chOff x="4185954" y="4711566"/>
            <a:chExt cx="1636174" cy="369332"/>
          </a:xfrm>
        </p:grpSpPr>
        <p:sp>
          <p:nvSpPr>
            <p:cNvPr id="39" name="Rectangle 38"/>
            <p:cNvSpPr/>
            <p:nvPr/>
          </p:nvSpPr>
          <p:spPr>
            <a:xfrm>
              <a:off x="4185954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1</a:t>
              </a:r>
            </a:p>
          </p:txBody>
        </p:sp>
        <p:sp>
          <p:nvSpPr>
            <p:cNvPr id="169" name="Rectangle 38"/>
            <p:cNvSpPr/>
            <p:nvPr/>
          </p:nvSpPr>
          <p:spPr>
            <a:xfrm>
              <a:off x="5138027" y="4730913"/>
              <a:ext cx="684101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VPLS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4" name="文字方塊 173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177" name="Straight Connector 15"/>
          <p:cNvCxnSpPr>
            <a:endCxn id="97" idx="0"/>
          </p:cNvCxnSpPr>
          <p:nvPr/>
        </p:nvCxnSpPr>
        <p:spPr>
          <a:xfrm flipH="1">
            <a:off x="8138819" y="2237564"/>
            <a:ext cx="236034" cy="11174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5"/>
          <p:cNvCxnSpPr>
            <a:endCxn id="97" idx="0"/>
          </p:cNvCxnSpPr>
          <p:nvPr/>
        </p:nvCxnSpPr>
        <p:spPr>
          <a:xfrm>
            <a:off x="7824583" y="2237564"/>
            <a:ext cx="314237" cy="11174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4" name="群組 233"/>
          <p:cNvGrpSpPr/>
          <p:nvPr/>
        </p:nvGrpSpPr>
        <p:grpSpPr>
          <a:xfrm>
            <a:off x="2426560" y="4751658"/>
            <a:ext cx="1841161" cy="369332"/>
            <a:chOff x="4046780" y="4711566"/>
            <a:chExt cx="1841161" cy="369332"/>
          </a:xfrm>
        </p:grpSpPr>
        <p:sp>
          <p:nvSpPr>
            <p:cNvPr id="235" name="Rectangle 38"/>
            <p:cNvSpPr/>
            <p:nvPr/>
          </p:nvSpPr>
          <p:spPr>
            <a:xfrm>
              <a:off x="4046780" y="4730913"/>
              <a:ext cx="823275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1</a:t>
              </a:r>
            </a:p>
          </p:txBody>
        </p:sp>
        <p:sp>
          <p:nvSpPr>
            <p:cNvPr id="236" name="Rectangle 38"/>
            <p:cNvSpPr/>
            <p:nvPr/>
          </p:nvSpPr>
          <p:spPr>
            <a:xfrm>
              <a:off x="5138027" y="4730913"/>
              <a:ext cx="749914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L3 Service  </a:t>
              </a:r>
              <a:r>
                <a:rPr 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7" name="文字方塊 236"/>
            <p:cNvSpPr txBox="1"/>
            <p:nvPr/>
          </p:nvSpPr>
          <p:spPr>
            <a:xfrm>
              <a:off x="4803051" y="4711566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63" name="Rectangle 73"/>
          <p:cNvSpPr/>
          <p:nvPr/>
        </p:nvSpPr>
        <p:spPr>
          <a:xfrm>
            <a:off x="8292304" y="4690461"/>
            <a:ext cx="841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5672P</a:t>
            </a:r>
          </a:p>
          <a:p>
            <a:pPr algn="ctr"/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(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分流交換器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)</a:t>
            </a:r>
            <a:endParaRPr lang="en-US" altLang="zh-TW" sz="9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grpSp>
        <p:nvGrpSpPr>
          <p:cNvPr id="259" name="群組 258"/>
          <p:cNvGrpSpPr/>
          <p:nvPr/>
        </p:nvGrpSpPr>
        <p:grpSpPr>
          <a:xfrm>
            <a:off x="7135213" y="4771293"/>
            <a:ext cx="1181166" cy="234969"/>
            <a:chOff x="6614278" y="4814047"/>
            <a:chExt cx="1181166" cy="234969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278" y="4814047"/>
              <a:ext cx="1162894" cy="2349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58" name="矩形 257"/>
            <p:cNvSpPr/>
            <p:nvPr/>
          </p:nvSpPr>
          <p:spPr>
            <a:xfrm>
              <a:off x="6614278" y="4814047"/>
              <a:ext cx="1181166" cy="234969"/>
            </a:xfrm>
            <a:prstGeom prst="rect">
              <a:avLst/>
            </a:prstGeom>
            <a:solidFill>
              <a:srgbClr val="FFFF00">
                <a:alpha val="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73" name="群組 272"/>
          <p:cNvGrpSpPr/>
          <p:nvPr/>
        </p:nvGrpSpPr>
        <p:grpSpPr>
          <a:xfrm>
            <a:off x="5194895" y="5987854"/>
            <a:ext cx="1875664" cy="369332"/>
            <a:chOff x="2040507" y="6029900"/>
            <a:chExt cx="1875664" cy="369332"/>
          </a:xfrm>
        </p:grpSpPr>
        <p:sp>
          <p:nvSpPr>
            <p:cNvPr id="81" name="Rectangle 37"/>
            <p:cNvSpPr/>
            <p:nvPr/>
          </p:nvSpPr>
          <p:spPr>
            <a:xfrm>
              <a:off x="2040507" y="6052432"/>
              <a:ext cx="78563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8" name="Rectangle 37"/>
            <p:cNvSpPr/>
            <p:nvPr/>
          </p:nvSpPr>
          <p:spPr>
            <a:xfrm>
              <a:off x="3103299" y="6052548"/>
              <a:ext cx="81287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學校單位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9" name="文字方塊 278"/>
            <p:cNvSpPr txBox="1"/>
            <p:nvPr/>
          </p:nvSpPr>
          <p:spPr>
            <a:xfrm>
              <a:off x="2773504" y="602990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90" name="群組 289"/>
          <p:cNvGrpSpPr/>
          <p:nvPr/>
        </p:nvGrpSpPr>
        <p:grpSpPr>
          <a:xfrm>
            <a:off x="7503797" y="5987854"/>
            <a:ext cx="1966924" cy="369332"/>
            <a:chOff x="4313632" y="6001960"/>
            <a:chExt cx="1966924" cy="369332"/>
          </a:xfrm>
        </p:grpSpPr>
        <p:sp>
          <p:nvSpPr>
            <p:cNvPr id="47" name="Rectangle 37"/>
            <p:cNvSpPr/>
            <p:nvPr/>
          </p:nvSpPr>
          <p:spPr>
            <a:xfrm>
              <a:off x="4313632" y="6029900"/>
              <a:ext cx="839142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4" name="Rectangle 37"/>
            <p:cNvSpPr/>
            <p:nvPr/>
          </p:nvSpPr>
          <p:spPr>
            <a:xfrm>
              <a:off x="5517928" y="6020282"/>
              <a:ext cx="762628" cy="32403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外部單位 </a:t>
              </a:r>
              <a:r>
                <a:rPr lang="en-US" altLang="zh-TW" sz="9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N</a:t>
              </a:r>
              <a:endParaRPr 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5" name="文字方塊 294"/>
            <p:cNvSpPr txBox="1"/>
            <p:nvPr/>
          </p:nvSpPr>
          <p:spPr>
            <a:xfrm>
              <a:off x="5125464" y="6001960"/>
              <a:ext cx="4351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11" name="Straight Connector 68"/>
          <p:cNvCxnSpPr>
            <a:stCxn id="9" idx="2"/>
            <a:endCxn id="236" idx="0"/>
          </p:cNvCxnSpPr>
          <p:nvPr/>
        </p:nvCxnSpPr>
        <p:spPr>
          <a:xfrm flipH="1">
            <a:off x="3892763" y="3788301"/>
            <a:ext cx="1450922" cy="98270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41"/>
          <p:cNvCxnSpPr>
            <a:stCxn id="258" idx="2"/>
            <a:endCxn id="294" idx="0"/>
          </p:cNvCxnSpPr>
          <p:nvPr/>
        </p:nvCxnSpPr>
        <p:spPr>
          <a:xfrm>
            <a:off x="7725797" y="5006262"/>
            <a:ext cx="1363611" cy="99991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41"/>
          <p:cNvCxnSpPr>
            <a:stCxn id="258" idx="2"/>
            <a:endCxn id="278" idx="0"/>
          </p:cNvCxnSpPr>
          <p:nvPr/>
        </p:nvCxnSpPr>
        <p:spPr>
          <a:xfrm flipH="1">
            <a:off x="6664124" y="5006262"/>
            <a:ext cx="1061673" cy="100424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30"/>
          <p:cNvSpPr txBox="1"/>
          <p:nvPr/>
        </p:nvSpPr>
        <p:spPr>
          <a:xfrm>
            <a:off x="7508002" y="2582856"/>
            <a:ext cx="534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TextBox 31"/>
          <p:cNvSpPr txBox="1"/>
          <p:nvPr/>
        </p:nvSpPr>
        <p:spPr>
          <a:xfrm>
            <a:off x="8256836" y="2582856"/>
            <a:ext cx="5754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9" name="Straight Connector 34"/>
          <p:cNvCxnSpPr/>
          <p:nvPr/>
        </p:nvCxnSpPr>
        <p:spPr>
          <a:xfrm flipV="1">
            <a:off x="5698540" y="2087355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34"/>
          <p:cNvCxnSpPr/>
          <p:nvPr/>
        </p:nvCxnSpPr>
        <p:spPr>
          <a:xfrm flipV="1">
            <a:off x="5708134" y="1979139"/>
            <a:ext cx="1686091" cy="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6361404" y="1756319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HC(L3)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6361404" y="2067959"/>
            <a:ext cx="7070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C(L2)</a:t>
            </a:r>
            <a:endParaRPr lang="zh-TW" altLang="en-US" sz="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6" name="群組 65"/>
          <p:cNvGrpSpPr/>
          <p:nvPr/>
        </p:nvGrpSpPr>
        <p:grpSpPr>
          <a:xfrm>
            <a:off x="7139818" y="2161827"/>
            <a:ext cx="404872" cy="91305"/>
            <a:chOff x="3760717" y="1646375"/>
            <a:chExt cx="404872" cy="91305"/>
          </a:xfrm>
        </p:grpSpPr>
        <p:cxnSp>
          <p:nvCxnSpPr>
            <p:cNvPr id="67" name="直線單箭頭接點 66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單箭頭接點 67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loud 11"/>
          <p:cNvSpPr/>
          <p:nvPr/>
        </p:nvSpPr>
        <p:spPr>
          <a:xfrm>
            <a:off x="4639682" y="1755018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TWAREN 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New B.B.</a:t>
            </a:r>
          </a:p>
        </p:txBody>
      </p:sp>
      <p:grpSp>
        <p:nvGrpSpPr>
          <p:cNvPr id="63" name="群組 62"/>
          <p:cNvGrpSpPr/>
          <p:nvPr/>
        </p:nvGrpSpPr>
        <p:grpSpPr>
          <a:xfrm>
            <a:off x="5623920" y="1895847"/>
            <a:ext cx="404872" cy="91305"/>
            <a:chOff x="3760717" y="1646375"/>
            <a:chExt cx="404872" cy="91305"/>
          </a:xfrm>
        </p:grpSpPr>
        <p:cxnSp>
          <p:nvCxnSpPr>
            <p:cNvPr id="64" name="直線單箭頭接點 63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群組 69"/>
          <p:cNvGrpSpPr/>
          <p:nvPr/>
        </p:nvGrpSpPr>
        <p:grpSpPr>
          <a:xfrm>
            <a:off x="166679" y="5924240"/>
            <a:ext cx="1340352" cy="528601"/>
            <a:chOff x="539552" y="2276587"/>
            <a:chExt cx="1340352" cy="528601"/>
          </a:xfrm>
        </p:grpSpPr>
        <p:cxnSp>
          <p:nvCxnSpPr>
            <p:cNvPr id="71" name="直線接點 70"/>
            <p:cNvCxnSpPr/>
            <p:nvPr/>
          </p:nvCxnSpPr>
          <p:spPr>
            <a:xfrm>
              <a:off x="539552" y="23843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539552" y="2536709"/>
              <a:ext cx="45081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文字方塊 73"/>
            <p:cNvSpPr txBox="1"/>
            <p:nvPr/>
          </p:nvSpPr>
          <p:spPr>
            <a:xfrm>
              <a:off x="970468" y="2276587"/>
              <a:ext cx="70701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原線路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970467" y="2421293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新佈線路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改接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77" name="直線接點 76"/>
            <p:cNvCxnSpPr/>
            <p:nvPr/>
          </p:nvCxnSpPr>
          <p:spPr>
            <a:xfrm>
              <a:off x="539552" y="2689772"/>
              <a:ext cx="450816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文字方塊 77"/>
            <p:cNvSpPr txBox="1"/>
            <p:nvPr/>
          </p:nvSpPr>
          <p:spPr>
            <a:xfrm>
              <a:off x="970466" y="2574356"/>
              <a:ext cx="90943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新建骨幹線路</a:t>
              </a:r>
              <a:endParaRPr lang="zh-TW" altLang="en-US" sz="9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3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0" y="6562725"/>
            <a:ext cx="958850" cy="287338"/>
          </a:xfrm>
        </p:spPr>
        <p:txBody>
          <a:bodyPr/>
          <a:lstStyle/>
          <a:p>
            <a:fld id="{300DEC54-A8FC-42BA-831C-F5BECDE2EAA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94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zh-TW" dirty="0" err="1" smtClean="0"/>
              <a:t>TANet</a:t>
            </a:r>
            <a:r>
              <a:rPr lang="en-US" altLang="zh-TW" dirty="0" smtClean="0"/>
              <a:t> 100G </a:t>
            </a:r>
            <a:r>
              <a:rPr lang="zh-TW" altLang="en-US" dirty="0" smtClean="0"/>
              <a:t>骨幹架構圖</a:t>
            </a:r>
            <a:endParaRPr lang="en-US" altLang="zh-TW" dirty="0" smtClean="0"/>
          </a:p>
          <a:p>
            <a:r>
              <a:rPr lang="en-US" altLang="zh-TW" dirty="0" err="1" smtClean="0"/>
              <a:t>TANet</a:t>
            </a:r>
            <a:r>
              <a:rPr lang="en-US" altLang="zh-TW" dirty="0" smtClean="0"/>
              <a:t> </a:t>
            </a:r>
            <a:r>
              <a:rPr lang="zh-TW" altLang="en-US" dirty="0" smtClean="0"/>
              <a:t>竹苗區網移轉架構圖</a:t>
            </a:r>
            <a:endParaRPr lang="en-US" altLang="zh-TW" dirty="0" smtClean="0"/>
          </a:p>
          <a:p>
            <a:r>
              <a:rPr lang="en-US" altLang="zh-TW" dirty="0" smtClean="0"/>
              <a:t>TWAREN</a:t>
            </a:r>
            <a:r>
              <a:rPr lang="zh-TW" altLang="en-US" dirty="0" smtClean="0"/>
              <a:t> </a:t>
            </a:r>
            <a:r>
              <a:rPr lang="en-US" altLang="zh-TW" dirty="0" smtClean="0"/>
              <a:t>100G </a:t>
            </a:r>
            <a:r>
              <a:rPr lang="zh-TW" altLang="en-US" dirty="0" smtClean="0"/>
              <a:t>骨幹架構圖</a:t>
            </a:r>
            <a:endParaRPr lang="en-US" altLang="zh-TW" dirty="0" smtClean="0"/>
          </a:p>
          <a:p>
            <a:r>
              <a:rPr lang="en-US" altLang="zh-TW" dirty="0" smtClean="0"/>
              <a:t>TWAREN</a:t>
            </a:r>
            <a:r>
              <a:rPr lang="zh-TW" altLang="en-US" dirty="0" smtClean="0"/>
              <a:t> 竹苗區網移轉架構圖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787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513" y="1066460"/>
            <a:ext cx="4133630" cy="5564064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4" name="矩形 193"/>
          <p:cNvSpPr/>
          <p:nvPr/>
        </p:nvSpPr>
        <p:spPr>
          <a:xfrm>
            <a:off x="5885480" y="2748567"/>
            <a:ext cx="1611655" cy="33523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3" name="矩形 192"/>
          <p:cNvSpPr/>
          <p:nvPr/>
        </p:nvSpPr>
        <p:spPr>
          <a:xfrm>
            <a:off x="6643942" y="1937206"/>
            <a:ext cx="1135873" cy="33523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2" name="矩形 201"/>
          <p:cNvSpPr/>
          <p:nvPr/>
        </p:nvSpPr>
        <p:spPr>
          <a:xfrm>
            <a:off x="4927957" y="4538085"/>
            <a:ext cx="1106211" cy="33523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480329" y="1443379"/>
            <a:ext cx="1065299" cy="335237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3" name="Rectangle 92"/>
          <p:cNvSpPr/>
          <p:nvPr/>
        </p:nvSpPr>
        <p:spPr>
          <a:xfrm>
            <a:off x="5152657" y="4852105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臺南主節點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697" y="82150"/>
            <a:ext cx="5676514" cy="556218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骨幹全域架構圖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3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92"/>
          <p:cNvSpPr/>
          <p:nvPr/>
        </p:nvSpPr>
        <p:spPr>
          <a:xfrm>
            <a:off x="8616219" y="1477455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臺北主節點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027" name="直線接點 1026"/>
          <p:cNvCxnSpPr>
            <a:stCxn id="10" idx="7"/>
            <a:endCxn id="16" idx="2"/>
          </p:cNvCxnSpPr>
          <p:nvPr/>
        </p:nvCxnSpPr>
        <p:spPr>
          <a:xfrm flipH="1">
            <a:off x="6763718" y="1614722"/>
            <a:ext cx="936604" cy="489143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6" idx="2"/>
            <a:endCxn id="22" idx="0"/>
          </p:cNvCxnSpPr>
          <p:nvPr/>
        </p:nvCxnSpPr>
        <p:spPr>
          <a:xfrm flipH="1">
            <a:off x="6047064" y="2103865"/>
            <a:ext cx="716654" cy="808633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22" idx="7"/>
            <a:endCxn id="28" idx="0"/>
          </p:cNvCxnSpPr>
          <p:nvPr/>
        </p:nvCxnSpPr>
        <p:spPr>
          <a:xfrm flipH="1">
            <a:off x="5084495" y="2916186"/>
            <a:ext cx="971688" cy="1786883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stCxn id="10" idx="1"/>
            <a:endCxn id="28" idx="0"/>
          </p:cNvCxnSpPr>
          <p:nvPr/>
        </p:nvCxnSpPr>
        <p:spPr>
          <a:xfrm flipH="1">
            <a:off x="5084495" y="1614722"/>
            <a:ext cx="2597588" cy="3088347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>
            <a:stCxn id="13" idx="4"/>
            <a:endCxn id="19" idx="2"/>
          </p:cNvCxnSpPr>
          <p:nvPr/>
        </p:nvCxnSpPr>
        <p:spPr>
          <a:xfrm flipH="1">
            <a:off x="7604295" y="1627312"/>
            <a:ext cx="809579" cy="477512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>
            <a:stCxn id="13" idx="3"/>
            <a:endCxn id="25" idx="1"/>
          </p:cNvCxnSpPr>
          <p:nvPr/>
        </p:nvCxnSpPr>
        <p:spPr>
          <a:xfrm flipH="1">
            <a:off x="7339455" y="1623624"/>
            <a:ext cx="1065299" cy="1314394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>
            <a:stCxn id="19" idx="1"/>
            <a:endCxn id="31" idx="7"/>
          </p:cNvCxnSpPr>
          <p:nvPr/>
        </p:nvCxnSpPr>
        <p:spPr>
          <a:xfrm flipH="1">
            <a:off x="5870619" y="2095921"/>
            <a:ext cx="1737452" cy="2609783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10" idx="4"/>
            <a:endCxn id="13" idx="5"/>
          </p:cNvCxnSpPr>
          <p:nvPr/>
        </p:nvCxnSpPr>
        <p:spPr>
          <a:xfrm flipV="1">
            <a:off x="7691204" y="1623624"/>
            <a:ext cx="731789" cy="12592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>
            <a:stCxn id="16" idx="1"/>
            <a:endCxn id="19" idx="1"/>
          </p:cNvCxnSpPr>
          <p:nvPr/>
        </p:nvCxnSpPr>
        <p:spPr>
          <a:xfrm>
            <a:off x="6767495" y="2094960"/>
            <a:ext cx="840576" cy="960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stCxn id="22" idx="7"/>
            <a:endCxn id="25" idx="1"/>
          </p:cNvCxnSpPr>
          <p:nvPr/>
        </p:nvCxnSpPr>
        <p:spPr>
          <a:xfrm>
            <a:off x="6056184" y="2916186"/>
            <a:ext cx="1283271" cy="21833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>
            <a:stCxn id="28" idx="0"/>
            <a:endCxn id="31" idx="0"/>
          </p:cNvCxnSpPr>
          <p:nvPr/>
        </p:nvCxnSpPr>
        <p:spPr>
          <a:xfrm flipV="1">
            <a:off x="5084496" y="4702016"/>
            <a:ext cx="777005" cy="1053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橢圓 145"/>
          <p:cNvSpPr/>
          <p:nvPr/>
        </p:nvSpPr>
        <p:spPr>
          <a:xfrm>
            <a:off x="7075748" y="182882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5" name="文字方塊 91"/>
          <p:cNvSpPr txBox="1"/>
          <p:nvPr/>
        </p:nvSpPr>
        <p:spPr>
          <a:xfrm>
            <a:off x="7027578" y="228050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-I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" name="橢圓 145"/>
          <p:cNvSpPr/>
          <p:nvPr/>
        </p:nvSpPr>
        <p:spPr>
          <a:xfrm>
            <a:off x="6198538" y="297213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4" name="文字方塊 91"/>
          <p:cNvSpPr txBox="1"/>
          <p:nvPr/>
        </p:nvSpPr>
        <p:spPr>
          <a:xfrm>
            <a:off x="6150368" y="342381"/>
            <a:ext cx="535525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-II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0" name="橢圓 145"/>
          <p:cNvSpPr/>
          <p:nvPr/>
        </p:nvSpPr>
        <p:spPr>
          <a:xfrm>
            <a:off x="5242391" y="606937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2" name="文字方塊 91"/>
          <p:cNvSpPr txBox="1"/>
          <p:nvPr/>
        </p:nvSpPr>
        <p:spPr>
          <a:xfrm>
            <a:off x="5194221" y="652105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28" name="橢圓 145"/>
          <p:cNvSpPr/>
          <p:nvPr/>
        </p:nvSpPr>
        <p:spPr>
          <a:xfrm>
            <a:off x="4624793" y="994343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0" name="文字方塊 91"/>
          <p:cNvSpPr txBox="1"/>
          <p:nvPr/>
        </p:nvSpPr>
        <p:spPr>
          <a:xfrm>
            <a:off x="4576623" y="1039511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新竹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36" name="橢圓 145"/>
          <p:cNvSpPr/>
          <p:nvPr/>
        </p:nvSpPr>
        <p:spPr>
          <a:xfrm>
            <a:off x="4161410" y="1422859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8" name="文字方塊 91"/>
          <p:cNvSpPr txBox="1"/>
          <p:nvPr/>
        </p:nvSpPr>
        <p:spPr>
          <a:xfrm>
            <a:off x="4113240" y="1468027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44" name="橢圓 145"/>
          <p:cNvSpPr/>
          <p:nvPr/>
        </p:nvSpPr>
        <p:spPr>
          <a:xfrm>
            <a:off x="3677226" y="2471318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6" name="文字方塊 91"/>
          <p:cNvSpPr txBox="1"/>
          <p:nvPr/>
        </p:nvSpPr>
        <p:spPr>
          <a:xfrm>
            <a:off x="3629056" y="2516486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臺中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52" name="橢圓 145"/>
          <p:cNvSpPr/>
          <p:nvPr/>
        </p:nvSpPr>
        <p:spPr>
          <a:xfrm>
            <a:off x="3409174" y="3001735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4" name="文字方塊 91"/>
          <p:cNvSpPr txBox="1"/>
          <p:nvPr/>
        </p:nvSpPr>
        <p:spPr>
          <a:xfrm>
            <a:off x="3361004" y="3046903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南投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62" name="橢圓 145"/>
          <p:cNvSpPr/>
          <p:nvPr/>
        </p:nvSpPr>
        <p:spPr>
          <a:xfrm>
            <a:off x="3197250" y="4002441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4" name="文字方塊 91"/>
          <p:cNvSpPr txBox="1"/>
          <p:nvPr/>
        </p:nvSpPr>
        <p:spPr>
          <a:xfrm>
            <a:off x="3149080" y="4047609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雲嘉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70" name="橢圓 145"/>
          <p:cNvSpPr/>
          <p:nvPr/>
        </p:nvSpPr>
        <p:spPr>
          <a:xfrm>
            <a:off x="3097353" y="4714608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2" name="文字方塊 91"/>
          <p:cNvSpPr txBox="1"/>
          <p:nvPr/>
        </p:nvSpPr>
        <p:spPr>
          <a:xfrm>
            <a:off x="3049183" y="4759776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78" name="橢圓 145"/>
          <p:cNvSpPr/>
          <p:nvPr/>
        </p:nvSpPr>
        <p:spPr>
          <a:xfrm>
            <a:off x="3533358" y="5316929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0" name="文字方塊 91"/>
          <p:cNvSpPr txBox="1"/>
          <p:nvPr/>
        </p:nvSpPr>
        <p:spPr>
          <a:xfrm>
            <a:off x="3485188" y="5362097"/>
            <a:ext cx="500838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高屏澎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86" name="橢圓 145"/>
          <p:cNvSpPr/>
          <p:nvPr/>
        </p:nvSpPr>
        <p:spPr>
          <a:xfrm>
            <a:off x="8732776" y="537598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8" name="文字方塊 91"/>
          <p:cNvSpPr txBox="1"/>
          <p:nvPr/>
        </p:nvSpPr>
        <p:spPr>
          <a:xfrm>
            <a:off x="8984657" y="574686"/>
            <a:ext cx="51606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大樓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5" name="橢圓 145"/>
          <p:cNvSpPr/>
          <p:nvPr/>
        </p:nvSpPr>
        <p:spPr>
          <a:xfrm>
            <a:off x="7939333" y="231542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7" name="文字方塊 91"/>
          <p:cNvSpPr txBox="1"/>
          <p:nvPr/>
        </p:nvSpPr>
        <p:spPr>
          <a:xfrm>
            <a:off x="8164999" y="307394"/>
            <a:ext cx="531169" cy="21544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中研院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3" name="橢圓 145"/>
          <p:cNvSpPr/>
          <p:nvPr/>
        </p:nvSpPr>
        <p:spPr>
          <a:xfrm>
            <a:off x="9258880" y="2215558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" name="文字方塊 91"/>
          <p:cNvSpPr txBox="1"/>
          <p:nvPr/>
        </p:nvSpPr>
        <p:spPr>
          <a:xfrm>
            <a:off x="9562327" y="2252646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宜蘭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219" name="橢圓 145"/>
          <p:cNvSpPr/>
          <p:nvPr/>
        </p:nvSpPr>
        <p:spPr>
          <a:xfrm>
            <a:off x="8088502" y="5113527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1" name="文字方塊 91"/>
          <p:cNvSpPr txBox="1"/>
          <p:nvPr/>
        </p:nvSpPr>
        <p:spPr>
          <a:xfrm>
            <a:off x="8391949" y="5150615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臺東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211" name="橢圓 145"/>
          <p:cNvSpPr/>
          <p:nvPr/>
        </p:nvSpPr>
        <p:spPr>
          <a:xfrm>
            <a:off x="9010434" y="3557762"/>
            <a:ext cx="704066" cy="367149"/>
          </a:xfrm>
          <a:prstGeom prst="ellipse">
            <a:avLst/>
          </a:prstGeom>
          <a:solidFill>
            <a:srgbClr val="FFFF00"/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3" name="文字方塊 91"/>
          <p:cNvSpPr txBox="1"/>
          <p:nvPr/>
        </p:nvSpPr>
        <p:spPr>
          <a:xfrm>
            <a:off x="9313881" y="3594850"/>
            <a:ext cx="464500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花蓮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區網</a:t>
            </a:r>
          </a:p>
        </p:txBody>
      </p:sp>
      <p:sp>
        <p:nvSpPr>
          <p:cNvPr id="1069" name="手繪多邊形 1068"/>
          <p:cNvSpPr/>
          <p:nvPr/>
        </p:nvSpPr>
        <p:spPr>
          <a:xfrm>
            <a:off x="5769344" y="4698977"/>
            <a:ext cx="2509284" cy="638010"/>
          </a:xfrm>
          <a:custGeom>
            <a:avLst/>
            <a:gdLst>
              <a:gd name="connsiteX0" fmla="*/ 0 w 2509284"/>
              <a:gd name="connsiteY0" fmla="*/ 0 h 638010"/>
              <a:gd name="connsiteX1" fmla="*/ 1318437 w 2509284"/>
              <a:gd name="connsiteY1" fmla="*/ 552893 h 638010"/>
              <a:gd name="connsiteX2" fmla="*/ 2509284 w 2509284"/>
              <a:gd name="connsiteY2" fmla="*/ 627321 h 638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9284" h="638010">
                <a:moveTo>
                  <a:pt x="0" y="0"/>
                </a:moveTo>
                <a:cubicBezTo>
                  <a:pt x="450111" y="224170"/>
                  <a:pt x="900223" y="448340"/>
                  <a:pt x="1318437" y="552893"/>
                </a:cubicBezTo>
                <a:cubicBezTo>
                  <a:pt x="1736651" y="657446"/>
                  <a:pt x="2122967" y="642383"/>
                  <a:pt x="2509284" y="627321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0" name="手繪多邊形 1069"/>
          <p:cNvSpPr/>
          <p:nvPr/>
        </p:nvSpPr>
        <p:spPr>
          <a:xfrm>
            <a:off x="8267995" y="1647434"/>
            <a:ext cx="254060" cy="3678865"/>
          </a:xfrm>
          <a:custGeom>
            <a:avLst/>
            <a:gdLst>
              <a:gd name="connsiteX0" fmla="*/ 0 w 254060"/>
              <a:gd name="connsiteY0" fmla="*/ 3678865 h 3678865"/>
              <a:gd name="connsiteX1" fmla="*/ 244549 w 254060"/>
              <a:gd name="connsiteY1" fmla="*/ 2626242 h 3678865"/>
              <a:gd name="connsiteX2" fmla="*/ 180754 w 254060"/>
              <a:gd name="connsiteY2" fmla="*/ 0 h 36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60" h="3678865">
                <a:moveTo>
                  <a:pt x="0" y="3678865"/>
                </a:moveTo>
                <a:cubicBezTo>
                  <a:pt x="107211" y="3459125"/>
                  <a:pt x="214423" y="3239386"/>
                  <a:pt x="244549" y="2626242"/>
                </a:cubicBezTo>
                <a:cubicBezTo>
                  <a:pt x="274675" y="2013098"/>
                  <a:pt x="227714" y="1006549"/>
                  <a:pt x="180754" y="0"/>
                </a:cubicBezTo>
              </a:path>
            </a:pathLst>
          </a:custGeom>
          <a:noFill/>
          <a:ln w="19050">
            <a:solidFill>
              <a:srgbClr val="00CC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0" name="群組 46"/>
          <p:cNvGrpSpPr/>
          <p:nvPr/>
        </p:nvGrpSpPr>
        <p:grpSpPr>
          <a:xfrm>
            <a:off x="8151175" y="5208748"/>
            <a:ext cx="281422" cy="281520"/>
            <a:chOff x="3061092" y="2914080"/>
            <a:chExt cx="467019" cy="377600"/>
          </a:xfrm>
        </p:grpSpPr>
        <p:grpSp>
          <p:nvGrpSpPr>
            <p:cNvPr id="222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224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25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223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5" name="手繪多邊形 1074"/>
          <p:cNvSpPr/>
          <p:nvPr/>
        </p:nvSpPr>
        <p:spPr>
          <a:xfrm>
            <a:off x="8447138" y="1665295"/>
            <a:ext cx="979807" cy="747682"/>
          </a:xfrm>
          <a:custGeom>
            <a:avLst/>
            <a:gdLst>
              <a:gd name="connsiteX0" fmla="*/ 22877 w 979807"/>
              <a:gd name="connsiteY0" fmla="*/ 3403 h 747682"/>
              <a:gd name="connsiteX1" fmla="*/ 86672 w 979807"/>
              <a:gd name="connsiteY1" fmla="*/ 67198 h 747682"/>
              <a:gd name="connsiteX2" fmla="*/ 724626 w 979807"/>
              <a:gd name="connsiteY2" fmla="*/ 460603 h 747682"/>
              <a:gd name="connsiteX3" fmla="*/ 979807 w 979807"/>
              <a:gd name="connsiteY3" fmla="*/ 747682 h 74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9807" h="747682">
                <a:moveTo>
                  <a:pt x="22877" y="3403"/>
                </a:moveTo>
                <a:cubicBezTo>
                  <a:pt x="-3705" y="-2800"/>
                  <a:pt x="-30286" y="-9002"/>
                  <a:pt x="86672" y="67198"/>
                </a:cubicBezTo>
                <a:cubicBezTo>
                  <a:pt x="203630" y="143398"/>
                  <a:pt x="575770" y="347189"/>
                  <a:pt x="724626" y="460603"/>
                </a:cubicBezTo>
                <a:cubicBezTo>
                  <a:pt x="873482" y="574017"/>
                  <a:pt x="926644" y="660849"/>
                  <a:pt x="979807" y="747682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6" name="手繪多邊形 1075"/>
          <p:cNvSpPr/>
          <p:nvPr/>
        </p:nvSpPr>
        <p:spPr>
          <a:xfrm>
            <a:off x="5790610" y="2412978"/>
            <a:ext cx="3636335" cy="2296633"/>
          </a:xfrm>
          <a:custGeom>
            <a:avLst/>
            <a:gdLst>
              <a:gd name="connsiteX0" fmla="*/ 0 w 3636335"/>
              <a:gd name="connsiteY0" fmla="*/ 2296633 h 2296633"/>
              <a:gd name="connsiteX1" fmla="*/ 85061 w 3636335"/>
              <a:gd name="connsiteY1" fmla="*/ 2296633 h 2296633"/>
              <a:gd name="connsiteX2" fmla="*/ 2488019 w 3636335"/>
              <a:gd name="connsiteY2" fmla="*/ 1701209 h 2296633"/>
              <a:gd name="connsiteX3" fmla="*/ 3636335 w 3636335"/>
              <a:gd name="connsiteY3" fmla="*/ 0 h 2296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6335" h="2296633">
                <a:moveTo>
                  <a:pt x="0" y="2296633"/>
                </a:moveTo>
                <a:lnTo>
                  <a:pt x="85061" y="2296633"/>
                </a:lnTo>
                <a:cubicBezTo>
                  <a:pt x="499731" y="2197396"/>
                  <a:pt x="1896140" y="2083981"/>
                  <a:pt x="2488019" y="1701209"/>
                </a:cubicBezTo>
                <a:cubicBezTo>
                  <a:pt x="3079898" y="1318437"/>
                  <a:pt x="3358116" y="659218"/>
                  <a:pt x="3636335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04" name="群組 46"/>
          <p:cNvGrpSpPr/>
          <p:nvPr/>
        </p:nvGrpSpPr>
        <p:grpSpPr>
          <a:xfrm>
            <a:off x="9321553" y="2310779"/>
            <a:ext cx="281422" cy="281520"/>
            <a:chOff x="3061092" y="2914080"/>
            <a:chExt cx="467019" cy="377600"/>
          </a:xfrm>
        </p:grpSpPr>
        <p:grpSp>
          <p:nvGrpSpPr>
            <p:cNvPr id="206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208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09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207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1" name="手繪多邊形 1070"/>
          <p:cNvSpPr/>
          <p:nvPr/>
        </p:nvSpPr>
        <p:spPr>
          <a:xfrm>
            <a:off x="5790610" y="3773944"/>
            <a:ext cx="3413051" cy="1001836"/>
          </a:xfrm>
          <a:custGeom>
            <a:avLst/>
            <a:gdLst>
              <a:gd name="connsiteX0" fmla="*/ 0 w 3413051"/>
              <a:gd name="connsiteY0" fmla="*/ 935666 h 1001836"/>
              <a:gd name="connsiteX1" fmla="*/ 2328531 w 3413051"/>
              <a:gd name="connsiteY1" fmla="*/ 903768 h 1001836"/>
              <a:gd name="connsiteX2" fmla="*/ 3413051 w 3413051"/>
              <a:gd name="connsiteY2" fmla="*/ 0 h 100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051" h="1001836">
                <a:moveTo>
                  <a:pt x="0" y="935666"/>
                </a:moveTo>
                <a:cubicBezTo>
                  <a:pt x="879844" y="997689"/>
                  <a:pt x="1759689" y="1059712"/>
                  <a:pt x="2328531" y="903768"/>
                </a:cubicBezTo>
                <a:cubicBezTo>
                  <a:pt x="2897373" y="747824"/>
                  <a:pt x="3155212" y="373912"/>
                  <a:pt x="3413051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2" name="手繪多邊形 1071"/>
          <p:cNvSpPr/>
          <p:nvPr/>
        </p:nvSpPr>
        <p:spPr>
          <a:xfrm>
            <a:off x="8459382" y="1679332"/>
            <a:ext cx="759337" cy="2052083"/>
          </a:xfrm>
          <a:custGeom>
            <a:avLst/>
            <a:gdLst>
              <a:gd name="connsiteX0" fmla="*/ 733647 w 759337"/>
              <a:gd name="connsiteY0" fmla="*/ 2052083 h 2052083"/>
              <a:gd name="connsiteX1" fmla="*/ 669852 w 759337"/>
              <a:gd name="connsiteY1" fmla="*/ 1265274 h 2052083"/>
              <a:gd name="connsiteX2" fmla="*/ 0 w 759337"/>
              <a:gd name="connsiteY2" fmla="*/ 0 h 2052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9337" h="2052083">
                <a:moveTo>
                  <a:pt x="733647" y="2052083"/>
                </a:moveTo>
                <a:cubicBezTo>
                  <a:pt x="762887" y="1829685"/>
                  <a:pt x="792127" y="1607288"/>
                  <a:pt x="669852" y="1265274"/>
                </a:cubicBezTo>
                <a:cubicBezTo>
                  <a:pt x="547577" y="923260"/>
                  <a:pt x="273788" y="461630"/>
                  <a:pt x="0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2" name="群組 46"/>
          <p:cNvGrpSpPr/>
          <p:nvPr/>
        </p:nvGrpSpPr>
        <p:grpSpPr>
          <a:xfrm>
            <a:off x="9073107" y="3652983"/>
            <a:ext cx="281422" cy="281520"/>
            <a:chOff x="3061092" y="2914080"/>
            <a:chExt cx="467019" cy="377600"/>
          </a:xfrm>
        </p:grpSpPr>
        <p:grpSp>
          <p:nvGrpSpPr>
            <p:cNvPr id="214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216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17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215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77" name="手繪多邊形 1076"/>
          <p:cNvSpPr/>
          <p:nvPr/>
        </p:nvSpPr>
        <p:spPr>
          <a:xfrm>
            <a:off x="7715102" y="730500"/>
            <a:ext cx="1186371" cy="895668"/>
          </a:xfrm>
          <a:custGeom>
            <a:avLst/>
            <a:gdLst>
              <a:gd name="connsiteX0" fmla="*/ 0 w 1137684"/>
              <a:gd name="connsiteY0" fmla="*/ 499730 h 499730"/>
              <a:gd name="connsiteX1" fmla="*/ 1137684 w 1137684"/>
              <a:gd name="connsiteY1" fmla="*/ 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684" h="499730">
                <a:moveTo>
                  <a:pt x="0" y="499730"/>
                </a:moveTo>
                <a:lnTo>
                  <a:pt x="1137684" y="0"/>
                </a:lnTo>
              </a:path>
            </a:pathLst>
          </a:custGeom>
          <a:noFill/>
          <a:ln w="19050">
            <a:solidFill>
              <a:srgbClr val="00CC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8" name="手繪多邊形 1077"/>
          <p:cNvSpPr/>
          <p:nvPr/>
        </p:nvSpPr>
        <p:spPr>
          <a:xfrm>
            <a:off x="8416851" y="763717"/>
            <a:ext cx="484621" cy="851818"/>
          </a:xfrm>
          <a:custGeom>
            <a:avLst/>
            <a:gdLst>
              <a:gd name="connsiteX0" fmla="*/ 0 w 414670"/>
              <a:gd name="connsiteY0" fmla="*/ 457200 h 457200"/>
              <a:gd name="connsiteX1" fmla="*/ 414670 w 414670"/>
              <a:gd name="connsiteY1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4670" h="457200">
                <a:moveTo>
                  <a:pt x="0" y="457200"/>
                </a:moveTo>
                <a:lnTo>
                  <a:pt x="414670" y="0"/>
                </a:lnTo>
              </a:path>
            </a:pathLst>
          </a:custGeom>
          <a:noFill/>
          <a:ln w="19050">
            <a:solidFill>
              <a:srgbClr val="00CC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9" name="群組 66"/>
          <p:cNvGrpSpPr/>
          <p:nvPr/>
        </p:nvGrpSpPr>
        <p:grpSpPr>
          <a:xfrm>
            <a:off x="8795449" y="632819"/>
            <a:ext cx="281422" cy="281520"/>
            <a:chOff x="6093759" y="5617348"/>
            <a:chExt cx="467019" cy="377600"/>
          </a:xfrm>
        </p:grpSpPr>
        <p:pic>
          <p:nvPicPr>
            <p:cNvPr id="191" name="Picture 7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759" y="5617348"/>
              <a:ext cx="467019" cy="285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92" name="Rectangle 73"/>
            <p:cNvSpPr/>
            <p:nvPr/>
          </p:nvSpPr>
          <p:spPr>
            <a:xfrm>
              <a:off x="6116426" y="5705975"/>
              <a:ext cx="306561" cy="288973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endParaRPr lang="en-US" altLang="zh-TW" sz="8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</p:grpSp>
      <p:sp>
        <p:nvSpPr>
          <p:cNvPr id="190" name="矩形 48"/>
          <p:cNvSpPr/>
          <p:nvPr/>
        </p:nvSpPr>
        <p:spPr>
          <a:xfrm>
            <a:off x="8907290" y="632820"/>
            <a:ext cx="57743" cy="7242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5" name="手繪多邊形 1084"/>
          <p:cNvSpPr/>
          <p:nvPr/>
        </p:nvSpPr>
        <p:spPr>
          <a:xfrm>
            <a:off x="3940544" y="3231684"/>
            <a:ext cx="1860698" cy="1456660"/>
          </a:xfrm>
          <a:custGeom>
            <a:avLst/>
            <a:gdLst>
              <a:gd name="connsiteX0" fmla="*/ 0 w 1860698"/>
              <a:gd name="connsiteY0" fmla="*/ 0 h 1456660"/>
              <a:gd name="connsiteX1" fmla="*/ 818707 w 1860698"/>
              <a:gd name="connsiteY1" fmla="*/ 829340 h 1456660"/>
              <a:gd name="connsiteX2" fmla="*/ 1860698 w 1860698"/>
              <a:gd name="connsiteY2" fmla="*/ 1456660 h 145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0698" h="1456660">
                <a:moveTo>
                  <a:pt x="0" y="0"/>
                </a:moveTo>
                <a:cubicBezTo>
                  <a:pt x="254295" y="293281"/>
                  <a:pt x="508591" y="586563"/>
                  <a:pt x="818707" y="829340"/>
                </a:cubicBezTo>
                <a:cubicBezTo>
                  <a:pt x="1128823" y="1072117"/>
                  <a:pt x="1494760" y="1264388"/>
                  <a:pt x="1860698" y="145666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6" name="手繪多邊形 1085"/>
          <p:cNvSpPr/>
          <p:nvPr/>
        </p:nvSpPr>
        <p:spPr>
          <a:xfrm>
            <a:off x="3940545" y="2638377"/>
            <a:ext cx="3413051" cy="572042"/>
          </a:xfrm>
          <a:custGeom>
            <a:avLst/>
            <a:gdLst>
              <a:gd name="connsiteX0" fmla="*/ 0 w 3413051"/>
              <a:gd name="connsiteY0" fmla="*/ 572042 h 572042"/>
              <a:gd name="connsiteX1" fmla="*/ 1935126 w 3413051"/>
              <a:gd name="connsiteY1" fmla="*/ 8516 h 572042"/>
              <a:gd name="connsiteX2" fmla="*/ 3413051 w 3413051"/>
              <a:gd name="connsiteY2" fmla="*/ 284963 h 57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051" h="572042">
                <a:moveTo>
                  <a:pt x="0" y="572042"/>
                </a:moveTo>
                <a:cubicBezTo>
                  <a:pt x="683142" y="314202"/>
                  <a:pt x="1366284" y="56363"/>
                  <a:pt x="1935126" y="8516"/>
                </a:cubicBezTo>
                <a:cubicBezTo>
                  <a:pt x="2503968" y="-39331"/>
                  <a:pt x="2958509" y="122816"/>
                  <a:pt x="3413051" y="284963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7" name="手繪多邊形 1086"/>
          <p:cNvSpPr/>
          <p:nvPr/>
        </p:nvSpPr>
        <p:spPr>
          <a:xfrm>
            <a:off x="4206358" y="2443666"/>
            <a:ext cx="3125972" cy="490306"/>
          </a:xfrm>
          <a:custGeom>
            <a:avLst/>
            <a:gdLst>
              <a:gd name="connsiteX0" fmla="*/ 0 w 3125972"/>
              <a:gd name="connsiteY0" fmla="*/ 192595 h 490306"/>
              <a:gd name="connsiteX1" fmla="*/ 1871330 w 3125972"/>
              <a:gd name="connsiteY1" fmla="*/ 11841 h 490306"/>
              <a:gd name="connsiteX2" fmla="*/ 3125972 w 3125972"/>
              <a:gd name="connsiteY2" fmla="*/ 490306 h 49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5972" h="490306">
                <a:moveTo>
                  <a:pt x="0" y="192595"/>
                </a:moveTo>
                <a:cubicBezTo>
                  <a:pt x="675167" y="77408"/>
                  <a:pt x="1350335" y="-37778"/>
                  <a:pt x="1871330" y="11841"/>
                </a:cubicBezTo>
                <a:cubicBezTo>
                  <a:pt x="2392325" y="61459"/>
                  <a:pt x="3125972" y="490306"/>
                  <a:pt x="3125972" y="490306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8" name="手繪多邊形 287"/>
          <p:cNvSpPr/>
          <p:nvPr/>
        </p:nvSpPr>
        <p:spPr>
          <a:xfrm>
            <a:off x="4195726" y="2668158"/>
            <a:ext cx="1573618" cy="2009554"/>
          </a:xfrm>
          <a:custGeom>
            <a:avLst/>
            <a:gdLst>
              <a:gd name="connsiteX0" fmla="*/ 0 w 1573618"/>
              <a:gd name="connsiteY0" fmla="*/ 0 h 2009554"/>
              <a:gd name="connsiteX1" fmla="*/ 893134 w 1573618"/>
              <a:gd name="connsiteY1" fmla="*/ 1254642 h 2009554"/>
              <a:gd name="connsiteX2" fmla="*/ 1573618 w 1573618"/>
              <a:gd name="connsiteY2" fmla="*/ 2009554 h 200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618" h="2009554">
                <a:moveTo>
                  <a:pt x="0" y="0"/>
                </a:moveTo>
                <a:cubicBezTo>
                  <a:pt x="315432" y="459858"/>
                  <a:pt x="630864" y="919716"/>
                  <a:pt x="893134" y="1254642"/>
                </a:cubicBezTo>
                <a:cubicBezTo>
                  <a:pt x="1155404" y="1589568"/>
                  <a:pt x="1573618" y="2009554"/>
                  <a:pt x="1573618" y="2009554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9" name="手繪多邊形 288"/>
          <p:cNvSpPr/>
          <p:nvPr/>
        </p:nvSpPr>
        <p:spPr>
          <a:xfrm>
            <a:off x="3674730" y="2912708"/>
            <a:ext cx="2360428" cy="1201479"/>
          </a:xfrm>
          <a:custGeom>
            <a:avLst/>
            <a:gdLst>
              <a:gd name="connsiteX0" fmla="*/ 0 w 2360428"/>
              <a:gd name="connsiteY0" fmla="*/ 1201479 h 1201479"/>
              <a:gd name="connsiteX1" fmla="*/ 1329070 w 2360428"/>
              <a:gd name="connsiteY1" fmla="*/ 287079 h 1201479"/>
              <a:gd name="connsiteX2" fmla="*/ 2360428 w 2360428"/>
              <a:gd name="connsiteY2" fmla="*/ 0 h 120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0428" h="1201479">
                <a:moveTo>
                  <a:pt x="0" y="1201479"/>
                </a:moveTo>
                <a:cubicBezTo>
                  <a:pt x="467832" y="844402"/>
                  <a:pt x="935665" y="487325"/>
                  <a:pt x="1329070" y="287079"/>
                </a:cubicBezTo>
                <a:cubicBezTo>
                  <a:pt x="1722475" y="86833"/>
                  <a:pt x="2041451" y="43416"/>
                  <a:pt x="2360428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0" name="手繪多邊形 289"/>
          <p:cNvSpPr/>
          <p:nvPr/>
        </p:nvSpPr>
        <p:spPr>
          <a:xfrm>
            <a:off x="3685364" y="4135451"/>
            <a:ext cx="1403497" cy="563526"/>
          </a:xfrm>
          <a:custGeom>
            <a:avLst/>
            <a:gdLst>
              <a:gd name="connsiteX0" fmla="*/ 0 w 1403497"/>
              <a:gd name="connsiteY0" fmla="*/ 0 h 563526"/>
              <a:gd name="connsiteX1" fmla="*/ 1403497 w 1403497"/>
              <a:gd name="connsiteY1" fmla="*/ 563526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497" h="563526">
                <a:moveTo>
                  <a:pt x="0" y="0"/>
                </a:moveTo>
                <a:lnTo>
                  <a:pt x="1403497" y="563526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1" name="手繪多邊形 290"/>
          <p:cNvSpPr/>
          <p:nvPr/>
        </p:nvSpPr>
        <p:spPr>
          <a:xfrm>
            <a:off x="3610936" y="2912707"/>
            <a:ext cx="2413591" cy="1945758"/>
          </a:xfrm>
          <a:custGeom>
            <a:avLst/>
            <a:gdLst>
              <a:gd name="connsiteX0" fmla="*/ 0 w 2413591"/>
              <a:gd name="connsiteY0" fmla="*/ 1945758 h 1945758"/>
              <a:gd name="connsiteX1" fmla="*/ 1499191 w 2413591"/>
              <a:gd name="connsiteY1" fmla="*/ 531628 h 1945758"/>
              <a:gd name="connsiteX2" fmla="*/ 2413591 w 2413591"/>
              <a:gd name="connsiteY2" fmla="*/ 0 h 194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591" h="1945758">
                <a:moveTo>
                  <a:pt x="0" y="1945758"/>
                </a:moveTo>
                <a:cubicBezTo>
                  <a:pt x="548463" y="1400839"/>
                  <a:pt x="1096926" y="855921"/>
                  <a:pt x="1499191" y="531628"/>
                </a:cubicBezTo>
                <a:cubicBezTo>
                  <a:pt x="1901456" y="207335"/>
                  <a:pt x="2157523" y="103667"/>
                  <a:pt x="2413591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2" name="手繪多邊形 291"/>
          <p:cNvSpPr/>
          <p:nvPr/>
        </p:nvSpPr>
        <p:spPr>
          <a:xfrm>
            <a:off x="4014973" y="2933972"/>
            <a:ext cx="1998921" cy="2541182"/>
          </a:xfrm>
          <a:custGeom>
            <a:avLst/>
            <a:gdLst>
              <a:gd name="connsiteX0" fmla="*/ 0 w 1998921"/>
              <a:gd name="connsiteY0" fmla="*/ 2541182 h 2541182"/>
              <a:gd name="connsiteX1" fmla="*/ 1190847 w 1998921"/>
              <a:gd name="connsiteY1" fmla="*/ 776177 h 2541182"/>
              <a:gd name="connsiteX2" fmla="*/ 1998921 w 1998921"/>
              <a:gd name="connsiteY2" fmla="*/ 0 h 254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8921" h="2541182">
                <a:moveTo>
                  <a:pt x="0" y="2541182"/>
                </a:moveTo>
                <a:cubicBezTo>
                  <a:pt x="428847" y="1870444"/>
                  <a:pt x="857694" y="1199707"/>
                  <a:pt x="1190847" y="776177"/>
                </a:cubicBezTo>
                <a:cubicBezTo>
                  <a:pt x="1524000" y="352647"/>
                  <a:pt x="1761460" y="176323"/>
                  <a:pt x="1998921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3" name="手繪多邊形 292"/>
          <p:cNvSpPr/>
          <p:nvPr/>
        </p:nvSpPr>
        <p:spPr>
          <a:xfrm>
            <a:off x="3600302" y="4709611"/>
            <a:ext cx="1488558" cy="170121"/>
          </a:xfrm>
          <a:custGeom>
            <a:avLst/>
            <a:gdLst>
              <a:gd name="connsiteX0" fmla="*/ 0 w 1488558"/>
              <a:gd name="connsiteY0" fmla="*/ 170121 h 170121"/>
              <a:gd name="connsiteX1" fmla="*/ 1488558 w 1488558"/>
              <a:gd name="connsiteY1" fmla="*/ 0 h 17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58" h="170121">
                <a:moveTo>
                  <a:pt x="0" y="170121"/>
                </a:moveTo>
                <a:lnTo>
                  <a:pt x="1488558" y="0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4" name="手繪多邊形 293"/>
          <p:cNvSpPr/>
          <p:nvPr/>
        </p:nvSpPr>
        <p:spPr>
          <a:xfrm>
            <a:off x="3960123" y="4730875"/>
            <a:ext cx="1107473" cy="804240"/>
          </a:xfrm>
          <a:custGeom>
            <a:avLst/>
            <a:gdLst>
              <a:gd name="connsiteX0" fmla="*/ 54850 w 1107473"/>
              <a:gd name="connsiteY0" fmla="*/ 733646 h 804240"/>
              <a:gd name="connsiteX1" fmla="*/ 118645 w 1107473"/>
              <a:gd name="connsiteY1" fmla="*/ 733646 h 804240"/>
              <a:gd name="connsiteX2" fmla="*/ 1107473 w 1107473"/>
              <a:gd name="connsiteY2" fmla="*/ 0 h 80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7473" h="804240">
                <a:moveTo>
                  <a:pt x="54850" y="733646"/>
                </a:moveTo>
                <a:cubicBezTo>
                  <a:pt x="-971" y="794783"/>
                  <a:pt x="-56792" y="855920"/>
                  <a:pt x="118645" y="733646"/>
                </a:cubicBezTo>
                <a:cubicBezTo>
                  <a:pt x="294082" y="611372"/>
                  <a:pt x="946213" y="122274"/>
                  <a:pt x="1107473" y="0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0" name="手繪多邊形 299"/>
          <p:cNvSpPr/>
          <p:nvPr/>
        </p:nvSpPr>
        <p:spPr>
          <a:xfrm>
            <a:off x="4716721" y="1349703"/>
            <a:ext cx="3668232" cy="265832"/>
          </a:xfrm>
          <a:custGeom>
            <a:avLst/>
            <a:gdLst>
              <a:gd name="connsiteX0" fmla="*/ 0 w 3668232"/>
              <a:gd name="connsiteY0" fmla="*/ 255200 h 265832"/>
              <a:gd name="connsiteX1" fmla="*/ 2317898 w 3668232"/>
              <a:gd name="connsiteY1" fmla="*/ 18 h 265832"/>
              <a:gd name="connsiteX2" fmla="*/ 3668232 w 3668232"/>
              <a:gd name="connsiteY2" fmla="*/ 265832 h 26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8232" h="265832">
                <a:moveTo>
                  <a:pt x="0" y="255200"/>
                </a:moveTo>
                <a:cubicBezTo>
                  <a:pt x="853263" y="126723"/>
                  <a:pt x="1706526" y="-1754"/>
                  <a:pt x="2317898" y="18"/>
                </a:cubicBezTo>
                <a:cubicBezTo>
                  <a:pt x="2929270" y="1790"/>
                  <a:pt x="3668232" y="265832"/>
                  <a:pt x="3668232" y="265832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" name="手繪多邊形 306"/>
          <p:cNvSpPr/>
          <p:nvPr/>
        </p:nvSpPr>
        <p:spPr>
          <a:xfrm>
            <a:off x="5739086" y="816483"/>
            <a:ext cx="2613970" cy="799052"/>
          </a:xfrm>
          <a:custGeom>
            <a:avLst/>
            <a:gdLst>
              <a:gd name="connsiteX0" fmla="*/ 19626 w 2613970"/>
              <a:gd name="connsiteY0" fmla="*/ 1610 h 799052"/>
              <a:gd name="connsiteX1" fmla="*/ 157849 w 2613970"/>
              <a:gd name="connsiteY1" fmla="*/ 44141 h 799052"/>
              <a:gd name="connsiteX2" fmla="*/ 1880323 w 2613970"/>
              <a:gd name="connsiteY2" fmla="*/ 395015 h 799052"/>
              <a:gd name="connsiteX3" fmla="*/ 2613970 w 2613970"/>
              <a:gd name="connsiteY3" fmla="*/ 799052 h 799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3970" h="799052">
                <a:moveTo>
                  <a:pt x="19626" y="1610"/>
                </a:moveTo>
                <a:cubicBezTo>
                  <a:pt x="-66321" y="-9909"/>
                  <a:pt x="157849" y="44141"/>
                  <a:pt x="157849" y="44141"/>
                </a:cubicBezTo>
                <a:cubicBezTo>
                  <a:pt x="467965" y="109709"/>
                  <a:pt x="1470970" y="269197"/>
                  <a:pt x="1880323" y="395015"/>
                </a:cubicBezTo>
                <a:cubicBezTo>
                  <a:pt x="2289676" y="520833"/>
                  <a:pt x="2451823" y="659942"/>
                  <a:pt x="2613970" y="799052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8" name="手繪多邊形 307"/>
          <p:cNvSpPr/>
          <p:nvPr/>
        </p:nvSpPr>
        <p:spPr>
          <a:xfrm>
            <a:off x="5152657" y="1158335"/>
            <a:ext cx="3189767" cy="446568"/>
          </a:xfrm>
          <a:custGeom>
            <a:avLst/>
            <a:gdLst>
              <a:gd name="connsiteX0" fmla="*/ 0 w 3189767"/>
              <a:gd name="connsiteY0" fmla="*/ 0 h 446568"/>
              <a:gd name="connsiteX1" fmla="*/ 2052084 w 3189767"/>
              <a:gd name="connsiteY1" fmla="*/ 95693 h 446568"/>
              <a:gd name="connsiteX2" fmla="*/ 3189767 w 3189767"/>
              <a:gd name="connsiteY2" fmla="*/ 446568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9767" h="446568">
                <a:moveTo>
                  <a:pt x="0" y="0"/>
                </a:moveTo>
                <a:cubicBezTo>
                  <a:pt x="760228" y="10632"/>
                  <a:pt x="1520456" y="21265"/>
                  <a:pt x="2052084" y="95693"/>
                </a:cubicBezTo>
                <a:cubicBezTo>
                  <a:pt x="2583712" y="170121"/>
                  <a:pt x="3189767" y="446568"/>
                  <a:pt x="3189767" y="446568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1" name="群組 321"/>
          <p:cNvGrpSpPr/>
          <p:nvPr/>
        </p:nvGrpSpPr>
        <p:grpSpPr>
          <a:xfrm>
            <a:off x="8282120" y="1514808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12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3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6" name="群組 321"/>
          <p:cNvGrpSpPr/>
          <p:nvPr/>
        </p:nvGrpSpPr>
        <p:grpSpPr>
          <a:xfrm>
            <a:off x="4952742" y="4615747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27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28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321"/>
          <p:cNvGrpSpPr/>
          <p:nvPr/>
        </p:nvGrpSpPr>
        <p:grpSpPr>
          <a:xfrm>
            <a:off x="5915311" y="2825176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21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22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9" name="群組 46"/>
          <p:cNvGrpSpPr/>
          <p:nvPr/>
        </p:nvGrpSpPr>
        <p:grpSpPr>
          <a:xfrm>
            <a:off x="3880002" y="5391165"/>
            <a:ext cx="281422" cy="281520"/>
            <a:chOff x="3061092" y="2914080"/>
            <a:chExt cx="467019" cy="377600"/>
          </a:xfrm>
        </p:grpSpPr>
        <p:grpSp>
          <p:nvGrpSpPr>
            <p:cNvPr id="181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83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84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82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1" name="群組 46"/>
          <p:cNvGrpSpPr/>
          <p:nvPr/>
        </p:nvGrpSpPr>
        <p:grpSpPr>
          <a:xfrm>
            <a:off x="3443997" y="4788844"/>
            <a:ext cx="281422" cy="281520"/>
            <a:chOff x="3061092" y="2914080"/>
            <a:chExt cx="467019" cy="377600"/>
          </a:xfrm>
        </p:grpSpPr>
        <p:grpSp>
          <p:nvGrpSpPr>
            <p:cNvPr id="173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75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76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74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3" name="群組 46"/>
          <p:cNvGrpSpPr/>
          <p:nvPr/>
        </p:nvGrpSpPr>
        <p:grpSpPr>
          <a:xfrm>
            <a:off x="3543894" y="4076677"/>
            <a:ext cx="281422" cy="281520"/>
            <a:chOff x="3061092" y="2914080"/>
            <a:chExt cx="467019" cy="377600"/>
          </a:xfrm>
        </p:grpSpPr>
        <p:grpSp>
          <p:nvGrpSpPr>
            <p:cNvPr id="165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67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68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66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3" name="群組 46"/>
          <p:cNvGrpSpPr/>
          <p:nvPr/>
        </p:nvGrpSpPr>
        <p:grpSpPr>
          <a:xfrm>
            <a:off x="3755818" y="3075971"/>
            <a:ext cx="281422" cy="281520"/>
            <a:chOff x="3061092" y="2914080"/>
            <a:chExt cx="467019" cy="377600"/>
          </a:xfrm>
        </p:grpSpPr>
        <p:grpSp>
          <p:nvGrpSpPr>
            <p:cNvPr id="155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57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58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56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5" name="群組 46"/>
          <p:cNvGrpSpPr/>
          <p:nvPr/>
        </p:nvGrpSpPr>
        <p:grpSpPr>
          <a:xfrm>
            <a:off x="4023870" y="2545554"/>
            <a:ext cx="281422" cy="281520"/>
            <a:chOff x="3061092" y="2914080"/>
            <a:chExt cx="467019" cy="377600"/>
          </a:xfrm>
        </p:grpSpPr>
        <p:grpSp>
          <p:nvGrpSpPr>
            <p:cNvPr id="147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49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50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48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15" name="手繪多邊形 314"/>
          <p:cNvSpPr/>
          <p:nvPr/>
        </p:nvSpPr>
        <p:spPr>
          <a:xfrm>
            <a:off x="6694378" y="509750"/>
            <a:ext cx="95693" cy="1573619"/>
          </a:xfrm>
          <a:custGeom>
            <a:avLst/>
            <a:gdLst>
              <a:gd name="connsiteX0" fmla="*/ 0 w 95693"/>
              <a:gd name="connsiteY0" fmla="*/ 0 h 1573619"/>
              <a:gd name="connsiteX1" fmla="*/ 95693 w 95693"/>
              <a:gd name="connsiteY1" fmla="*/ 1573619 h 157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693" h="1573619">
                <a:moveTo>
                  <a:pt x="0" y="0"/>
                </a:moveTo>
                <a:cubicBezTo>
                  <a:pt x="43416" y="654788"/>
                  <a:pt x="86833" y="1309577"/>
                  <a:pt x="95693" y="1573619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6" name="手繪多邊形 315"/>
          <p:cNvSpPr/>
          <p:nvPr/>
        </p:nvSpPr>
        <p:spPr>
          <a:xfrm>
            <a:off x="6705010" y="562913"/>
            <a:ext cx="956931" cy="1084521"/>
          </a:xfrm>
          <a:custGeom>
            <a:avLst/>
            <a:gdLst>
              <a:gd name="connsiteX0" fmla="*/ 0 w 956931"/>
              <a:gd name="connsiteY0" fmla="*/ 0 h 1084521"/>
              <a:gd name="connsiteX1" fmla="*/ 956931 w 956931"/>
              <a:gd name="connsiteY1" fmla="*/ 1084521 h 108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6931" h="1084521">
                <a:moveTo>
                  <a:pt x="0" y="0"/>
                </a:moveTo>
                <a:lnTo>
                  <a:pt x="956931" y="1084521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7" name="手繪多邊形 316"/>
          <p:cNvSpPr/>
          <p:nvPr/>
        </p:nvSpPr>
        <p:spPr>
          <a:xfrm>
            <a:off x="6800702" y="392792"/>
            <a:ext cx="723014" cy="1690577"/>
          </a:xfrm>
          <a:custGeom>
            <a:avLst/>
            <a:gdLst>
              <a:gd name="connsiteX0" fmla="*/ 723014 w 723014"/>
              <a:gd name="connsiteY0" fmla="*/ 0 h 1690577"/>
              <a:gd name="connsiteX1" fmla="*/ 0 w 723014"/>
              <a:gd name="connsiteY1" fmla="*/ 1690577 h 169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23014" h="1690577">
                <a:moveTo>
                  <a:pt x="723014" y="0"/>
                </a:moveTo>
                <a:lnTo>
                  <a:pt x="0" y="1690577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8" name="手繪多邊形 317"/>
          <p:cNvSpPr/>
          <p:nvPr/>
        </p:nvSpPr>
        <p:spPr>
          <a:xfrm>
            <a:off x="7513084" y="435322"/>
            <a:ext cx="148856" cy="1190847"/>
          </a:xfrm>
          <a:custGeom>
            <a:avLst/>
            <a:gdLst>
              <a:gd name="connsiteX0" fmla="*/ 0 w 148856"/>
              <a:gd name="connsiteY0" fmla="*/ 0 h 1190847"/>
              <a:gd name="connsiteX1" fmla="*/ 148856 w 148856"/>
              <a:gd name="connsiteY1" fmla="*/ 1190847 h 119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856" h="1190847">
                <a:moveTo>
                  <a:pt x="0" y="0"/>
                </a:moveTo>
                <a:lnTo>
                  <a:pt x="148856" y="1190847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9" name="手繪多邊形 318"/>
          <p:cNvSpPr/>
          <p:nvPr/>
        </p:nvSpPr>
        <p:spPr>
          <a:xfrm>
            <a:off x="6800702" y="467219"/>
            <a:ext cx="1307328" cy="1648046"/>
          </a:xfrm>
          <a:custGeom>
            <a:avLst/>
            <a:gdLst>
              <a:gd name="connsiteX0" fmla="*/ 1265275 w 1265275"/>
              <a:gd name="connsiteY0" fmla="*/ 0 h 1679944"/>
              <a:gd name="connsiteX1" fmla="*/ 0 w 1265275"/>
              <a:gd name="connsiteY1" fmla="*/ 1679944 h 167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5275" h="1679944">
                <a:moveTo>
                  <a:pt x="1265275" y="0"/>
                </a:moveTo>
                <a:lnTo>
                  <a:pt x="0" y="1679944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88" name="手繪多邊形 1087"/>
          <p:cNvSpPr/>
          <p:nvPr/>
        </p:nvSpPr>
        <p:spPr>
          <a:xfrm>
            <a:off x="7693838" y="467220"/>
            <a:ext cx="425303" cy="1158949"/>
          </a:xfrm>
          <a:custGeom>
            <a:avLst/>
            <a:gdLst>
              <a:gd name="connsiteX0" fmla="*/ 425303 w 425303"/>
              <a:gd name="connsiteY0" fmla="*/ 0 h 1158949"/>
              <a:gd name="connsiteX1" fmla="*/ 0 w 425303"/>
              <a:gd name="connsiteY1" fmla="*/ 1158949 h 115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303" h="1158949">
                <a:moveTo>
                  <a:pt x="425303" y="0"/>
                </a:moveTo>
                <a:lnTo>
                  <a:pt x="0" y="1158949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321"/>
          <p:cNvGrpSpPr/>
          <p:nvPr/>
        </p:nvGrpSpPr>
        <p:grpSpPr>
          <a:xfrm>
            <a:off x="6644862" y="2003951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15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6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" name="群組 321"/>
          <p:cNvGrpSpPr/>
          <p:nvPr/>
        </p:nvGrpSpPr>
        <p:grpSpPr>
          <a:xfrm>
            <a:off x="7559450" y="1523712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9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0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96" name="群組 46"/>
          <p:cNvGrpSpPr/>
          <p:nvPr/>
        </p:nvGrpSpPr>
        <p:grpSpPr>
          <a:xfrm>
            <a:off x="8002006" y="326763"/>
            <a:ext cx="281422" cy="281520"/>
            <a:chOff x="3061092" y="2914080"/>
            <a:chExt cx="467019" cy="377600"/>
          </a:xfrm>
        </p:grpSpPr>
        <p:grpSp>
          <p:nvGrpSpPr>
            <p:cNvPr id="198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200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01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99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4" name="群組 46"/>
          <p:cNvGrpSpPr/>
          <p:nvPr/>
        </p:nvGrpSpPr>
        <p:grpSpPr>
          <a:xfrm>
            <a:off x="7422392" y="257118"/>
            <a:ext cx="281422" cy="281520"/>
            <a:chOff x="3061092" y="2914080"/>
            <a:chExt cx="467019" cy="377600"/>
          </a:xfrm>
        </p:grpSpPr>
        <p:grpSp>
          <p:nvGrpSpPr>
            <p:cNvPr id="106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08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09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07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13" name="群組 46"/>
          <p:cNvGrpSpPr/>
          <p:nvPr/>
        </p:nvGrpSpPr>
        <p:grpSpPr>
          <a:xfrm>
            <a:off x="6545182" y="371449"/>
            <a:ext cx="281422" cy="281520"/>
            <a:chOff x="3061092" y="2914080"/>
            <a:chExt cx="467019" cy="377600"/>
          </a:xfrm>
        </p:grpSpPr>
        <p:grpSp>
          <p:nvGrpSpPr>
            <p:cNvPr id="115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17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18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16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1" name="Rectangle 92"/>
          <p:cNvSpPr/>
          <p:nvPr/>
        </p:nvSpPr>
        <p:spPr>
          <a:xfrm>
            <a:off x="5921498" y="1977682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新竹主節點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363" name="直線接點 362"/>
          <p:cNvCxnSpPr>
            <a:stCxn id="25" idx="5"/>
            <a:endCxn id="31" idx="1"/>
          </p:cNvCxnSpPr>
          <p:nvPr/>
        </p:nvCxnSpPr>
        <p:spPr>
          <a:xfrm flipH="1">
            <a:off x="5852381" y="2955825"/>
            <a:ext cx="1505313" cy="1749878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群組 321"/>
          <p:cNvGrpSpPr/>
          <p:nvPr/>
        </p:nvGrpSpPr>
        <p:grpSpPr>
          <a:xfrm>
            <a:off x="5729747" y="4614694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30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31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321"/>
          <p:cNvGrpSpPr/>
          <p:nvPr/>
        </p:nvGrpSpPr>
        <p:grpSpPr>
          <a:xfrm>
            <a:off x="7216821" y="2847009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24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25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02" name="Rectangle 92"/>
          <p:cNvSpPr/>
          <p:nvPr/>
        </p:nvSpPr>
        <p:spPr>
          <a:xfrm>
            <a:off x="7557447" y="2893848"/>
            <a:ext cx="697627" cy="215444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>
            <a:spAutoFit/>
          </a:bodyPr>
          <a:lstStyle/>
          <a:p>
            <a:r>
              <a:rPr lang="zh-TW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臺中主節點</a:t>
            </a:r>
            <a:endParaRPr lang="en-US" altLang="zh-TW" sz="8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093" name="手繪多邊形 1092"/>
          <p:cNvSpPr/>
          <p:nvPr/>
        </p:nvSpPr>
        <p:spPr>
          <a:xfrm>
            <a:off x="4702243" y="1618476"/>
            <a:ext cx="2908570" cy="447472"/>
          </a:xfrm>
          <a:custGeom>
            <a:avLst/>
            <a:gdLst>
              <a:gd name="connsiteX0" fmla="*/ 0 w 2908570"/>
              <a:gd name="connsiteY0" fmla="*/ 0 h 447472"/>
              <a:gd name="connsiteX1" fmla="*/ 1789889 w 2908570"/>
              <a:gd name="connsiteY1" fmla="*/ 136187 h 447472"/>
              <a:gd name="connsiteX2" fmla="*/ 2908570 w 2908570"/>
              <a:gd name="connsiteY2" fmla="*/ 447472 h 44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8570" h="447472">
                <a:moveTo>
                  <a:pt x="0" y="0"/>
                </a:moveTo>
                <a:cubicBezTo>
                  <a:pt x="652563" y="30804"/>
                  <a:pt x="1305127" y="61608"/>
                  <a:pt x="1789889" y="136187"/>
                </a:cubicBezTo>
                <a:cubicBezTo>
                  <a:pt x="2274651" y="210766"/>
                  <a:pt x="2731851" y="382621"/>
                  <a:pt x="2908570" y="447472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94" name="手繪多邊形 1093"/>
          <p:cNvSpPr/>
          <p:nvPr/>
        </p:nvSpPr>
        <p:spPr>
          <a:xfrm>
            <a:off x="5188626" y="1180732"/>
            <a:ext cx="2451370" cy="904673"/>
          </a:xfrm>
          <a:custGeom>
            <a:avLst/>
            <a:gdLst>
              <a:gd name="connsiteX0" fmla="*/ 0 w 2451370"/>
              <a:gd name="connsiteY0" fmla="*/ 0 h 904673"/>
              <a:gd name="connsiteX1" fmla="*/ 1400783 w 2451370"/>
              <a:gd name="connsiteY1" fmla="*/ 379379 h 904673"/>
              <a:gd name="connsiteX2" fmla="*/ 2451370 w 2451370"/>
              <a:gd name="connsiteY2" fmla="*/ 904673 h 90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1370" h="904673">
                <a:moveTo>
                  <a:pt x="0" y="0"/>
                </a:moveTo>
                <a:cubicBezTo>
                  <a:pt x="496110" y="114300"/>
                  <a:pt x="992221" y="228600"/>
                  <a:pt x="1400783" y="379379"/>
                </a:cubicBezTo>
                <a:cubicBezTo>
                  <a:pt x="1809345" y="530158"/>
                  <a:pt x="2130357" y="717415"/>
                  <a:pt x="2451370" y="904673"/>
                </a:cubicBez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95" name="手繪多邊形 1094"/>
          <p:cNvSpPr/>
          <p:nvPr/>
        </p:nvSpPr>
        <p:spPr>
          <a:xfrm>
            <a:off x="5830652" y="820808"/>
            <a:ext cx="1789889" cy="1245140"/>
          </a:xfrm>
          <a:custGeom>
            <a:avLst/>
            <a:gdLst>
              <a:gd name="connsiteX0" fmla="*/ 0 w 1789889"/>
              <a:gd name="connsiteY0" fmla="*/ 0 h 1245140"/>
              <a:gd name="connsiteX1" fmla="*/ 1789889 w 1789889"/>
              <a:gd name="connsiteY1" fmla="*/ 1245140 h 124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89889" h="1245140">
                <a:moveTo>
                  <a:pt x="0" y="0"/>
                </a:moveTo>
                <a:lnTo>
                  <a:pt x="1789889" y="1245140"/>
                </a:lnTo>
              </a:path>
            </a:pathLst>
          </a:cu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4" name="矩形 48"/>
          <p:cNvSpPr/>
          <p:nvPr/>
        </p:nvSpPr>
        <p:spPr>
          <a:xfrm>
            <a:off x="5700876" y="681174"/>
            <a:ext cx="57743" cy="7242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23" name="群組 66"/>
          <p:cNvGrpSpPr/>
          <p:nvPr/>
        </p:nvGrpSpPr>
        <p:grpSpPr>
          <a:xfrm>
            <a:off x="5589035" y="681173"/>
            <a:ext cx="281422" cy="281520"/>
            <a:chOff x="6093759" y="5617348"/>
            <a:chExt cx="467019" cy="377600"/>
          </a:xfrm>
        </p:grpSpPr>
        <p:pic>
          <p:nvPicPr>
            <p:cNvPr id="125" name="Picture 7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3759" y="5617348"/>
              <a:ext cx="467019" cy="285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26" name="Rectangle 73"/>
            <p:cNvSpPr/>
            <p:nvPr/>
          </p:nvSpPr>
          <p:spPr>
            <a:xfrm>
              <a:off x="6116426" y="5705975"/>
              <a:ext cx="306561" cy="288973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endParaRPr lang="en-US" altLang="zh-TW" sz="8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</p:grpSp>
      <p:grpSp>
        <p:nvGrpSpPr>
          <p:cNvPr id="129" name="群組 46"/>
          <p:cNvGrpSpPr/>
          <p:nvPr/>
        </p:nvGrpSpPr>
        <p:grpSpPr>
          <a:xfrm>
            <a:off x="4971437" y="1068579"/>
            <a:ext cx="281422" cy="281520"/>
            <a:chOff x="3061092" y="2914080"/>
            <a:chExt cx="467019" cy="377600"/>
          </a:xfrm>
        </p:grpSpPr>
        <p:grpSp>
          <p:nvGrpSpPr>
            <p:cNvPr id="131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33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34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32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37" name="群組 46"/>
          <p:cNvGrpSpPr/>
          <p:nvPr/>
        </p:nvGrpSpPr>
        <p:grpSpPr>
          <a:xfrm>
            <a:off x="4508054" y="1497095"/>
            <a:ext cx="281422" cy="281520"/>
            <a:chOff x="3061092" y="2914080"/>
            <a:chExt cx="467019" cy="377600"/>
          </a:xfrm>
        </p:grpSpPr>
        <p:grpSp>
          <p:nvGrpSpPr>
            <p:cNvPr id="139" name="群組 66"/>
            <p:cNvGrpSpPr/>
            <p:nvPr/>
          </p:nvGrpSpPr>
          <p:grpSpPr>
            <a:xfrm>
              <a:off x="3061092" y="2914080"/>
              <a:ext cx="467019" cy="377600"/>
              <a:chOff x="6093759" y="5617348"/>
              <a:chExt cx="467019" cy="377600"/>
            </a:xfrm>
          </p:grpSpPr>
          <p:pic>
            <p:nvPicPr>
              <p:cNvPr id="141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142" name="Rectangle 73"/>
              <p:cNvSpPr/>
              <p:nvPr/>
            </p:nvSpPr>
            <p:spPr>
              <a:xfrm>
                <a:off x="6116426" y="5705975"/>
                <a:ext cx="306561" cy="28897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8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140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" name="群組 321"/>
          <p:cNvGrpSpPr/>
          <p:nvPr/>
        </p:nvGrpSpPr>
        <p:grpSpPr>
          <a:xfrm>
            <a:off x="7485438" y="2004911"/>
            <a:ext cx="263509" cy="199826"/>
            <a:chOff x="1786705" y="620688"/>
            <a:chExt cx="467079" cy="362777"/>
          </a:xfrm>
          <a:solidFill>
            <a:srgbClr val="FFFF00"/>
          </a:solidFill>
        </p:grpSpPr>
        <p:pic>
          <p:nvPicPr>
            <p:cNvPr id="18" name="Picture 10" descr="C:\Users\ecoffey\AppData\Local\Temp\Rar$DRa0.386\30067_Device_router_default_25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71" t="28931" r="8368" b="21666"/>
            <a:stretch/>
          </p:blipFill>
          <p:spPr bwMode="auto">
            <a:xfrm>
              <a:off x="1786705" y="620688"/>
              <a:ext cx="467079" cy="362777"/>
            </a:xfrm>
            <a:prstGeom prst="rect">
              <a:avLst/>
            </a:prstGeom>
            <a:grpFill/>
            <a:ln w="19050">
              <a:noFill/>
            </a:ln>
            <a:extLst/>
          </p:spPr>
        </p:pic>
        <p:sp>
          <p:nvSpPr>
            <p:cNvPr id="19" name="橢圓 291"/>
            <p:cNvSpPr/>
            <p:nvPr/>
          </p:nvSpPr>
          <p:spPr>
            <a:xfrm>
              <a:off x="1997384" y="779216"/>
              <a:ext cx="45719" cy="45719"/>
            </a:xfrm>
            <a:prstGeom prst="ellipse">
              <a:avLst/>
            </a:prstGeom>
            <a:grp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58" name="直線接點 357"/>
          <p:cNvCxnSpPr/>
          <p:nvPr/>
        </p:nvCxnSpPr>
        <p:spPr>
          <a:xfrm>
            <a:off x="89657" y="6235699"/>
            <a:ext cx="241683" cy="0"/>
          </a:xfrm>
          <a:prstGeom prst="line">
            <a:avLst/>
          </a:prstGeom>
          <a:ln w="1905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9" name="Rectangle 85"/>
          <p:cNvSpPr/>
          <p:nvPr/>
        </p:nvSpPr>
        <p:spPr>
          <a:xfrm>
            <a:off x="376123" y="6127977"/>
            <a:ext cx="710451" cy="253916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20G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線路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360" name="直線接點 359"/>
          <p:cNvCxnSpPr/>
          <p:nvPr/>
        </p:nvCxnSpPr>
        <p:spPr>
          <a:xfrm>
            <a:off x="90716" y="6416976"/>
            <a:ext cx="241683" cy="0"/>
          </a:xfrm>
          <a:prstGeom prst="line">
            <a:avLst/>
          </a:prstGeom>
          <a:noFill/>
          <a:ln w="19050">
            <a:solidFill>
              <a:srgbClr val="00CC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361" name="Rectangle 85"/>
          <p:cNvSpPr/>
          <p:nvPr/>
        </p:nvSpPr>
        <p:spPr>
          <a:xfrm>
            <a:off x="366971" y="6309254"/>
            <a:ext cx="710451" cy="253916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10G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線路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85" name="直線接點 184"/>
          <p:cNvCxnSpPr/>
          <p:nvPr/>
        </p:nvCxnSpPr>
        <p:spPr>
          <a:xfrm flipV="1">
            <a:off x="107213" y="6051057"/>
            <a:ext cx="305836" cy="6615"/>
          </a:xfrm>
          <a:prstGeom prst="line">
            <a:avLst/>
          </a:prstGeom>
          <a:ln w="19050" cmpd="sng">
            <a:solidFill>
              <a:srgbClr val="7030A0"/>
            </a:solidFill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Rectangle 85"/>
          <p:cNvSpPr/>
          <p:nvPr/>
        </p:nvSpPr>
        <p:spPr>
          <a:xfrm>
            <a:off x="365087" y="5943334"/>
            <a:ext cx="788999" cy="253916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100G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線路</a:t>
            </a:r>
            <a:endParaRPr lang="en-US" altLang="zh-TW" sz="1050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824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矩形 225"/>
          <p:cNvSpPr/>
          <p:nvPr/>
        </p:nvSpPr>
        <p:spPr>
          <a:xfrm>
            <a:off x="3345288" y="4478522"/>
            <a:ext cx="4982155" cy="1253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84338" y="21178"/>
            <a:ext cx="10515600" cy="1325563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對外線路介面轉移後架構圖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z="1800" smtClean="0">
                <a:latin typeface="+mn-ea"/>
                <a:ea typeface="+mn-ea"/>
              </a:rPr>
              <a:pPr/>
              <a:t>4</a:t>
            </a:fld>
            <a:endParaRPr lang="zh-TW" altLang="en-US" sz="1800">
              <a:latin typeface="+mn-ea"/>
              <a:ea typeface="+mn-ea"/>
            </a:endParaRPr>
          </a:p>
        </p:txBody>
      </p:sp>
      <p:cxnSp>
        <p:nvCxnSpPr>
          <p:cNvPr id="10" name="Straight Connector 11"/>
          <p:cNvCxnSpPr>
            <a:stCxn id="21" idx="0"/>
          </p:cNvCxnSpPr>
          <p:nvPr/>
        </p:nvCxnSpPr>
        <p:spPr>
          <a:xfrm flipV="1">
            <a:off x="5126201" y="3883149"/>
            <a:ext cx="5915" cy="522457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4"/>
          <p:cNvCxnSpPr>
            <a:stCxn id="26" idx="0"/>
          </p:cNvCxnSpPr>
          <p:nvPr/>
        </p:nvCxnSpPr>
        <p:spPr>
          <a:xfrm flipV="1">
            <a:off x="6995970" y="3837093"/>
            <a:ext cx="1179" cy="568512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78"/>
          <p:cNvSpPr/>
          <p:nvPr/>
        </p:nvSpPr>
        <p:spPr>
          <a:xfrm>
            <a:off x="4412844" y="3842207"/>
            <a:ext cx="14013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TANet-TP-ASR9010-1</a:t>
            </a:r>
          </a:p>
        </p:txBody>
      </p:sp>
      <p:cxnSp>
        <p:nvCxnSpPr>
          <p:cNvPr id="17" name="Straight Connector 89"/>
          <p:cNvCxnSpPr>
            <a:stCxn id="21" idx="3"/>
            <a:endCxn id="26" idx="1"/>
          </p:cNvCxnSpPr>
          <p:nvPr/>
        </p:nvCxnSpPr>
        <p:spPr>
          <a:xfrm>
            <a:off x="5359739" y="4586994"/>
            <a:ext cx="1402690" cy="0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群組 244"/>
          <p:cNvGrpSpPr/>
          <p:nvPr/>
        </p:nvGrpSpPr>
        <p:grpSpPr>
          <a:xfrm>
            <a:off x="6762430" y="4405605"/>
            <a:ext cx="541657" cy="382495"/>
            <a:chOff x="4569866" y="2681094"/>
            <a:chExt cx="541657" cy="382495"/>
          </a:xfrm>
        </p:grpSpPr>
        <p:grpSp>
          <p:nvGrpSpPr>
            <p:cNvPr id="24" name="群組 321"/>
            <p:cNvGrpSpPr/>
            <p:nvPr/>
          </p:nvGrpSpPr>
          <p:grpSpPr>
            <a:xfrm>
              <a:off x="4569866" y="2681094"/>
              <a:ext cx="467079" cy="362777"/>
              <a:chOff x="1786705" y="620688"/>
              <a:chExt cx="467079" cy="362777"/>
            </a:xfrm>
          </p:grpSpPr>
          <p:pic>
            <p:nvPicPr>
              <p:cNvPr id="26" name="Picture 10" descr="C:\Users\ecoffey\AppData\Local\Temp\Rar$DRa0.386\30067_Device_router_default_256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71" t="28931" r="8368" b="21666"/>
              <a:stretch/>
            </p:blipFill>
            <p:spPr bwMode="auto">
              <a:xfrm>
                <a:off x="1786705" y="620688"/>
                <a:ext cx="467079" cy="3627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橢圓 291"/>
              <p:cNvSpPr/>
              <p:nvPr/>
            </p:nvSpPr>
            <p:spPr>
              <a:xfrm>
                <a:off x="1997384" y="779216"/>
                <a:ext cx="45719" cy="45719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000" b="1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5" name="Rectangle 93"/>
            <p:cNvSpPr/>
            <p:nvPr/>
          </p:nvSpPr>
          <p:spPr>
            <a:xfrm>
              <a:off x="4623889" y="2809673"/>
              <a:ext cx="487634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TP-2</a:t>
              </a:r>
            </a:p>
          </p:txBody>
        </p:sp>
      </p:grpSp>
      <p:sp>
        <p:nvSpPr>
          <p:cNvPr id="29" name="Rectangle 73"/>
          <p:cNvSpPr/>
          <p:nvPr/>
        </p:nvSpPr>
        <p:spPr>
          <a:xfrm>
            <a:off x="4892775" y="5426597"/>
            <a:ext cx="16653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TANet 100G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 骨幹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30" name="Rectangle 74"/>
          <p:cNvSpPr/>
          <p:nvPr/>
        </p:nvSpPr>
        <p:spPr>
          <a:xfrm>
            <a:off x="5365085" y="4654541"/>
            <a:ext cx="112723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0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三峽臺北主節點</a:t>
            </a:r>
            <a:endParaRPr lang="en-US" altLang="zh-TW" sz="105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cxnSp>
        <p:nvCxnSpPr>
          <p:cNvPr id="114" name="Straight Connector 19"/>
          <p:cNvCxnSpPr>
            <a:stCxn id="265" idx="2"/>
            <a:endCxn id="259" idx="2"/>
          </p:cNvCxnSpPr>
          <p:nvPr/>
        </p:nvCxnSpPr>
        <p:spPr>
          <a:xfrm flipH="1" flipV="1">
            <a:off x="2629223" y="2289799"/>
            <a:ext cx="849166" cy="1446120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9"/>
          <p:cNvCxnSpPr>
            <a:stCxn id="323" idx="2"/>
            <a:endCxn id="307" idx="2"/>
          </p:cNvCxnSpPr>
          <p:nvPr/>
        </p:nvCxnSpPr>
        <p:spPr>
          <a:xfrm flipV="1">
            <a:off x="6997148" y="2275279"/>
            <a:ext cx="2140328" cy="1398638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9"/>
          <p:cNvCxnSpPr>
            <a:stCxn id="323" idx="2"/>
            <a:endCxn id="306" idx="2"/>
          </p:cNvCxnSpPr>
          <p:nvPr/>
        </p:nvCxnSpPr>
        <p:spPr>
          <a:xfrm flipV="1">
            <a:off x="6997149" y="2275279"/>
            <a:ext cx="2813745" cy="1398638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9"/>
          <p:cNvCxnSpPr>
            <a:stCxn id="323" idx="2"/>
            <a:endCxn id="305" idx="2"/>
          </p:cNvCxnSpPr>
          <p:nvPr/>
        </p:nvCxnSpPr>
        <p:spPr>
          <a:xfrm flipV="1">
            <a:off x="6997149" y="2274865"/>
            <a:ext cx="1507203" cy="1399052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9"/>
          <p:cNvCxnSpPr>
            <a:stCxn id="318" idx="2"/>
            <a:endCxn id="276" idx="2"/>
          </p:cNvCxnSpPr>
          <p:nvPr/>
        </p:nvCxnSpPr>
        <p:spPr>
          <a:xfrm flipH="1" flipV="1">
            <a:off x="3319329" y="2284552"/>
            <a:ext cx="1809828" cy="1413465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96"/>
          <p:cNvCxnSpPr>
            <a:stCxn id="265" idx="2"/>
            <a:endCxn id="260" idx="2"/>
          </p:cNvCxnSpPr>
          <p:nvPr/>
        </p:nvCxnSpPr>
        <p:spPr>
          <a:xfrm flipH="1" flipV="1">
            <a:off x="1874969" y="2289799"/>
            <a:ext cx="1603421" cy="1446120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8" name="群組 377"/>
          <p:cNvGrpSpPr/>
          <p:nvPr/>
        </p:nvGrpSpPr>
        <p:grpSpPr>
          <a:xfrm>
            <a:off x="144847" y="5895296"/>
            <a:ext cx="1165802" cy="576882"/>
            <a:chOff x="246447" y="837679"/>
            <a:chExt cx="1165802" cy="576882"/>
          </a:xfrm>
        </p:grpSpPr>
        <p:cxnSp>
          <p:nvCxnSpPr>
            <p:cNvPr id="174" name="直線接點 173"/>
            <p:cNvCxnSpPr/>
            <p:nvPr/>
          </p:nvCxnSpPr>
          <p:spPr>
            <a:xfrm>
              <a:off x="246448" y="1134446"/>
              <a:ext cx="241683" cy="0"/>
            </a:xfrm>
            <a:prstGeom prst="line">
              <a:avLst/>
            </a:prstGeom>
            <a:ln w="9525" cmpd="sng">
              <a:solidFill>
                <a:srgbClr val="00CC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接點 174"/>
            <p:cNvCxnSpPr/>
            <p:nvPr/>
          </p:nvCxnSpPr>
          <p:spPr>
            <a:xfrm>
              <a:off x="246447" y="1291451"/>
              <a:ext cx="241683" cy="0"/>
            </a:xfrm>
            <a:prstGeom prst="line">
              <a:avLst/>
            </a:prstGeom>
            <a:ln w="9525" cmpd="sng">
              <a:solidFill>
                <a:srgbClr val="0000C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Rectangle 85"/>
            <p:cNvSpPr/>
            <p:nvPr/>
          </p:nvSpPr>
          <p:spPr>
            <a:xfrm>
              <a:off x="497697" y="1024688"/>
              <a:ext cx="63511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10G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線路</a:t>
              </a:r>
              <a:endPara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sp>
          <p:nvSpPr>
            <p:cNvPr id="178" name="Rectangle 85"/>
            <p:cNvSpPr/>
            <p:nvPr/>
          </p:nvSpPr>
          <p:spPr>
            <a:xfrm>
              <a:off x="497697" y="1183729"/>
              <a:ext cx="56297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GE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線路</a:t>
              </a:r>
              <a:endPara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cxnSp>
          <p:nvCxnSpPr>
            <p:cNvPr id="199" name="直線接點 198"/>
            <p:cNvCxnSpPr/>
            <p:nvPr/>
          </p:nvCxnSpPr>
          <p:spPr>
            <a:xfrm>
              <a:off x="256014" y="945401"/>
              <a:ext cx="241683" cy="0"/>
            </a:xfrm>
            <a:prstGeom prst="line">
              <a:avLst/>
            </a:prstGeom>
            <a:ln w="28575" cmpd="sng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ctangle 85"/>
            <p:cNvSpPr/>
            <p:nvPr/>
          </p:nvSpPr>
          <p:spPr>
            <a:xfrm>
              <a:off x="478980" y="837679"/>
              <a:ext cx="93326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骨幹</a:t>
              </a:r>
              <a:r>
                <a:rPr lang="en-US" altLang="zh-TW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100G</a:t>
              </a:r>
              <a:r>
                <a:rPr lang="zh-TW" altLang="en-US" sz="9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線路</a:t>
              </a:r>
              <a:endParaRPr lang="en-US" altLang="zh-TW" sz="9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</p:grpSp>
      <p:sp>
        <p:nvSpPr>
          <p:cNvPr id="210" name="Rectangle 78"/>
          <p:cNvSpPr/>
          <p:nvPr/>
        </p:nvSpPr>
        <p:spPr>
          <a:xfrm>
            <a:off x="1994669" y="3864032"/>
            <a:ext cx="16546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TANet-SINICA-ASR9010-1</a:t>
            </a:r>
          </a:p>
        </p:txBody>
      </p:sp>
      <p:cxnSp>
        <p:nvCxnSpPr>
          <p:cNvPr id="216" name="Straight Connector 89"/>
          <p:cNvCxnSpPr>
            <a:stCxn id="265" idx="2"/>
            <a:endCxn id="213" idx="0"/>
          </p:cNvCxnSpPr>
          <p:nvPr/>
        </p:nvCxnSpPr>
        <p:spPr>
          <a:xfrm>
            <a:off x="3478390" y="3735915"/>
            <a:ext cx="361486" cy="801253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89"/>
          <p:cNvCxnSpPr>
            <a:stCxn id="265" idx="2"/>
            <a:endCxn id="20" idx="0"/>
          </p:cNvCxnSpPr>
          <p:nvPr/>
        </p:nvCxnSpPr>
        <p:spPr>
          <a:xfrm>
            <a:off x="3478390" y="3735915"/>
            <a:ext cx="1654936" cy="778395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3" name="群組 282"/>
          <p:cNvGrpSpPr/>
          <p:nvPr/>
        </p:nvGrpSpPr>
        <p:grpSpPr>
          <a:xfrm>
            <a:off x="4889509" y="4405606"/>
            <a:ext cx="487634" cy="362777"/>
            <a:chOff x="3355179" y="3844660"/>
            <a:chExt cx="487634" cy="362777"/>
          </a:xfrm>
        </p:grpSpPr>
        <p:grpSp>
          <p:nvGrpSpPr>
            <p:cNvPr id="19" name="群組 321"/>
            <p:cNvGrpSpPr/>
            <p:nvPr/>
          </p:nvGrpSpPr>
          <p:grpSpPr>
            <a:xfrm>
              <a:off x="3358330" y="3844660"/>
              <a:ext cx="467079" cy="362777"/>
              <a:chOff x="1786705" y="620688"/>
              <a:chExt cx="467079" cy="362777"/>
            </a:xfrm>
          </p:grpSpPr>
          <p:pic>
            <p:nvPicPr>
              <p:cNvPr id="21" name="Picture 10" descr="C:\Users\ecoffey\AppData\Local\Temp\Rar$DRa0.386\30067_Device_router_default_256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71" t="28931" r="8368" b="21666"/>
              <a:stretch/>
            </p:blipFill>
            <p:spPr bwMode="auto">
              <a:xfrm>
                <a:off x="1786705" y="620688"/>
                <a:ext cx="467079" cy="3627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橢圓 291"/>
              <p:cNvSpPr/>
              <p:nvPr/>
            </p:nvSpPr>
            <p:spPr>
              <a:xfrm>
                <a:off x="1997384" y="779216"/>
                <a:ext cx="45719" cy="45719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0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0" name="Rectangle 92"/>
            <p:cNvSpPr/>
            <p:nvPr/>
          </p:nvSpPr>
          <p:spPr>
            <a:xfrm>
              <a:off x="3355179" y="3953364"/>
              <a:ext cx="487634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TP-1</a:t>
              </a:r>
            </a:p>
          </p:txBody>
        </p:sp>
      </p:grpSp>
      <p:grpSp>
        <p:nvGrpSpPr>
          <p:cNvPr id="211" name="群組 210"/>
          <p:cNvGrpSpPr/>
          <p:nvPr/>
        </p:nvGrpSpPr>
        <p:grpSpPr>
          <a:xfrm>
            <a:off x="3580830" y="4428464"/>
            <a:ext cx="518091" cy="362777"/>
            <a:chOff x="3355179" y="3844660"/>
            <a:chExt cx="518091" cy="362777"/>
          </a:xfrm>
        </p:grpSpPr>
        <p:grpSp>
          <p:nvGrpSpPr>
            <p:cNvPr id="212" name="群組 321"/>
            <p:cNvGrpSpPr/>
            <p:nvPr/>
          </p:nvGrpSpPr>
          <p:grpSpPr>
            <a:xfrm>
              <a:off x="3358330" y="3844660"/>
              <a:ext cx="467079" cy="362777"/>
              <a:chOff x="1786705" y="620688"/>
              <a:chExt cx="467079" cy="362777"/>
            </a:xfrm>
          </p:grpSpPr>
          <p:pic>
            <p:nvPicPr>
              <p:cNvPr id="214" name="Picture 10" descr="C:\Users\ecoffey\AppData\Local\Temp\Rar$DRa0.386\30067_Device_router_default_256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71" t="28931" r="8368" b="21666"/>
              <a:stretch/>
            </p:blipFill>
            <p:spPr bwMode="auto">
              <a:xfrm>
                <a:off x="1786705" y="620688"/>
                <a:ext cx="467079" cy="3627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5" name="橢圓 291"/>
              <p:cNvSpPr/>
              <p:nvPr/>
            </p:nvSpPr>
            <p:spPr>
              <a:xfrm>
                <a:off x="1997384" y="779216"/>
                <a:ext cx="45719" cy="45719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200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13" name="Rectangle 92"/>
            <p:cNvSpPr/>
            <p:nvPr/>
          </p:nvSpPr>
          <p:spPr>
            <a:xfrm>
              <a:off x="3355179" y="3953364"/>
              <a:ext cx="518091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5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HC-1</a:t>
              </a:r>
            </a:p>
          </p:txBody>
        </p:sp>
      </p:grpSp>
      <p:sp>
        <p:nvSpPr>
          <p:cNvPr id="259" name="矩形 258"/>
          <p:cNvSpPr/>
          <p:nvPr/>
        </p:nvSpPr>
        <p:spPr>
          <a:xfrm>
            <a:off x="2254115" y="1742617"/>
            <a:ext cx="750216" cy="5471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中研院</a:t>
            </a:r>
            <a:endParaRPr lang="en-US" altLang="zh-TW" sz="105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International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0" name="矩形 259"/>
          <p:cNvSpPr/>
          <p:nvPr/>
        </p:nvSpPr>
        <p:spPr>
          <a:xfrm>
            <a:off x="1531825" y="1742617"/>
            <a:ext cx="686287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中研院</a:t>
            </a:r>
            <a:endParaRPr lang="en-US" altLang="zh-TW" sz="105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Domestic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63" name="群組 46"/>
          <p:cNvGrpSpPr/>
          <p:nvPr/>
        </p:nvGrpSpPr>
        <p:grpSpPr>
          <a:xfrm>
            <a:off x="3201314" y="3637799"/>
            <a:ext cx="554151" cy="320343"/>
            <a:chOff x="3061092" y="2914080"/>
            <a:chExt cx="467019" cy="317180"/>
          </a:xfrm>
        </p:grpSpPr>
        <p:grpSp>
          <p:nvGrpSpPr>
            <p:cNvPr id="264" name="群組 66"/>
            <p:cNvGrpSpPr/>
            <p:nvPr/>
          </p:nvGrpSpPr>
          <p:grpSpPr>
            <a:xfrm>
              <a:off x="3061092" y="2914080"/>
              <a:ext cx="467019" cy="317180"/>
              <a:chOff x="6093759" y="5617348"/>
              <a:chExt cx="467019" cy="317180"/>
            </a:xfrm>
          </p:grpSpPr>
          <p:pic>
            <p:nvPicPr>
              <p:cNvPr id="266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267" name="Rectangle 73"/>
              <p:cNvSpPr/>
              <p:nvPr/>
            </p:nvSpPr>
            <p:spPr>
              <a:xfrm>
                <a:off x="6116426" y="5705975"/>
                <a:ext cx="155685" cy="22855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9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265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74" name="Rectangle 78"/>
          <p:cNvSpPr/>
          <p:nvPr/>
        </p:nvSpPr>
        <p:spPr>
          <a:xfrm>
            <a:off x="6315717" y="3836581"/>
            <a:ext cx="14013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TANet-TP-ASR9010-2</a:t>
            </a:r>
          </a:p>
        </p:txBody>
      </p:sp>
      <p:sp>
        <p:nvSpPr>
          <p:cNvPr id="275" name="Rectangle 74"/>
          <p:cNvSpPr/>
          <p:nvPr/>
        </p:nvSpPr>
        <p:spPr>
          <a:xfrm>
            <a:off x="3420530" y="4732581"/>
            <a:ext cx="8579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05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新竹主節點</a:t>
            </a:r>
            <a:endParaRPr lang="en-US" altLang="zh-TW" sz="105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276" name="矩形 275"/>
          <p:cNvSpPr/>
          <p:nvPr/>
        </p:nvSpPr>
        <p:spPr>
          <a:xfrm>
            <a:off x="3055835" y="1737369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APOL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8" name="矩形 277"/>
          <p:cNvSpPr/>
          <p:nvPr/>
        </p:nvSpPr>
        <p:spPr>
          <a:xfrm>
            <a:off x="3614471" y="1733217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EBT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9" name="矩形 288"/>
          <p:cNvSpPr/>
          <p:nvPr/>
        </p:nvSpPr>
        <p:spPr>
          <a:xfrm>
            <a:off x="4178033" y="1733217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Giga-media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4" name="矩形 293"/>
          <p:cNvSpPr/>
          <p:nvPr/>
        </p:nvSpPr>
        <p:spPr>
          <a:xfrm>
            <a:off x="5300923" y="1728097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NCIC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5" name="矩形 294"/>
          <p:cNvSpPr/>
          <p:nvPr/>
        </p:nvSpPr>
        <p:spPr>
          <a:xfrm>
            <a:off x="5860544" y="1728097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SeedNet</a:t>
            </a:r>
            <a:endParaRPr lang="zh-TW" altLang="en-US" sz="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6" name="矩形 295"/>
          <p:cNvSpPr/>
          <p:nvPr/>
        </p:nvSpPr>
        <p:spPr>
          <a:xfrm>
            <a:off x="6427332" y="1728097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So-Net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2" name="矩形 301"/>
          <p:cNvSpPr/>
          <p:nvPr/>
        </p:nvSpPr>
        <p:spPr>
          <a:xfrm>
            <a:off x="7006644" y="1727683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TFN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5" name="矩形 304"/>
          <p:cNvSpPr/>
          <p:nvPr/>
        </p:nvSpPr>
        <p:spPr>
          <a:xfrm>
            <a:off x="8223373" y="1727683"/>
            <a:ext cx="561957" cy="5471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TWAREN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6" name="矩形 305"/>
          <p:cNvSpPr/>
          <p:nvPr/>
        </p:nvSpPr>
        <p:spPr>
          <a:xfrm>
            <a:off x="9497516" y="1728097"/>
            <a:ext cx="626754" cy="5471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AKAMAI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" name="矩形 306"/>
          <p:cNvSpPr/>
          <p:nvPr/>
        </p:nvSpPr>
        <p:spPr>
          <a:xfrm>
            <a:off x="8849444" y="1728097"/>
            <a:ext cx="576064" cy="5471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TWGATE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13" name="Straight Connector 19"/>
          <p:cNvCxnSpPr>
            <a:stCxn id="318" idx="2"/>
            <a:endCxn id="278" idx="2"/>
          </p:cNvCxnSpPr>
          <p:nvPr/>
        </p:nvCxnSpPr>
        <p:spPr>
          <a:xfrm flipH="1" flipV="1">
            <a:off x="3877965" y="2280400"/>
            <a:ext cx="1251192" cy="1417617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1" name="群組 46"/>
          <p:cNvGrpSpPr/>
          <p:nvPr/>
        </p:nvGrpSpPr>
        <p:grpSpPr>
          <a:xfrm>
            <a:off x="6720073" y="3575797"/>
            <a:ext cx="554151" cy="320343"/>
            <a:chOff x="3061092" y="2914080"/>
            <a:chExt cx="467019" cy="317180"/>
          </a:xfrm>
        </p:grpSpPr>
        <p:grpSp>
          <p:nvGrpSpPr>
            <p:cNvPr id="322" name="群組 66"/>
            <p:cNvGrpSpPr/>
            <p:nvPr/>
          </p:nvGrpSpPr>
          <p:grpSpPr>
            <a:xfrm>
              <a:off x="3061092" y="2914080"/>
              <a:ext cx="467019" cy="317180"/>
              <a:chOff x="6093759" y="5617348"/>
              <a:chExt cx="467019" cy="317180"/>
            </a:xfrm>
          </p:grpSpPr>
          <p:pic>
            <p:nvPicPr>
              <p:cNvPr id="324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325" name="Rectangle 73"/>
              <p:cNvSpPr/>
              <p:nvPr/>
            </p:nvSpPr>
            <p:spPr>
              <a:xfrm>
                <a:off x="6116426" y="5705975"/>
                <a:ext cx="155685" cy="22855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9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323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26" name="Straight Connector 19"/>
          <p:cNvCxnSpPr>
            <a:stCxn id="318" idx="2"/>
            <a:endCxn id="289" idx="2"/>
          </p:cNvCxnSpPr>
          <p:nvPr/>
        </p:nvCxnSpPr>
        <p:spPr>
          <a:xfrm flipH="1" flipV="1">
            <a:off x="4441527" y="2280400"/>
            <a:ext cx="687630" cy="1417617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19"/>
          <p:cNvCxnSpPr/>
          <p:nvPr/>
        </p:nvCxnSpPr>
        <p:spPr>
          <a:xfrm flipH="1" flipV="1">
            <a:off x="4971385" y="2298178"/>
            <a:ext cx="123263" cy="1423151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19"/>
          <p:cNvCxnSpPr>
            <a:stCxn id="318" idx="2"/>
            <a:endCxn id="294" idx="2"/>
          </p:cNvCxnSpPr>
          <p:nvPr/>
        </p:nvCxnSpPr>
        <p:spPr>
          <a:xfrm flipV="1">
            <a:off x="5129157" y="2275280"/>
            <a:ext cx="435260" cy="1422737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19"/>
          <p:cNvCxnSpPr>
            <a:stCxn id="318" idx="2"/>
            <a:endCxn id="295" idx="2"/>
          </p:cNvCxnSpPr>
          <p:nvPr/>
        </p:nvCxnSpPr>
        <p:spPr>
          <a:xfrm flipV="1">
            <a:off x="5129158" y="2275280"/>
            <a:ext cx="994881" cy="1422737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19"/>
          <p:cNvCxnSpPr>
            <a:stCxn id="318" idx="2"/>
            <a:endCxn id="296" idx="2"/>
          </p:cNvCxnSpPr>
          <p:nvPr/>
        </p:nvCxnSpPr>
        <p:spPr>
          <a:xfrm flipV="1">
            <a:off x="5129158" y="2275280"/>
            <a:ext cx="1561669" cy="1422737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19"/>
          <p:cNvCxnSpPr>
            <a:stCxn id="318" idx="2"/>
            <a:endCxn id="302" idx="2"/>
          </p:cNvCxnSpPr>
          <p:nvPr/>
        </p:nvCxnSpPr>
        <p:spPr>
          <a:xfrm flipV="1">
            <a:off x="5129158" y="2274866"/>
            <a:ext cx="2140981" cy="1423151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9" name="Rectangle 77"/>
          <p:cNvSpPr/>
          <p:nvPr/>
        </p:nvSpPr>
        <p:spPr>
          <a:xfrm>
            <a:off x="2396803" y="2811039"/>
            <a:ext cx="4090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40G</a:t>
            </a:r>
          </a:p>
        </p:txBody>
      </p:sp>
      <p:sp>
        <p:nvSpPr>
          <p:cNvPr id="380" name="Rectangle 77"/>
          <p:cNvSpPr/>
          <p:nvPr/>
        </p:nvSpPr>
        <p:spPr>
          <a:xfrm>
            <a:off x="2880703" y="2799474"/>
            <a:ext cx="4090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20G</a:t>
            </a:r>
          </a:p>
        </p:txBody>
      </p:sp>
      <p:sp>
        <p:nvSpPr>
          <p:cNvPr id="381" name="Rectangle 77"/>
          <p:cNvSpPr/>
          <p:nvPr/>
        </p:nvSpPr>
        <p:spPr>
          <a:xfrm>
            <a:off x="8065048" y="2723003"/>
            <a:ext cx="4090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20G</a:t>
            </a:r>
          </a:p>
        </p:txBody>
      </p:sp>
      <p:sp>
        <p:nvSpPr>
          <p:cNvPr id="382" name="Rectangle 77"/>
          <p:cNvSpPr/>
          <p:nvPr/>
        </p:nvSpPr>
        <p:spPr>
          <a:xfrm>
            <a:off x="7678145" y="2723003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2G</a:t>
            </a:r>
          </a:p>
        </p:txBody>
      </p:sp>
      <p:sp>
        <p:nvSpPr>
          <p:cNvPr id="383" name="Rectangle 77"/>
          <p:cNvSpPr/>
          <p:nvPr/>
        </p:nvSpPr>
        <p:spPr>
          <a:xfrm>
            <a:off x="8640011" y="2720002"/>
            <a:ext cx="4090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10G</a:t>
            </a:r>
          </a:p>
        </p:txBody>
      </p:sp>
      <p:sp>
        <p:nvSpPr>
          <p:cNvPr id="384" name="Rectangle 77"/>
          <p:cNvSpPr/>
          <p:nvPr/>
        </p:nvSpPr>
        <p:spPr>
          <a:xfrm>
            <a:off x="4932737" y="2784380"/>
            <a:ext cx="4379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11G </a:t>
            </a:r>
          </a:p>
        </p:txBody>
      </p:sp>
      <p:sp>
        <p:nvSpPr>
          <p:cNvPr id="385" name="Rectangle 77"/>
          <p:cNvSpPr/>
          <p:nvPr/>
        </p:nvSpPr>
        <p:spPr>
          <a:xfrm>
            <a:off x="4852081" y="4121349"/>
            <a:ext cx="4090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40G</a:t>
            </a:r>
          </a:p>
        </p:txBody>
      </p:sp>
      <p:sp>
        <p:nvSpPr>
          <p:cNvPr id="386" name="Rectangle 77"/>
          <p:cNvSpPr/>
          <p:nvPr/>
        </p:nvSpPr>
        <p:spPr>
          <a:xfrm>
            <a:off x="6713727" y="4119947"/>
            <a:ext cx="4090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40G</a:t>
            </a:r>
          </a:p>
        </p:txBody>
      </p:sp>
      <p:sp>
        <p:nvSpPr>
          <p:cNvPr id="387" name="Rectangle 77"/>
          <p:cNvSpPr/>
          <p:nvPr/>
        </p:nvSpPr>
        <p:spPr>
          <a:xfrm>
            <a:off x="3912326" y="2773038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1G</a:t>
            </a:r>
          </a:p>
        </p:txBody>
      </p:sp>
      <p:sp>
        <p:nvSpPr>
          <p:cNvPr id="388" name="Rectangle 77"/>
          <p:cNvSpPr/>
          <p:nvPr/>
        </p:nvSpPr>
        <p:spPr>
          <a:xfrm>
            <a:off x="4329339" y="2771621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1G</a:t>
            </a:r>
          </a:p>
        </p:txBody>
      </p:sp>
      <p:sp>
        <p:nvSpPr>
          <p:cNvPr id="389" name="Rectangle 77"/>
          <p:cNvSpPr/>
          <p:nvPr/>
        </p:nvSpPr>
        <p:spPr>
          <a:xfrm>
            <a:off x="4682784" y="2771621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3G</a:t>
            </a:r>
          </a:p>
        </p:txBody>
      </p:sp>
      <p:sp>
        <p:nvSpPr>
          <p:cNvPr id="390" name="Rectangle 77"/>
          <p:cNvSpPr/>
          <p:nvPr/>
        </p:nvSpPr>
        <p:spPr>
          <a:xfrm>
            <a:off x="5323269" y="2784380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1G</a:t>
            </a:r>
          </a:p>
        </p:txBody>
      </p:sp>
      <p:sp>
        <p:nvSpPr>
          <p:cNvPr id="391" name="Rectangle 77"/>
          <p:cNvSpPr/>
          <p:nvPr/>
        </p:nvSpPr>
        <p:spPr>
          <a:xfrm>
            <a:off x="5676714" y="2784380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3G</a:t>
            </a:r>
          </a:p>
        </p:txBody>
      </p:sp>
      <p:sp>
        <p:nvSpPr>
          <p:cNvPr id="392" name="Rectangle 77"/>
          <p:cNvSpPr/>
          <p:nvPr/>
        </p:nvSpPr>
        <p:spPr>
          <a:xfrm>
            <a:off x="5944464" y="2784380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1G</a:t>
            </a:r>
          </a:p>
        </p:txBody>
      </p:sp>
      <p:sp>
        <p:nvSpPr>
          <p:cNvPr id="393" name="Rectangle 77"/>
          <p:cNvSpPr/>
          <p:nvPr/>
        </p:nvSpPr>
        <p:spPr>
          <a:xfrm>
            <a:off x="6331568" y="2773038"/>
            <a:ext cx="3401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2G</a:t>
            </a:r>
          </a:p>
        </p:txBody>
      </p:sp>
      <p:sp>
        <p:nvSpPr>
          <p:cNvPr id="408" name="矩形 407"/>
          <p:cNvSpPr/>
          <p:nvPr/>
        </p:nvSpPr>
        <p:spPr>
          <a:xfrm>
            <a:off x="7582708" y="1733217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TPIX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09" name="Straight Connector 19"/>
          <p:cNvCxnSpPr>
            <a:stCxn id="318" idx="2"/>
            <a:endCxn id="408" idx="2"/>
          </p:cNvCxnSpPr>
          <p:nvPr/>
        </p:nvCxnSpPr>
        <p:spPr>
          <a:xfrm flipV="1">
            <a:off x="5129158" y="2280400"/>
            <a:ext cx="2717045" cy="1417617"/>
          </a:xfrm>
          <a:prstGeom prst="line">
            <a:avLst/>
          </a:prstGeom>
          <a:ln w="9525" cmpd="sng">
            <a:solidFill>
              <a:srgbClr val="00CC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2" name="Rectangle 77"/>
          <p:cNvSpPr/>
          <p:nvPr/>
        </p:nvSpPr>
        <p:spPr>
          <a:xfrm>
            <a:off x="6675575" y="2773038"/>
            <a:ext cx="4379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10G </a:t>
            </a:r>
          </a:p>
        </p:txBody>
      </p:sp>
      <p:grpSp>
        <p:nvGrpSpPr>
          <p:cNvPr id="316" name="群組 46"/>
          <p:cNvGrpSpPr/>
          <p:nvPr/>
        </p:nvGrpSpPr>
        <p:grpSpPr>
          <a:xfrm>
            <a:off x="4852082" y="3599896"/>
            <a:ext cx="554151" cy="320343"/>
            <a:chOff x="3061092" y="2914080"/>
            <a:chExt cx="467019" cy="317180"/>
          </a:xfrm>
        </p:grpSpPr>
        <p:grpSp>
          <p:nvGrpSpPr>
            <p:cNvPr id="317" name="群組 66"/>
            <p:cNvGrpSpPr/>
            <p:nvPr/>
          </p:nvGrpSpPr>
          <p:grpSpPr>
            <a:xfrm>
              <a:off x="3061092" y="2914080"/>
              <a:ext cx="467019" cy="317180"/>
              <a:chOff x="6093759" y="5617348"/>
              <a:chExt cx="467019" cy="317180"/>
            </a:xfrm>
          </p:grpSpPr>
          <p:pic>
            <p:nvPicPr>
              <p:cNvPr id="319" name="Picture 76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3759" y="5617348"/>
                <a:ext cx="467019" cy="285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sp>
            <p:nvSpPr>
              <p:cNvPr id="320" name="Rectangle 73"/>
              <p:cNvSpPr/>
              <p:nvPr/>
            </p:nvSpPr>
            <p:spPr>
              <a:xfrm>
                <a:off x="6116426" y="5705975"/>
                <a:ext cx="155685" cy="228553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endParaRPr lang="en-US" altLang="zh-TW" sz="900" b="1" dirty="0">
                  <a:solidFill>
                    <a:srgbClr val="FFFF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endParaRPr>
              </a:p>
            </p:txBody>
          </p:sp>
        </p:grpSp>
        <p:sp>
          <p:nvSpPr>
            <p:cNvPr id="318" name="矩形 48"/>
            <p:cNvSpPr/>
            <p:nvPr/>
          </p:nvSpPr>
          <p:spPr>
            <a:xfrm>
              <a:off x="3246690" y="2914080"/>
              <a:ext cx="95824" cy="97148"/>
            </a:xfrm>
            <a:prstGeom prst="rect">
              <a:avLst/>
            </a:prstGeom>
            <a:noFill/>
            <a:ln w="1905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416" name="Straight Connector 19"/>
          <p:cNvCxnSpPr/>
          <p:nvPr/>
        </p:nvCxnSpPr>
        <p:spPr>
          <a:xfrm flipH="1" flipV="1">
            <a:off x="5033017" y="2226873"/>
            <a:ext cx="123263" cy="1423151"/>
          </a:xfrm>
          <a:prstGeom prst="line">
            <a:avLst/>
          </a:prstGeom>
          <a:ln w="9525" cmpd="sng"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0" name="矩形 289"/>
          <p:cNvSpPr/>
          <p:nvPr/>
        </p:nvSpPr>
        <p:spPr>
          <a:xfrm>
            <a:off x="4742400" y="1727683"/>
            <a:ext cx="526989" cy="5471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9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HiNet</a:t>
            </a:r>
            <a:endParaRPr lang="zh-TW" altLang="en-US" sz="9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42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>
          <a:xfrm>
            <a:off x="1218885" y="2432321"/>
            <a:ext cx="9644733" cy="1362075"/>
          </a:xfrm>
          <a:prstGeom prst="rect">
            <a:avLst/>
          </a:prstGeo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網轉移架構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4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143000" y="85472"/>
            <a:ext cx="10515600" cy="1325563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</a:t>
            </a:r>
            <a:r>
              <a:rPr lang="en-US" altLang="zh-TW" b="1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竹苗區網中心架構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/>
              <a:pPr/>
              <a:t>6</a:t>
            </a:fld>
            <a:endParaRPr lang="zh-TW" altLang="en-US"/>
          </a:p>
        </p:txBody>
      </p:sp>
      <p:cxnSp>
        <p:nvCxnSpPr>
          <p:cNvPr id="17" name="直線接點 33"/>
          <p:cNvCxnSpPr/>
          <p:nvPr/>
        </p:nvCxnSpPr>
        <p:spPr>
          <a:xfrm>
            <a:off x="2999656" y="2923203"/>
            <a:ext cx="864096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3"/>
          <p:cNvSpPr/>
          <p:nvPr/>
        </p:nvSpPr>
        <p:spPr>
          <a:xfrm>
            <a:off x="5735960" y="2779187"/>
            <a:ext cx="3888432" cy="2952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雲朵形 4"/>
          <p:cNvSpPr/>
          <p:nvPr/>
        </p:nvSpPr>
        <p:spPr>
          <a:xfrm>
            <a:off x="1847528" y="1699067"/>
            <a:ext cx="2304256" cy="129614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骨幹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圓角矩形 5"/>
          <p:cNvSpPr/>
          <p:nvPr/>
        </p:nvSpPr>
        <p:spPr>
          <a:xfrm>
            <a:off x="3719736" y="3571275"/>
            <a:ext cx="936104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ONS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5"/>
          <p:cNvSpPr/>
          <p:nvPr/>
        </p:nvSpPr>
        <p:spPr>
          <a:xfrm>
            <a:off x="5447928" y="3643283"/>
            <a:ext cx="648072" cy="72008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Vl10</a:t>
            </a:r>
          </a:p>
          <a:p>
            <a:pPr algn="ctr"/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(Po10)</a:t>
            </a:r>
          </a:p>
        </p:txBody>
      </p:sp>
      <p:sp>
        <p:nvSpPr>
          <p:cNvPr id="22" name="文字方塊 43"/>
          <p:cNvSpPr txBox="1"/>
          <p:nvPr/>
        </p:nvSpPr>
        <p:spPr>
          <a:xfrm>
            <a:off x="7342030" y="2923204"/>
            <a:ext cx="1957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竹苗區網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交大區網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Cisco 6509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45"/>
          <p:cNvSpPr txBox="1"/>
          <p:nvPr/>
        </p:nvSpPr>
        <p:spPr>
          <a:xfrm>
            <a:off x="4920291" y="2149278"/>
            <a:ext cx="2220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Gi2/7,Gi2/8,Gi2/9,G2/10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4" name="直線接點 38"/>
          <p:cNvCxnSpPr/>
          <p:nvPr/>
        </p:nvCxnSpPr>
        <p:spPr>
          <a:xfrm>
            <a:off x="4655840" y="3787299"/>
            <a:ext cx="7920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39"/>
          <p:cNvCxnSpPr/>
          <p:nvPr/>
        </p:nvCxnSpPr>
        <p:spPr>
          <a:xfrm>
            <a:off x="4655840" y="3931315"/>
            <a:ext cx="7920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40"/>
          <p:cNvCxnSpPr/>
          <p:nvPr/>
        </p:nvCxnSpPr>
        <p:spPr>
          <a:xfrm>
            <a:off x="4655840" y="4075331"/>
            <a:ext cx="7920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41"/>
          <p:cNvCxnSpPr/>
          <p:nvPr/>
        </p:nvCxnSpPr>
        <p:spPr>
          <a:xfrm>
            <a:off x="4655840" y="4243167"/>
            <a:ext cx="792088" cy="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44"/>
          <p:cNvSpPr txBox="1"/>
          <p:nvPr/>
        </p:nvSpPr>
        <p:spPr>
          <a:xfrm>
            <a:off x="7426743" y="4363364"/>
            <a:ext cx="1739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192.83.196.113/27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9" name="直線接點 28"/>
          <p:cNvCxnSpPr/>
          <p:nvPr/>
        </p:nvCxnSpPr>
        <p:spPr>
          <a:xfrm>
            <a:off x="6096000" y="3931315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816080" y="3751295"/>
            <a:ext cx="100811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Vlan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10</a:t>
            </a:r>
          </a:p>
        </p:txBody>
      </p:sp>
    </p:spTree>
    <p:extLst>
      <p:ext uri="{BB962C8B-B14F-4D97-AF65-F5344CB8AC3E}">
        <p14:creationId xmlns:p14="http://schemas.microsoft.com/office/powerpoint/2010/main" val="19185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0416" y="85396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網改接圖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7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668" y="3738815"/>
            <a:ext cx="726503" cy="40584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6808720" y="3902275"/>
            <a:ext cx="74571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1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10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806532" y="2379040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6546070" y="2379040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6830159" y="2919101"/>
            <a:ext cx="252761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082920" y="2919101"/>
            <a:ext cx="251295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97910" y="2919100"/>
            <a:ext cx="0" cy="8114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0" idx="3"/>
            <a:endCxn id="9" idx="1"/>
          </p:cNvCxnSpPr>
          <p:nvPr/>
        </p:nvCxnSpPr>
        <p:spPr>
          <a:xfrm flipV="1">
            <a:off x="4859489" y="3941739"/>
            <a:ext cx="1860179" cy="823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56837" y="318071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 x 4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80250" y="391149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GE 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86132" y="304846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78220" y="304990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>
            <a:off x="5135210" y="2649070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3" idx="0"/>
          </p:cNvCxnSpPr>
          <p:nvPr/>
        </p:nvCxnSpPr>
        <p:spPr>
          <a:xfrm flipH="1">
            <a:off x="4383614" y="4157719"/>
            <a:ext cx="214297" cy="102598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4" idx="0"/>
          </p:cNvCxnSpPr>
          <p:nvPr/>
        </p:nvCxnSpPr>
        <p:spPr>
          <a:xfrm>
            <a:off x="4597910" y="4157718"/>
            <a:ext cx="1256366" cy="101719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606367" y="4144662"/>
            <a:ext cx="2927318" cy="10302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Multiply 94"/>
          <p:cNvSpPr/>
          <p:nvPr/>
        </p:nvSpPr>
        <p:spPr>
          <a:xfrm>
            <a:off x="5023403" y="3861327"/>
            <a:ext cx="225830" cy="162468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Right Arrow 95"/>
          <p:cNvSpPr/>
          <p:nvPr/>
        </p:nvSpPr>
        <p:spPr>
          <a:xfrm rot="16200000">
            <a:off x="4413913" y="3455004"/>
            <a:ext cx="650832" cy="161814"/>
          </a:xfrm>
          <a:prstGeom prst="rightArrow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Rectangle 37"/>
          <p:cNvSpPr/>
          <p:nvPr/>
        </p:nvSpPr>
        <p:spPr>
          <a:xfrm>
            <a:off x="3946990" y="5183705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學校單位一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Rectangle 38"/>
          <p:cNvSpPr/>
          <p:nvPr/>
        </p:nvSpPr>
        <p:spPr>
          <a:xfrm>
            <a:off x="5417653" y="5174912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單位二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Rectangle 39"/>
          <p:cNvSpPr/>
          <p:nvPr/>
        </p:nvSpPr>
        <p:spPr>
          <a:xfrm>
            <a:off x="7259689" y="5174912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endParaRPr lang="zh-TW" alt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6398216" y="5336930"/>
            <a:ext cx="78446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1"/>
          <p:cNvSpPr>
            <a:spLocks noGrp="1"/>
          </p:cNvSpPr>
          <p:nvPr>
            <p:ph idx="1"/>
          </p:nvPr>
        </p:nvSpPr>
        <p:spPr>
          <a:xfrm>
            <a:off x="1020410" y="1183212"/>
            <a:ext cx="8229600" cy="972107"/>
          </a:xfrm>
        </p:spPr>
        <p:txBody>
          <a:bodyPr>
            <a:normAutofit/>
          </a:bodyPr>
          <a:lstStyle/>
          <a:p>
            <a:r>
              <a:rPr lang="zh-TW" altLang="en-US" sz="1600" dirty="0"/>
              <a:t>第一階段：改接準備階段</a:t>
            </a:r>
            <a:endParaRPr lang="en-US" altLang="zh-TW" sz="1600" dirty="0"/>
          </a:p>
          <a:p>
            <a:r>
              <a:rPr lang="zh-TW" altLang="en-US" sz="1600" dirty="0" smtClean="0"/>
              <a:t>新建一路</a:t>
            </a:r>
            <a:r>
              <a:rPr lang="en-US" altLang="zh-TW" sz="1600" dirty="0" smtClean="0"/>
              <a:t>10GE</a:t>
            </a:r>
            <a:r>
              <a:rPr lang="zh-TW" altLang="en-US" sz="1600" dirty="0"/>
              <a:t>線路，由區網</a:t>
            </a:r>
            <a:r>
              <a:rPr lang="en-US" altLang="zh-TW" sz="1600" dirty="0"/>
              <a:t>6509</a:t>
            </a:r>
            <a:r>
              <a:rPr lang="zh-TW" altLang="en-US" sz="1600" dirty="0"/>
              <a:t>預接至</a:t>
            </a:r>
            <a:r>
              <a:rPr lang="en-US" altLang="zh-TW" sz="1600" dirty="0"/>
              <a:t>ASR9010</a:t>
            </a:r>
            <a:r>
              <a:rPr lang="zh-TW" altLang="en-US" sz="1600" dirty="0"/>
              <a:t>。</a:t>
            </a:r>
            <a:endParaRPr lang="en-US" sz="1600" dirty="0"/>
          </a:p>
        </p:txBody>
      </p:sp>
      <p:grpSp>
        <p:nvGrpSpPr>
          <p:cNvPr id="38" name="群組 37"/>
          <p:cNvGrpSpPr/>
          <p:nvPr/>
        </p:nvGrpSpPr>
        <p:grpSpPr>
          <a:xfrm>
            <a:off x="3713436" y="3625369"/>
            <a:ext cx="1146053" cy="634385"/>
            <a:chOff x="904010" y="3275033"/>
            <a:chExt cx="1146053" cy="634385"/>
          </a:xfrm>
        </p:grpSpPr>
        <p:sp>
          <p:nvSpPr>
            <p:cNvPr id="39" name="Rectangle 73"/>
            <p:cNvSpPr/>
            <p:nvPr/>
          </p:nvSpPr>
          <p:spPr>
            <a:xfrm>
              <a:off x="904010" y="3469114"/>
              <a:ext cx="74892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區網</a:t>
              </a:r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6509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40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44" name="Straight Connector 25"/>
          <p:cNvCxnSpPr/>
          <p:nvPr/>
        </p:nvCxnSpPr>
        <p:spPr>
          <a:xfrm>
            <a:off x="3292913" y="3003854"/>
            <a:ext cx="1159969" cy="7266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loud 10"/>
          <p:cNvSpPr/>
          <p:nvPr/>
        </p:nvSpPr>
        <p:spPr>
          <a:xfrm>
            <a:off x="2684065" y="2531678"/>
            <a:ext cx="935475" cy="54006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ISP</a:t>
            </a:r>
            <a:endParaRPr lang="en-US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7" name="Straight Connector 34"/>
          <p:cNvCxnSpPr/>
          <p:nvPr/>
        </p:nvCxnSpPr>
        <p:spPr>
          <a:xfrm>
            <a:off x="5074759" y="2555906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群組 47"/>
          <p:cNvGrpSpPr/>
          <p:nvPr/>
        </p:nvGrpSpPr>
        <p:grpSpPr>
          <a:xfrm>
            <a:off x="4825510" y="2460462"/>
            <a:ext cx="404872" cy="91305"/>
            <a:chOff x="3760717" y="1646375"/>
            <a:chExt cx="404872" cy="91305"/>
          </a:xfrm>
        </p:grpSpPr>
        <p:cxnSp>
          <p:nvCxnSpPr>
            <p:cNvPr id="49" name="直線單箭頭接點 48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群組 50"/>
          <p:cNvGrpSpPr/>
          <p:nvPr/>
        </p:nvGrpSpPr>
        <p:grpSpPr>
          <a:xfrm>
            <a:off x="6363381" y="2673385"/>
            <a:ext cx="404872" cy="91305"/>
            <a:chOff x="3760717" y="1646375"/>
            <a:chExt cx="404872" cy="91305"/>
          </a:xfrm>
        </p:grpSpPr>
        <p:cxnSp>
          <p:nvCxnSpPr>
            <p:cNvPr id="52" name="直線單箭頭接點 51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30"/>
          <p:cNvSpPr txBox="1"/>
          <p:nvPr/>
        </p:nvSpPr>
        <p:spPr>
          <a:xfrm>
            <a:off x="5422440" y="230982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TextBox 30"/>
          <p:cNvSpPr txBox="1"/>
          <p:nvPr/>
        </p:nvSpPr>
        <p:spPr>
          <a:xfrm>
            <a:off x="5419537" y="2646404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7" name="直線接點 66"/>
          <p:cNvCxnSpPr/>
          <p:nvPr/>
        </p:nvCxnSpPr>
        <p:spPr>
          <a:xfrm>
            <a:off x="212963" y="5778899"/>
            <a:ext cx="360040" cy="0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212963" y="5914731"/>
            <a:ext cx="360040" cy="0"/>
          </a:xfrm>
          <a:prstGeom prst="line">
            <a:avLst/>
          </a:prstGeom>
          <a:ln>
            <a:solidFill>
              <a:srgbClr val="CC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212963" y="6061470"/>
            <a:ext cx="3600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212963" y="6211730"/>
            <a:ext cx="360040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29"/>
          <p:cNvSpPr txBox="1"/>
          <p:nvPr/>
        </p:nvSpPr>
        <p:spPr>
          <a:xfrm>
            <a:off x="573003" y="567117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TextBox 29"/>
          <p:cNvSpPr txBox="1"/>
          <p:nvPr/>
        </p:nvSpPr>
        <p:spPr>
          <a:xfrm>
            <a:off x="573003" y="5807009"/>
            <a:ext cx="9911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TextBox 29"/>
          <p:cNvSpPr txBox="1"/>
          <p:nvPr/>
        </p:nvSpPr>
        <p:spPr>
          <a:xfrm>
            <a:off x="573003" y="595940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TextBox 29"/>
          <p:cNvSpPr txBox="1"/>
          <p:nvPr/>
        </p:nvSpPr>
        <p:spPr>
          <a:xfrm>
            <a:off x="573003" y="610400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5" name="直線接點 74"/>
          <p:cNvCxnSpPr/>
          <p:nvPr/>
        </p:nvCxnSpPr>
        <p:spPr>
          <a:xfrm>
            <a:off x="212963" y="5644670"/>
            <a:ext cx="36004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29"/>
          <p:cNvSpPr txBox="1"/>
          <p:nvPr/>
        </p:nvSpPr>
        <p:spPr>
          <a:xfrm>
            <a:off x="573003" y="5536661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4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2963" y="63579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網改接圖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8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108" y="3608010"/>
            <a:ext cx="726503" cy="40584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6797160" y="3771470"/>
            <a:ext cx="74571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1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10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794972" y="2248235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6534510" y="2248235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6818599" y="2788296"/>
            <a:ext cx="252761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071360" y="2788296"/>
            <a:ext cx="251295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86350" y="2788295"/>
            <a:ext cx="0" cy="8114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0" idx="3"/>
            <a:endCxn id="9" idx="1"/>
          </p:cNvCxnSpPr>
          <p:nvPr/>
        </p:nvCxnSpPr>
        <p:spPr>
          <a:xfrm flipV="1">
            <a:off x="4837365" y="3810934"/>
            <a:ext cx="1870742" cy="82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45277" y="304990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 x 4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4572" y="2917659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6660" y="291910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>
            <a:off x="5123650" y="2518265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3" idx="0"/>
          </p:cNvCxnSpPr>
          <p:nvPr/>
        </p:nvCxnSpPr>
        <p:spPr>
          <a:xfrm flipH="1">
            <a:off x="4372054" y="4026914"/>
            <a:ext cx="214297" cy="102598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4" idx="0"/>
          </p:cNvCxnSpPr>
          <p:nvPr/>
        </p:nvCxnSpPr>
        <p:spPr>
          <a:xfrm>
            <a:off x="4586350" y="4026913"/>
            <a:ext cx="1256366" cy="101719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94807" y="4013857"/>
            <a:ext cx="2927318" cy="10302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Multiply 94"/>
          <p:cNvSpPr/>
          <p:nvPr/>
        </p:nvSpPr>
        <p:spPr>
          <a:xfrm>
            <a:off x="4468532" y="3311515"/>
            <a:ext cx="225830" cy="162468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Right Arrow 95"/>
          <p:cNvSpPr/>
          <p:nvPr/>
        </p:nvSpPr>
        <p:spPr>
          <a:xfrm>
            <a:off x="4974662" y="3609655"/>
            <a:ext cx="650832" cy="161814"/>
          </a:xfrm>
          <a:prstGeom prst="rightArrow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Rectangle 37"/>
          <p:cNvSpPr/>
          <p:nvPr/>
        </p:nvSpPr>
        <p:spPr>
          <a:xfrm>
            <a:off x="3935430" y="5052900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學校單位一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Rectangle 38"/>
          <p:cNvSpPr/>
          <p:nvPr/>
        </p:nvSpPr>
        <p:spPr>
          <a:xfrm>
            <a:off x="5406093" y="5044107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單位二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Rectangle 39"/>
          <p:cNvSpPr/>
          <p:nvPr/>
        </p:nvSpPr>
        <p:spPr>
          <a:xfrm>
            <a:off x="7248129" y="5044107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endParaRPr lang="zh-TW" alt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6386656" y="5206125"/>
            <a:ext cx="78446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1"/>
          <p:cNvSpPr>
            <a:spLocks noGrp="1"/>
          </p:cNvSpPr>
          <p:nvPr>
            <p:ph idx="1"/>
          </p:nvPr>
        </p:nvSpPr>
        <p:spPr>
          <a:xfrm>
            <a:off x="1008850" y="1232484"/>
            <a:ext cx="8700634" cy="972107"/>
          </a:xfrm>
        </p:spPr>
        <p:txBody>
          <a:bodyPr>
            <a:normAutofit/>
          </a:bodyPr>
          <a:lstStyle/>
          <a:p>
            <a:r>
              <a:rPr lang="zh-TW" altLang="en-US" sz="1600" dirty="0"/>
              <a:t>轉移改接之</a:t>
            </a:r>
            <a:r>
              <a:rPr lang="zh-TW" altLang="en-US" sz="1600" dirty="0" smtClean="0"/>
              <a:t>第二階段</a:t>
            </a:r>
            <a:r>
              <a:rPr lang="zh-TW" altLang="en-US" sz="1600" dirty="0"/>
              <a:t>作業：作業分段</a:t>
            </a:r>
            <a:r>
              <a:rPr lang="zh-TW" altLang="en-US" sz="1600" dirty="0"/>
              <a:t>一</a:t>
            </a:r>
            <a:endParaRPr lang="en-US" altLang="zh-TW" sz="1600" dirty="0"/>
          </a:p>
          <a:p>
            <a:r>
              <a:rPr lang="zh-TW" altLang="en-US" sz="1600" dirty="0"/>
              <a:t>將原</a:t>
            </a:r>
            <a:r>
              <a:rPr lang="en-US" altLang="zh-TW" sz="1600" dirty="0"/>
              <a:t>6509</a:t>
            </a:r>
            <a:r>
              <a:rPr lang="zh-TW" altLang="en-US" sz="1600" dirty="0"/>
              <a:t>上行至舊骨幹之四路</a:t>
            </a:r>
            <a:r>
              <a:rPr lang="en-US" altLang="zh-TW" sz="1600" dirty="0"/>
              <a:t>GE</a:t>
            </a:r>
            <a:r>
              <a:rPr lang="zh-TW" altLang="en-US" sz="1600" dirty="0"/>
              <a:t>線路斷線</a:t>
            </a:r>
            <a:r>
              <a:rPr lang="en-US" altLang="zh-TW" sz="1600" dirty="0"/>
              <a:t>(shutdown)</a:t>
            </a:r>
            <a:r>
              <a:rPr lang="zh-TW" altLang="en-US" sz="1600" dirty="0"/>
              <a:t>，流量重導至</a:t>
            </a:r>
            <a:r>
              <a:rPr lang="en-US" altLang="zh-TW" sz="1600" dirty="0"/>
              <a:t>ASR9010</a:t>
            </a:r>
            <a:r>
              <a:rPr lang="zh-TW" altLang="en-US" sz="1600" dirty="0"/>
              <a:t>，進入新</a:t>
            </a:r>
            <a:r>
              <a:rPr lang="en-US" altLang="zh-TW" sz="1600" dirty="0" err="1"/>
              <a:t>TANet</a:t>
            </a:r>
            <a:r>
              <a:rPr lang="en-US" altLang="zh-TW" sz="1600" dirty="0"/>
              <a:t> B.B</a:t>
            </a:r>
            <a:r>
              <a:rPr lang="zh-TW" altLang="en-US" sz="1600" dirty="0"/>
              <a:t>。</a:t>
            </a:r>
            <a:endParaRPr lang="en-US" sz="1600" dirty="0"/>
          </a:p>
        </p:txBody>
      </p:sp>
      <p:grpSp>
        <p:nvGrpSpPr>
          <p:cNvPr id="38" name="群組 37"/>
          <p:cNvGrpSpPr/>
          <p:nvPr/>
        </p:nvGrpSpPr>
        <p:grpSpPr>
          <a:xfrm>
            <a:off x="3691313" y="3494564"/>
            <a:ext cx="1146053" cy="634385"/>
            <a:chOff x="904010" y="3275033"/>
            <a:chExt cx="1146053" cy="634385"/>
          </a:xfrm>
        </p:grpSpPr>
        <p:sp>
          <p:nvSpPr>
            <p:cNvPr id="39" name="Rectangle 73"/>
            <p:cNvSpPr/>
            <p:nvPr/>
          </p:nvSpPr>
          <p:spPr>
            <a:xfrm>
              <a:off x="904010" y="3469114"/>
              <a:ext cx="74892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區網</a:t>
              </a:r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6509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40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41" name="Straight Connector 25"/>
          <p:cNvCxnSpPr/>
          <p:nvPr/>
        </p:nvCxnSpPr>
        <p:spPr>
          <a:xfrm>
            <a:off x="3292913" y="3003854"/>
            <a:ext cx="1159969" cy="7266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loud 10"/>
          <p:cNvSpPr/>
          <p:nvPr/>
        </p:nvSpPr>
        <p:spPr>
          <a:xfrm>
            <a:off x="2684065" y="2531678"/>
            <a:ext cx="935475" cy="54006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ISP</a:t>
            </a:r>
            <a:endParaRPr lang="en-US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5" name="Straight Connector 34"/>
          <p:cNvCxnSpPr/>
          <p:nvPr/>
        </p:nvCxnSpPr>
        <p:spPr>
          <a:xfrm>
            <a:off x="5142141" y="2437620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群組 45"/>
          <p:cNvGrpSpPr/>
          <p:nvPr/>
        </p:nvGrpSpPr>
        <p:grpSpPr>
          <a:xfrm>
            <a:off x="4892892" y="2342176"/>
            <a:ext cx="404872" cy="91305"/>
            <a:chOff x="3760717" y="1646375"/>
            <a:chExt cx="404872" cy="91305"/>
          </a:xfrm>
        </p:grpSpPr>
        <p:cxnSp>
          <p:nvCxnSpPr>
            <p:cNvPr id="47" name="直線單箭頭接點 46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群組 48"/>
          <p:cNvGrpSpPr/>
          <p:nvPr/>
        </p:nvGrpSpPr>
        <p:grpSpPr>
          <a:xfrm>
            <a:off x="6430763" y="2555099"/>
            <a:ext cx="404872" cy="91305"/>
            <a:chOff x="3760717" y="1646375"/>
            <a:chExt cx="404872" cy="91305"/>
          </a:xfrm>
        </p:grpSpPr>
        <p:cxnSp>
          <p:nvCxnSpPr>
            <p:cNvPr id="50" name="直線單箭頭接點 49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30"/>
          <p:cNvSpPr txBox="1"/>
          <p:nvPr/>
        </p:nvSpPr>
        <p:spPr>
          <a:xfrm>
            <a:off x="5489822" y="219154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TextBox 30"/>
          <p:cNvSpPr txBox="1"/>
          <p:nvPr/>
        </p:nvSpPr>
        <p:spPr>
          <a:xfrm>
            <a:off x="5486919" y="252811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TextBox 29"/>
          <p:cNvSpPr txBox="1"/>
          <p:nvPr/>
        </p:nvSpPr>
        <p:spPr>
          <a:xfrm>
            <a:off x="5471400" y="3815969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GE 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5" name="直線接點 64"/>
          <p:cNvCxnSpPr/>
          <p:nvPr/>
        </p:nvCxnSpPr>
        <p:spPr>
          <a:xfrm>
            <a:off x="212963" y="5778899"/>
            <a:ext cx="360040" cy="0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>
            <a:off x="212963" y="5914731"/>
            <a:ext cx="360040" cy="0"/>
          </a:xfrm>
          <a:prstGeom prst="line">
            <a:avLst/>
          </a:prstGeom>
          <a:ln>
            <a:solidFill>
              <a:srgbClr val="CC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接點 67"/>
          <p:cNvCxnSpPr/>
          <p:nvPr/>
        </p:nvCxnSpPr>
        <p:spPr>
          <a:xfrm>
            <a:off x="212963" y="6061470"/>
            <a:ext cx="3600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212963" y="6211730"/>
            <a:ext cx="360040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29"/>
          <p:cNvSpPr txBox="1"/>
          <p:nvPr/>
        </p:nvSpPr>
        <p:spPr>
          <a:xfrm>
            <a:off x="573003" y="567117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TextBox 29"/>
          <p:cNvSpPr txBox="1"/>
          <p:nvPr/>
        </p:nvSpPr>
        <p:spPr>
          <a:xfrm>
            <a:off x="573003" y="5807009"/>
            <a:ext cx="9911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TextBox 29"/>
          <p:cNvSpPr txBox="1"/>
          <p:nvPr/>
        </p:nvSpPr>
        <p:spPr>
          <a:xfrm>
            <a:off x="573003" y="595940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3" name="TextBox 29"/>
          <p:cNvSpPr txBox="1"/>
          <p:nvPr/>
        </p:nvSpPr>
        <p:spPr>
          <a:xfrm>
            <a:off x="573003" y="610400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4" name="直線接點 73"/>
          <p:cNvCxnSpPr/>
          <p:nvPr/>
        </p:nvCxnSpPr>
        <p:spPr>
          <a:xfrm>
            <a:off x="212963" y="5644670"/>
            <a:ext cx="36004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29"/>
          <p:cNvSpPr txBox="1"/>
          <p:nvPr/>
        </p:nvSpPr>
        <p:spPr>
          <a:xfrm>
            <a:off x="573003" y="5536661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9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8856" y="63579"/>
            <a:ext cx="10515600" cy="1325563"/>
          </a:xfrm>
        </p:spPr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竹苗區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網改接圖</a:t>
            </a:r>
            <a:endParaRPr 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4C8F-D611-47BA-9927-DA876FA93062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/>
              <a:t>9</a:t>
            </a:fld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Picture 7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108" y="3608010"/>
            <a:ext cx="726503" cy="40584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</p:pic>
      <p:sp>
        <p:nvSpPr>
          <p:cNvPr id="10" name="Rectangle 73"/>
          <p:cNvSpPr/>
          <p:nvPr/>
        </p:nvSpPr>
        <p:spPr>
          <a:xfrm>
            <a:off x="6797160" y="3771470"/>
            <a:ext cx="745717" cy="24622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zh-TW" sz="1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rPr>
              <a:t>ASR9010</a:t>
            </a:r>
            <a:endParaRPr lang="en-US" altLang="zh-TW" sz="10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3794972" y="2248235"/>
            <a:ext cx="1329787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6534510" y="2248235"/>
            <a:ext cx="1296144" cy="540060"/>
          </a:xfrm>
          <a:prstGeom prst="cloud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</a:t>
            </a:r>
            <a:r>
              <a:rPr lang="en-US" altLang="zh-TW" sz="1000" b="1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TANet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B.B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6818599" y="2788296"/>
            <a:ext cx="252761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flipH="1">
            <a:off x="7071360" y="2788296"/>
            <a:ext cx="251295" cy="819715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86350" y="2788295"/>
            <a:ext cx="0" cy="81140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0" idx="3"/>
            <a:endCxn id="9" idx="1"/>
          </p:cNvCxnSpPr>
          <p:nvPr/>
        </p:nvCxnSpPr>
        <p:spPr>
          <a:xfrm flipV="1">
            <a:off x="4837365" y="3810934"/>
            <a:ext cx="1870742" cy="82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45277" y="304990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 x 4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4572" y="2917659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6660" y="2919101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5" name="Straight Connector 34"/>
          <p:cNvCxnSpPr>
            <a:stCxn id="11" idx="0"/>
            <a:endCxn id="12" idx="2"/>
          </p:cNvCxnSpPr>
          <p:nvPr/>
        </p:nvCxnSpPr>
        <p:spPr>
          <a:xfrm>
            <a:off x="5123650" y="2518265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3" idx="0"/>
          </p:cNvCxnSpPr>
          <p:nvPr/>
        </p:nvCxnSpPr>
        <p:spPr>
          <a:xfrm flipH="1">
            <a:off x="4372054" y="4026914"/>
            <a:ext cx="214297" cy="102598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34" idx="0"/>
          </p:cNvCxnSpPr>
          <p:nvPr/>
        </p:nvCxnSpPr>
        <p:spPr>
          <a:xfrm>
            <a:off x="4586350" y="4026913"/>
            <a:ext cx="1256366" cy="101719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94807" y="4013857"/>
            <a:ext cx="2927318" cy="103025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Multiply 94"/>
          <p:cNvSpPr/>
          <p:nvPr/>
        </p:nvSpPr>
        <p:spPr>
          <a:xfrm>
            <a:off x="4468532" y="3311515"/>
            <a:ext cx="225830" cy="162468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6" name="Right Arrow 95"/>
          <p:cNvSpPr/>
          <p:nvPr/>
        </p:nvSpPr>
        <p:spPr>
          <a:xfrm>
            <a:off x="4974662" y="3609655"/>
            <a:ext cx="650832" cy="161814"/>
          </a:xfrm>
          <a:prstGeom prst="rightArrow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Rectangle 37"/>
          <p:cNvSpPr/>
          <p:nvPr/>
        </p:nvSpPr>
        <p:spPr>
          <a:xfrm>
            <a:off x="3935430" y="5052900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學校單位一</a:t>
            </a:r>
            <a:endParaRPr 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Rectangle 38"/>
          <p:cNvSpPr/>
          <p:nvPr/>
        </p:nvSpPr>
        <p:spPr>
          <a:xfrm>
            <a:off x="5406093" y="5044107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單位二</a:t>
            </a:r>
            <a:endParaRPr lang="en-US" altLang="zh-TW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Rectangle 39"/>
          <p:cNvSpPr/>
          <p:nvPr/>
        </p:nvSpPr>
        <p:spPr>
          <a:xfrm>
            <a:off x="7248129" y="5044107"/>
            <a:ext cx="873247" cy="3240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</a:t>
            </a:r>
            <a:endParaRPr lang="zh-TW" altLang="en-US" sz="1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6386656" y="5206125"/>
            <a:ext cx="78446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1"/>
          <p:cNvSpPr>
            <a:spLocks noGrp="1"/>
          </p:cNvSpPr>
          <p:nvPr>
            <p:ph idx="1"/>
          </p:nvPr>
        </p:nvSpPr>
        <p:spPr>
          <a:xfrm>
            <a:off x="1128856" y="1184207"/>
            <a:ext cx="8229600" cy="972107"/>
          </a:xfrm>
        </p:spPr>
        <p:txBody>
          <a:bodyPr>
            <a:normAutofit/>
          </a:bodyPr>
          <a:lstStyle/>
          <a:p>
            <a:r>
              <a:rPr lang="zh-TW" altLang="en-US" sz="1600" dirty="0"/>
              <a:t>轉移改接之第三階段作業：作業</a:t>
            </a:r>
            <a:r>
              <a:rPr lang="zh-TW" altLang="en-US" sz="1600" dirty="0" smtClean="0"/>
              <a:t>分段</a:t>
            </a:r>
            <a:r>
              <a:rPr lang="zh-TW" altLang="en-US" sz="1600" dirty="0"/>
              <a:t>一</a:t>
            </a:r>
            <a:endParaRPr lang="en-US" altLang="zh-TW" sz="1600" dirty="0"/>
          </a:p>
          <a:p>
            <a:r>
              <a:rPr lang="zh-TW" altLang="en-US" sz="1600" dirty="0"/>
              <a:t>將原</a:t>
            </a:r>
            <a:r>
              <a:rPr lang="en-US" altLang="zh-TW" sz="1600" dirty="0"/>
              <a:t>6509</a:t>
            </a:r>
            <a:r>
              <a:rPr lang="zh-TW" altLang="en-US" sz="1600" dirty="0"/>
              <a:t>上之對外</a:t>
            </a:r>
            <a:r>
              <a:rPr lang="en-US" altLang="zh-TW" sz="1600" dirty="0"/>
              <a:t>ISP</a:t>
            </a:r>
            <a:r>
              <a:rPr lang="zh-TW" altLang="en-US" sz="1600" dirty="0"/>
              <a:t>線路，改接至新網</a:t>
            </a:r>
            <a:r>
              <a:rPr lang="en-US" altLang="zh-TW" sz="1600" dirty="0"/>
              <a:t>ASR9010</a:t>
            </a:r>
            <a:r>
              <a:rPr lang="zh-TW" altLang="en-US" sz="1600" dirty="0"/>
              <a:t>，對外流量皆進由新網</a:t>
            </a:r>
            <a:r>
              <a:rPr lang="en-US" altLang="zh-TW" sz="1600" dirty="0"/>
              <a:t>ASR9010</a:t>
            </a:r>
            <a:r>
              <a:rPr lang="zh-TW" altLang="en-US" sz="1600" dirty="0"/>
              <a:t>控制。</a:t>
            </a:r>
            <a:endParaRPr lang="en-US" sz="1600" dirty="0"/>
          </a:p>
        </p:txBody>
      </p:sp>
      <p:grpSp>
        <p:nvGrpSpPr>
          <p:cNvPr id="38" name="群組 37"/>
          <p:cNvGrpSpPr/>
          <p:nvPr/>
        </p:nvGrpSpPr>
        <p:grpSpPr>
          <a:xfrm>
            <a:off x="3691313" y="3494564"/>
            <a:ext cx="1146053" cy="634385"/>
            <a:chOff x="904010" y="3275033"/>
            <a:chExt cx="1146053" cy="634385"/>
          </a:xfrm>
        </p:grpSpPr>
        <p:sp>
          <p:nvSpPr>
            <p:cNvPr id="39" name="Rectangle 73"/>
            <p:cNvSpPr/>
            <p:nvPr/>
          </p:nvSpPr>
          <p:spPr>
            <a:xfrm>
              <a:off x="904010" y="3469114"/>
              <a:ext cx="74892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區網</a:t>
              </a:r>
              <a:r>
                <a:rPr lang="en-US" altLang="zh-TW" sz="1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Calibri"/>
                </a:rPr>
                <a:t>6509</a:t>
              </a:r>
              <a:endParaRPr lang="en-US" altLang="zh-TW" sz="1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/>
              </a:endParaRPr>
            </a:p>
          </p:txBody>
        </p:sp>
        <p:pic>
          <p:nvPicPr>
            <p:cNvPr id="40" name="Picture 3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366" y="3275033"/>
              <a:ext cx="440697" cy="634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cxnSp>
        <p:nvCxnSpPr>
          <p:cNvPr id="41" name="Straight Connector 25"/>
          <p:cNvCxnSpPr>
            <a:endCxn id="9" idx="3"/>
          </p:cNvCxnSpPr>
          <p:nvPr/>
        </p:nvCxnSpPr>
        <p:spPr>
          <a:xfrm flipH="1">
            <a:off x="7434610" y="2917659"/>
            <a:ext cx="857634" cy="89327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loud 10"/>
          <p:cNvSpPr/>
          <p:nvPr/>
        </p:nvSpPr>
        <p:spPr>
          <a:xfrm>
            <a:off x="7958749" y="2499069"/>
            <a:ext cx="935475" cy="54006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ISP</a:t>
            </a:r>
            <a:endParaRPr lang="en-US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5" name="Straight Connector 34"/>
          <p:cNvCxnSpPr/>
          <p:nvPr/>
        </p:nvCxnSpPr>
        <p:spPr>
          <a:xfrm>
            <a:off x="5142141" y="2437620"/>
            <a:ext cx="1414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群組 45"/>
          <p:cNvGrpSpPr/>
          <p:nvPr/>
        </p:nvGrpSpPr>
        <p:grpSpPr>
          <a:xfrm>
            <a:off x="4892892" y="2342176"/>
            <a:ext cx="404872" cy="91305"/>
            <a:chOff x="3760717" y="1646375"/>
            <a:chExt cx="404872" cy="91305"/>
          </a:xfrm>
        </p:grpSpPr>
        <p:cxnSp>
          <p:nvCxnSpPr>
            <p:cNvPr id="47" name="直線單箭頭接點 46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群組 48"/>
          <p:cNvGrpSpPr/>
          <p:nvPr/>
        </p:nvGrpSpPr>
        <p:grpSpPr>
          <a:xfrm>
            <a:off x="6430763" y="2555099"/>
            <a:ext cx="404872" cy="91305"/>
            <a:chOff x="3760717" y="1646375"/>
            <a:chExt cx="404872" cy="91305"/>
          </a:xfrm>
        </p:grpSpPr>
        <p:cxnSp>
          <p:nvCxnSpPr>
            <p:cNvPr id="50" name="直線單箭頭接點 49"/>
            <p:cNvCxnSpPr/>
            <p:nvPr/>
          </p:nvCxnSpPr>
          <p:spPr>
            <a:xfrm>
              <a:off x="3760717" y="1646375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/>
            <p:nvPr/>
          </p:nvCxnSpPr>
          <p:spPr>
            <a:xfrm>
              <a:off x="3913116" y="1737680"/>
              <a:ext cx="252473" cy="0"/>
            </a:xfrm>
            <a:prstGeom prst="straightConnector1">
              <a:avLst/>
            </a:prstGeom>
            <a:ln w="38100">
              <a:solidFill>
                <a:srgbClr val="33CC33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30"/>
          <p:cNvSpPr txBox="1"/>
          <p:nvPr/>
        </p:nvSpPr>
        <p:spPr>
          <a:xfrm>
            <a:off x="5489822" y="219154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TextBox 30"/>
          <p:cNvSpPr txBox="1"/>
          <p:nvPr/>
        </p:nvSpPr>
        <p:spPr>
          <a:xfrm>
            <a:off x="5486919" y="252811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TC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4" name="直線接點 53"/>
          <p:cNvCxnSpPr/>
          <p:nvPr/>
        </p:nvCxnSpPr>
        <p:spPr>
          <a:xfrm>
            <a:off x="212963" y="5778899"/>
            <a:ext cx="360040" cy="0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>
            <a:off x="212963" y="5914731"/>
            <a:ext cx="360040" cy="0"/>
          </a:xfrm>
          <a:prstGeom prst="line">
            <a:avLst/>
          </a:prstGeom>
          <a:ln>
            <a:solidFill>
              <a:srgbClr val="CC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212963" y="6061470"/>
            <a:ext cx="3600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212963" y="6211730"/>
            <a:ext cx="360040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29"/>
          <p:cNvSpPr txBox="1"/>
          <p:nvPr/>
        </p:nvSpPr>
        <p:spPr>
          <a:xfrm>
            <a:off x="573003" y="5671177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TextBox 29"/>
          <p:cNvSpPr txBox="1"/>
          <p:nvPr/>
        </p:nvSpPr>
        <p:spPr>
          <a:xfrm>
            <a:off x="573003" y="5807009"/>
            <a:ext cx="9911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TextBox 29"/>
          <p:cNvSpPr txBox="1"/>
          <p:nvPr/>
        </p:nvSpPr>
        <p:spPr>
          <a:xfrm>
            <a:off x="573003" y="595940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TextBox 29"/>
          <p:cNvSpPr txBox="1"/>
          <p:nvPr/>
        </p:nvSpPr>
        <p:spPr>
          <a:xfrm>
            <a:off x="573003" y="610400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預接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2" name="直線接點 61"/>
          <p:cNvCxnSpPr/>
          <p:nvPr/>
        </p:nvCxnSpPr>
        <p:spPr>
          <a:xfrm>
            <a:off x="212963" y="5644670"/>
            <a:ext cx="360040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29"/>
          <p:cNvSpPr txBox="1"/>
          <p:nvPr/>
        </p:nvSpPr>
        <p:spPr>
          <a:xfrm>
            <a:off x="573003" y="5536661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100G</a:t>
            </a:r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線路</a:t>
            </a:r>
            <a:r>
              <a:rPr lang="en-US" altLang="zh-TW" sz="9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endParaRPr lang="en-US" sz="9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TextBox 29"/>
          <p:cNvSpPr txBox="1"/>
          <p:nvPr/>
        </p:nvSpPr>
        <p:spPr>
          <a:xfrm>
            <a:off x="5431938" y="3814325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GE 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 </a:t>
            </a:r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90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簡報版本_MT">
  <a:themeElements>
    <a:clrScheme name="簡報版本_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版本_MT">
      <a:majorFont>
        <a:latin typeface="Tw Cen MT"/>
        <a:ea typeface=""/>
        <a:cs typeface=""/>
      </a:majorFont>
      <a:minorFont>
        <a:latin typeface="Tw Cen MT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簡報版本_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版本_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版本_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版本_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版本_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版本_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版本_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版本_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版本_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版本_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版本_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版本_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1">
  <a:themeElements>
    <a:clrScheme name="1_簡報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簡報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solidFill>
              <a:srgbClr val="003366"/>
            </a:solidFill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</a:txDef>
  </a:objectDefaults>
  <a:extraClrSchemeLst>
    <a:extraClrScheme>
      <a:clrScheme name="1_簡報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簡報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簡報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簡報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簡報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簡報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簡報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簡報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簡報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簡報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簡報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簡報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1317</Words>
  <Application>Microsoft Office PowerPoint</Application>
  <PresentationFormat>寬螢幕</PresentationFormat>
  <Paragraphs>464</Paragraphs>
  <Slides>19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微軟正黑體</vt:lpstr>
      <vt:lpstr>新細明體</vt:lpstr>
      <vt:lpstr>Calibri</vt:lpstr>
      <vt:lpstr>Times</vt:lpstr>
      <vt:lpstr>Times New Roman</vt:lpstr>
      <vt:lpstr>Tw Cen MT</vt:lpstr>
      <vt:lpstr>Wingdings</vt:lpstr>
      <vt:lpstr>簡報版本_MT</vt:lpstr>
      <vt:lpstr>1_簡報1</vt:lpstr>
      <vt:lpstr>TANet 100 架構說明及移轉說明</vt:lpstr>
      <vt:lpstr>PowerPoint 簡報</vt:lpstr>
      <vt:lpstr>新TANet 骨幹全域架構圖</vt:lpstr>
      <vt:lpstr>新TANet 對外線路介面轉移後架構圖</vt:lpstr>
      <vt:lpstr>竹苗區網(交通大學)TANet區網轉移架構</vt:lpstr>
      <vt:lpstr>目前TANet竹苗區網中心架構</vt:lpstr>
      <vt:lpstr>TANet竹苗區網改接圖</vt:lpstr>
      <vt:lpstr>TANet竹苗區網改接圖</vt:lpstr>
      <vt:lpstr>TANet竹苗區網改接圖</vt:lpstr>
      <vt:lpstr>TANet竹苗區網改接圖</vt:lpstr>
      <vt:lpstr>竹苗區網(交通大學)GigaPop區網轉移架構</vt:lpstr>
      <vt:lpstr>新TWAREN骨幹全域架構圖</vt:lpstr>
      <vt:lpstr>新TWAREN對外線路介面轉移後架構圖</vt:lpstr>
      <vt:lpstr>TWAREN GigaPOP改接示意圖一</vt:lpstr>
      <vt:lpstr>TWAREN GigaPOP改接示意圖二</vt:lpstr>
      <vt:lpstr>TWAREN 區網中心改接示意圖三</vt:lpstr>
      <vt:lpstr>TWAREN 區網中心改接示意圖四</vt:lpstr>
      <vt:lpstr>TWAREN 區網中心改接示意圖五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TANet 100 架構說明及移轉說明</dc:title>
  <dc:creator>ted_wen</dc:creator>
  <cp:lastModifiedBy>ted_wen</cp:lastModifiedBy>
  <cp:revision>31</cp:revision>
  <dcterms:created xsi:type="dcterms:W3CDTF">2016-05-25T06:01:11Z</dcterms:created>
  <dcterms:modified xsi:type="dcterms:W3CDTF">2016-05-25T10:36:49Z</dcterms:modified>
</cp:coreProperties>
</file>