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media/image8.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453" r:id="rId3"/>
    <p:sldId id="293" r:id="rId4"/>
    <p:sldId id="514" r:id="rId5"/>
    <p:sldId id="515" r:id="rId6"/>
    <p:sldId id="516" r:id="rId7"/>
    <p:sldId id="517" r:id="rId8"/>
    <p:sldId id="518" r:id="rId9"/>
    <p:sldId id="294" r:id="rId10"/>
    <p:sldId id="264" r:id="rId11"/>
    <p:sldId id="266" r:id="rId12"/>
    <p:sldId id="342" r:id="rId13"/>
    <p:sldId id="480" r:id="rId14"/>
    <p:sldId id="481" r:id="rId15"/>
    <p:sldId id="482" r:id="rId16"/>
    <p:sldId id="483" r:id="rId17"/>
    <p:sldId id="484" r:id="rId18"/>
    <p:sldId id="485" r:id="rId19"/>
    <p:sldId id="519" r:id="rId20"/>
    <p:sldId id="520" r:id="rId21"/>
    <p:sldId id="521" r:id="rId22"/>
    <p:sldId id="522" r:id="rId23"/>
    <p:sldId id="523" r:id="rId24"/>
    <p:sldId id="524" r:id="rId25"/>
    <p:sldId id="525" r:id="rId26"/>
    <p:sldId id="526" r:id="rId27"/>
    <p:sldId id="527" r:id="rId28"/>
    <p:sldId id="486" r:id="rId29"/>
    <p:sldId id="487" r:id="rId30"/>
    <p:sldId id="488" r:id="rId31"/>
    <p:sldId id="489" r:id="rId32"/>
    <p:sldId id="490" r:id="rId33"/>
    <p:sldId id="491" r:id="rId34"/>
    <p:sldId id="492" r:id="rId35"/>
    <p:sldId id="493" r:id="rId36"/>
    <p:sldId id="494" r:id="rId37"/>
    <p:sldId id="495" r:id="rId38"/>
    <p:sldId id="496" r:id="rId39"/>
    <p:sldId id="497" r:id="rId40"/>
    <p:sldId id="498" r:id="rId41"/>
    <p:sldId id="499" r:id="rId42"/>
    <p:sldId id="500" r:id="rId43"/>
    <p:sldId id="501" r:id="rId44"/>
    <p:sldId id="502" r:id="rId45"/>
    <p:sldId id="508" r:id="rId46"/>
    <p:sldId id="509" r:id="rId47"/>
    <p:sldId id="510" r:id="rId48"/>
    <p:sldId id="511" r:id="rId49"/>
    <p:sldId id="512" r:id="rId50"/>
    <p:sldId id="381" r:id="rId5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673" autoAdjust="0"/>
  </p:normalViewPr>
  <p:slideViewPr>
    <p:cSldViewPr>
      <p:cViewPr varScale="1">
        <p:scale>
          <a:sx n="89" d="100"/>
          <a:sy n="89" d="100"/>
        </p:scale>
        <p:origin x="2226" y="9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617AD0-FF7E-41B8-B476-A5B4261F0B71}" type="doc">
      <dgm:prSet loTypeId="urn:microsoft.com/office/officeart/2008/layout/HorizontalMultiLevelHierarchy" loCatId="hierarchy" qsTypeId="urn:microsoft.com/office/officeart/2005/8/quickstyle/simple2" qsCatId="simple" csTypeId="urn:microsoft.com/office/officeart/2005/8/colors/colorful4" csCatId="colorful" phldr="1"/>
      <dgm:spPr/>
      <dgm:t>
        <a:bodyPr/>
        <a:lstStyle/>
        <a:p>
          <a:endParaRPr lang="zh-TW" altLang="en-US"/>
        </a:p>
      </dgm:t>
    </dgm:pt>
    <dgm:pt modelId="{D40E294F-4292-44B7-A7D1-57446D50BBAE}">
      <dgm:prSet phldrT="[文字]" custT="1"/>
      <dgm:spPr/>
      <dgm:t>
        <a:bodyPr vert="vert"/>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課程大綱</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ED8E137-C419-4EC8-8E07-00C9A5F74B55}" type="parTrans" cxnId="{57FD0ACF-8BDA-4D04-A757-D9C95E8B26B9}">
      <dgm:prSet/>
      <dgm:spPr/>
      <dgm:t>
        <a:bodyPr/>
        <a:lstStyle/>
        <a:p>
          <a:endParaRPr lang="zh-TW" altLang="en-US"/>
        </a:p>
      </dgm:t>
    </dgm:pt>
    <dgm:pt modelId="{6E0D0029-0D3B-4FB1-BCD1-39BAB826BF86}" type="sibTrans" cxnId="{57FD0ACF-8BDA-4D04-A757-D9C95E8B26B9}">
      <dgm:prSet/>
      <dgm:spPr/>
      <dgm:t>
        <a:bodyPr/>
        <a:lstStyle/>
        <a:p>
          <a:endParaRPr lang="zh-TW" altLang="en-US"/>
        </a:p>
      </dgm:t>
    </dgm:pt>
    <dgm:pt modelId="{4EB114E4-940A-4AD2-96D0-5E002D88EF76}">
      <dgm:prSet phldrT="[文字]" custT="1"/>
      <dgm:spPr/>
      <dgm:t>
        <a:bodyPr/>
        <a:lstStyle/>
        <a:p>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TACERT</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中心簡介</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75A1E8B4-2C21-445D-BCFF-52C9756DCB5F}" type="parTrans" cxnId="{2F367626-A88D-4026-B33C-E93DCEFD5386}">
      <dgm:prSet/>
      <dgm:spPr/>
      <dgm:t>
        <a:bodyPr/>
        <a:lstStyle/>
        <a:p>
          <a:endParaRPr lang="zh-TW" altLang="en-US"/>
        </a:p>
      </dgm:t>
    </dgm:pt>
    <dgm:pt modelId="{0DDB739A-9BDB-45CE-825A-0E1A80B4B9AE}" type="sibTrans" cxnId="{2F367626-A88D-4026-B33C-E93DCEFD5386}">
      <dgm:prSet/>
      <dgm:spPr/>
      <dgm:t>
        <a:bodyPr/>
        <a:lstStyle/>
        <a:p>
          <a:endParaRPr lang="zh-TW" altLang="en-US"/>
        </a:p>
      </dgm:t>
    </dgm:pt>
    <dgm:pt modelId="{2B17C87C-ADD2-4962-869C-7FCFD8AFBD5D}">
      <dgm:prSet phldrT="[文字]" custT="1"/>
      <dgm:spPr/>
      <dgm: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教育機構資安通報流程簡介</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E17B73CA-0476-4B16-87AB-AE3720A71EE1}" type="parTrans" cxnId="{3830C252-ABA2-44C2-B519-FE68A033CD61}">
      <dgm:prSet/>
      <dgm:spPr/>
      <dgm:t>
        <a:bodyPr/>
        <a:lstStyle/>
        <a:p>
          <a:endParaRPr lang="zh-TW" altLang="en-US"/>
        </a:p>
      </dgm:t>
    </dgm:pt>
    <dgm:pt modelId="{74A35009-B2B7-44F5-A761-79CFB6658E11}" type="sibTrans" cxnId="{3830C252-ABA2-44C2-B519-FE68A033CD61}">
      <dgm:prSet/>
      <dgm:spPr/>
      <dgm:t>
        <a:bodyPr/>
        <a:lstStyle/>
        <a:p>
          <a:endParaRPr lang="zh-TW" altLang="en-US"/>
        </a:p>
      </dgm:t>
    </dgm:pt>
    <dgm:pt modelId="{004C73BC-8A9A-47A5-B356-1B594BC6596A}">
      <dgm:prSet phldrT="[文字]" custT="1"/>
      <dgm:spPr/>
      <dgm: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學術網路資安事件統計</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6EF397F-B8C5-4B23-B82C-67FCECD11E0E}" type="parTrans" cxnId="{950B74E3-CEEB-4E33-91D5-550255E4990A}">
      <dgm:prSet/>
      <dgm:spPr/>
      <dgm:t>
        <a:bodyPr/>
        <a:lstStyle/>
        <a:p>
          <a:endParaRPr lang="zh-TW" altLang="en-US"/>
        </a:p>
      </dgm:t>
    </dgm:pt>
    <dgm:pt modelId="{2FF36231-247E-4139-B8F7-8524D6EAB843}" type="sibTrans" cxnId="{950B74E3-CEEB-4E33-91D5-550255E4990A}">
      <dgm:prSet/>
      <dgm:spPr/>
      <dgm:t>
        <a:bodyPr/>
        <a:lstStyle/>
        <a:p>
          <a:endParaRPr lang="zh-TW" altLang="en-US"/>
        </a:p>
      </dgm:t>
    </dgm:pt>
    <dgm:pt modelId="{5C729F84-E0BF-4947-B151-C2E4D7996CD2}">
      <dgm:prSet phldrT="[文字]" custT="1"/>
      <dgm:spPr/>
      <dgm: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平台功能介紹</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BA4E14DE-695C-40A6-9BD9-D4726EF5FD5F}" type="parTrans" cxnId="{A8FCA8FA-41EB-47A6-823E-F9B990D7560E}">
      <dgm:prSet/>
      <dgm:spPr/>
      <dgm:t>
        <a:bodyPr/>
        <a:lstStyle/>
        <a:p>
          <a:endParaRPr lang="zh-TW" altLang="en-US"/>
        </a:p>
      </dgm:t>
    </dgm:pt>
    <dgm:pt modelId="{F6193D5F-28D0-4291-8F27-458F6E2552AB}" type="sibTrans" cxnId="{A8FCA8FA-41EB-47A6-823E-F9B990D7560E}">
      <dgm:prSet/>
      <dgm:spPr/>
      <dgm:t>
        <a:bodyPr/>
        <a:lstStyle/>
        <a:p>
          <a:endParaRPr lang="zh-TW" altLang="en-US"/>
        </a:p>
      </dgm:t>
    </dgm:pt>
    <dgm:pt modelId="{3B1CE1D4-C86C-40DD-9BA0-49828FD4F190}">
      <dgm:prSet phldrT="[文字]" custT="1"/>
      <dgm:spPr/>
      <dgm: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事件單種類及通報簡介</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9DC9604F-B2C1-49BD-B93D-376EB4C8BA03}" type="parTrans" cxnId="{E2D7BEF0-0900-42AC-9F87-97E71A3CE0BF}">
      <dgm:prSet/>
      <dgm:spPr/>
      <dgm:t>
        <a:bodyPr/>
        <a:lstStyle/>
        <a:p>
          <a:endParaRPr lang="zh-TW" altLang="en-US"/>
        </a:p>
      </dgm:t>
    </dgm:pt>
    <dgm:pt modelId="{5A0AD177-F381-43ED-972D-02AA7FB0F001}" type="sibTrans" cxnId="{E2D7BEF0-0900-42AC-9F87-97E71A3CE0BF}">
      <dgm:prSet/>
      <dgm:spPr/>
      <dgm:t>
        <a:bodyPr/>
        <a:lstStyle/>
        <a:p>
          <a:endParaRPr lang="zh-TW" altLang="en-US"/>
        </a:p>
      </dgm:t>
    </dgm:pt>
    <dgm:pt modelId="{B76302C6-4D9F-438E-8992-9086F28EE0AF}">
      <dgm:prSet phldrT="[文字]" custT="1"/>
      <dgm:spPr/>
      <dgm:t>
        <a:bodyPr/>
        <a:lstStyle/>
        <a:p>
          <a:r>
            <a:rPr lang="en-US" altLang="zh-TW" sz="3600" smtClean="0">
              <a:latin typeface="Times New Roman" panose="02020603050405020304" pitchFamily="18" charset="0"/>
              <a:ea typeface="標楷體" panose="03000509000000000000" pitchFamily="65" charset="-120"/>
              <a:cs typeface="Times New Roman" panose="02020603050405020304" pitchFamily="18" charset="0"/>
            </a:rPr>
            <a:t>Q &amp; A</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E469B7E3-1FA9-460B-99F2-DD252053FA12}" type="parTrans" cxnId="{1E029045-7FE1-408B-AC77-34867DE464E1}">
      <dgm:prSet/>
      <dgm:spPr/>
      <dgm:t>
        <a:bodyPr/>
        <a:lstStyle/>
        <a:p>
          <a:endParaRPr lang="zh-TW" altLang="en-US"/>
        </a:p>
      </dgm:t>
    </dgm:pt>
    <dgm:pt modelId="{7C57659C-617C-4F3E-8964-D68C81C26ABB}" type="sibTrans" cxnId="{1E029045-7FE1-408B-AC77-34867DE464E1}">
      <dgm:prSet/>
      <dgm:spPr/>
      <dgm:t>
        <a:bodyPr/>
        <a:lstStyle/>
        <a:p>
          <a:endParaRPr lang="zh-TW" altLang="en-US"/>
        </a:p>
      </dgm:t>
    </dgm:pt>
    <dgm:pt modelId="{4029AC53-8E4C-478A-9AB1-A3FB338C39C7}">
      <dgm:prSet phldrT="[文字]" custT="1"/>
      <dgm:spPr/>
      <dgm: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通報演練簡介</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81D211E-12E3-4E7E-9AE2-F6CC43A1ECBE}" type="parTrans" cxnId="{1AAF07CA-726B-431C-A4CF-891CA044C9C2}">
      <dgm:prSet/>
      <dgm:spPr/>
      <dgm:t>
        <a:bodyPr/>
        <a:lstStyle/>
        <a:p>
          <a:endParaRPr lang="zh-TW" altLang="en-US"/>
        </a:p>
      </dgm:t>
    </dgm:pt>
    <dgm:pt modelId="{85330204-11C2-41A5-9484-78FEAF33C310}" type="sibTrans" cxnId="{1AAF07CA-726B-431C-A4CF-891CA044C9C2}">
      <dgm:prSet/>
      <dgm:spPr/>
      <dgm:t>
        <a:bodyPr/>
        <a:lstStyle/>
        <a:p>
          <a:endParaRPr lang="zh-TW" altLang="en-US"/>
        </a:p>
      </dgm:t>
    </dgm:pt>
    <dgm:pt modelId="{C5BA82E2-8AF8-46BF-B3F3-73C40271792C}" type="pres">
      <dgm:prSet presAssocID="{64617AD0-FF7E-41B8-B476-A5B4261F0B71}" presName="Name0" presStyleCnt="0">
        <dgm:presLayoutVars>
          <dgm:chPref val="1"/>
          <dgm:dir/>
          <dgm:animOne val="branch"/>
          <dgm:animLvl val="lvl"/>
          <dgm:resizeHandles val="exact"/>
        </dgm:presLayoutVars>
      </dgm:prSet>
      <dgm:spPr/>
      <dgm:t>
        <a:bodyPr/>
        <a:lstStyle/>
        <a:p>
          <a:endParaRPr lang="zh-TW" altLang="en-US"/>
        </a:p>
      </dgm:t>
    </dgm:pt>
    <dgm:pt modelId="{E83D4435-BF26-4542-BBA3-7DE0B7A6BCBA}" type="pres">
      <dgm:prSet presAssocID="{D40E294F-4292-44B7-A7D1-57446D50BBAE}" presName="root1" presStyleCnt="0"/>
      <dgm:spPr/>
      <dgm:t>
        <a:bodyPr/>
        <a:lstStyle/>
        <a:p>
          <a:endParaRPr lang="zh-TW" altLang="en-US"/>
        </a:p>
      </dgm:t>
    </dgm:pt>
    <dgm:pt modelId="{F5D6B0D2-BB1A-4BF3-BB89-28E9B9D0D151}" type="pres">
      <dgm:prSet presAssocID="{D40E294F-4292-44B7-A7D1-57446D50BBAE}" presName="LevelOneTextNode" presStyleLbl="node0" presStyleIdx="0" presStyleCnt="1">
        <dgm:presLayoutVars>
          <dgm:chPref val="3"/>
        </dgm:presLayoutVars>
      </dgm:prSet>
      <dgm:spPr/>
      <dgm:t>
        <a:bodyPr/>
        <a:lstStyle/>
        <a:p>
          <a:endParaRPr lang="zh-TW" altLang="en-US"/>
        </a:p>
      </dgm:t>
    </dgm:pt>
    <dgm:pt modelId="{86EA58AC-61DB-436E-8162-F4FC00639560}" type="pres">
      <dgm:prSet presAssocID="{D40E294F-4292-44B7-A7D1-57446D50BBAE}" presName="level2hierChild" presStyleCnt="0"/>
      <dgm:spPr/>
      <dgm:t>
        <a:bodyPr/>
        <a:lstStyle/>
        <a:p>
          <a:endParaRPr lang="zh-TW" altLang="en-US"/>
        </a:p>
      </dgm:t>
    </dgm:pt>
    <dgm:pt modelId="{C79883E3-4AE3-44FC-BD0B-CFF996404D76}" type="pres">
      <dgm:prSet presAssocID="{75A1E8B4-2C21-445D-BCFF-52C9756DCB5F}" presName="conn2-1" presStyleLbl="parChTrans1D2" presStyleIdx="0" presStyleCnt="7"/>
      <dgm:spPr/>
      <dgm:t>
        <a:bodyPr/>
        <a:lstStyle/>
        <a:p>
          <a:endParaRPr lang="zh-TW" altLang="en-US"/>
        </a:p>
      </dgm:t>
    </dgm:pt>
    <dgm:pt modelId="{D9854587-024B-49ED-B74B-44D06D5CD22D}" type="pres">
      <dgm:prSet presAssocID="{75A1E8B4-2C21-445D-BCFF-52C9756DCB5F}" presName="connTx" presStyleLbl="parChTrans1D2" presStyleIdx="0" presStyleCnt="7"/>
      <dgm:spPr/>
      <dgm:t>
        <a:bodyPr/>
        <a:lstStyle/>
        <a:p>
          <a:endParaRPr lang="zh-TW" altLang="en-US"/>
        </a:p>
      </dgm:t>
    </dgm:pt>
    <dgm:pt modelId="{941871D9-EC47-482F-A236-5E71B17B43CB}" type="pres">
      <dgm:prSet presAssocID="{4EB114E4-940A-4AD2-96D0-5E002D88EF76}" presName="root2" presStyleCnt="0"/>
      <dgm:spPr/>
      <dgm:t>
        <a:bodyPr/>
        <a:lstStyle/>
        <a:p>
          <a:endParaRPr lang="zh-TW" altLang="en-US"/>
        </a:p>
      </dgm:t>
    </dgm:pt>
    <dgm:pt modelId="{620C2E23-F9EB-4469-B7CA-6C933720E63B}" type="pres">
      <dgm:prSet presAssocID="{4EB114E4-940A-4AD2-96D0-5E002D88EF76}" presName="LevelTwoTextNode" presStyleLbl="node2" presStyleIdx="0" presStyleCnt="7" custScaleX="222362">
        <dgm:presLayoutVars>
          <dgm:chPref val="3"/>
        </dgm:presLayoutVars>
      </dgm:prSet>
      <dgm:spPr/>
      <dgm:t>
        <a:bodyPr/>
        <a:lstStyle/>
        <a:p>
          <a:endParaRPr lang="zh-TW" altLang="en-US"/>
        </a:p>
      </dgm:t>
    </dgm:pt>
    <dgm:pt modelId="{41098B98-511D-42E6-A6EA-61C5E553BE40}" type="pres">
      <dgm:prSet presAssocID="{4EB114E4-940A-4AD2-96D0-5E002D88EF76}" presName="level3hierChild" presStyleCnt="0"/>
      <dgm:spPr/>
      <dgm:t>
        <a:bodyPr/>
        <a:lstStyle/>
        <a:p>
          <a:endParaRPr lang="zh-TW" altLang="en-US"/>
        </a:p>
      </dgm:t>
    </dgm:pt>
    <dgm:pt modelId="{5D4DCB7A-2B8E-4713-9603-F251915DD84B}" type="pres">
      <dgm:prSet presAssocID="{E17B73CA-0476-4B16-87AB-AE3720A71EE1}" presName="conn2-1" presStyleLbl="parChTrans1D2" presStyleIdx="1" presStyleCnt="7"/>
      <dgm:spPr/>
      <dgm:t>
        <a:bodyPr/>
        <a:lstStyle/>
        <a:p>
          <a:endParaRPr lang="zh-TW" altLang="en-US"/>
        </a:p>
      </dgm:t>
    </dgm:pt>
    <dgm:pt modelId="{75BEEB4B-1179-4855-9F97-8F24B7439FB0}" type="pres">
      <dgm:prSet presAssocID="{E17B73CA-0476-4B16-87AB-AE3720A71EE1}" presName="connTx" presStyleLbl="parChTrans1D2" presStyleIdx="1" presStyleCnt="7"/>
      <dgm:spPr/>
      <dgm:t>
        <a:bodyPr/>
        <a:lstStyle/>
        <a:p>
          <a:endParaRPr lang="zh-TW" altLang="en-US"/>
        </a:p>
      </dgm:t>
    </dgm:pt>
    <dgm:pt modelId="{39804B41-B8C3-4AF6-9C66-5078589ED0A4}" type="pres">
      <dgm:prSet presAssocID="{2B17C87C-ADD2-4962-869C-7FCFD8AFBD5D}" presName="root2" presStyleCnt="0"/>
      <dgm:spPr/>
      <dgm:t>
        <a:bodyPr/>
        <a:lstStyle/>
        <a:p>
          <a:endParaRPr lang="zh-TW" altLang="en-US"/>
        </a:p>
      </dgm:t>
    </dgm:pt>
    <dgm:pt modelId="{9333976D-A367-4F20-A0B3-B786FCB54122}" type="pres">
      <dgm:prSet presAssocID="{2B17C87C-ADD2-4962-869C-7FCFD8AFBD5D}" presName="LevelTwoTextNode" presStyleLbl="node2" presStyleIdx="1" presStyleCnt="7" custScaleX="315013">
        <dgm:presLayoutVars>
          <dgm:chPref val="3"/>
        </dgm:presLayoutVars>
      </dgm:prSet>
      <dgm:spPr/>
      <dgm:t>
        <a:bodyPr/>
        <a:lstStyle/>
        <a:p>
          <a:endParaRPr lang="zh-TW" altLang="en-US"/>
        </a:p>
      </dgm:t>
    </dgm:pt>
    <dgm:pt modelId="{90B4B582-A862-4C7E-87CE-0AAD5F5AC642}" type="pres">
      <dgm:prSet presAssocID="{2B17C87C-ADD2-4962-869C-7FCFD8AFBD5D}" presName="level3hierChild" presStyleCnt="0"/>
      <dgm:spPr/>
      <dgm:t>
        <a:bodyPr/>
        <a:lstStyle/>
        <a:p>
          <a:endParaRPr lang="zh-TW" altLang="en-US"/>
        </a:p>
      </dgm:t>
    </dgm:pt>
    <dgm:pt modelId="{D024DE55-5AB8-43C3-A49F-3CF1FCD90013}" type="pres">
      <dgm:prSet presAssocID="{9DC9604F-B2C1-49BD-B93D-376EB4C8BA03}" presName="conn2-1" presStyleLbl="parChTrans1D2" presStyleIdx="2" presStyleCnt="7"/>
      <dgm:spPr/>
      <dgm:t>
        <a:bodyPr/>
        <a:lstStyle/>
        <a:p>
          <a:endParaRPr lang="zh-TW" altLang="en-US"/>
        </a:p>
      </dgm:t>
    </dgm:pt>
    <dgm:pt modelId="{8362FBC4-07A9-4F30-AA08-3F29DF499D42}" type="pres">
      <dgm:prSet presAssocID="{9DC9604F-B2C1-49BD-B93D-376EB4C8BA03}" presName="connTx" presStyleLbl="parChTrans1D2" presStyleIdx="2" presStyleCnt="7"/>
      <dgm:spPr/>
      <dgm:t>
        <a:bodyPr/>
        <a:lstStyle/>
        <a:p>
          <a:endParaRPr lang="zh-TW" altLang="en-US"/>
        </a:p>
      </dgm:t>
    </dgm:pt>
    <dgm:pt modelId="{4AD93157-BEDC-4BD1-902D-32EC4E65923C}" type="pres">
      <dgm:prSet presAssocID="{3B1CE1D4-C86C-40DD-9BA0-49828FD4F190}" presName="root2" presStyleCnt="0"/>
      <dgm:spPr/>
      <dgm:t>
        <a:bodyPr/>
        <a:lstStyle/>
        <a:p>
          <a:endParaRPr lang="zh-TW" altLang="en-US"/>
        </a:p>
      </dgm:t>
    </dgm:pt>
    <dgm:pt modelId="{EADC25FB-88C8-4A5E-A526-7F80F1FA0FD8}" type="pres">
      <dgm:prSet presAssocID="{3B1CE1D4-C86C-40DD-9BA0-49828FD4F190}" presName="LevelTwoTextNode" presStyleLbl="node2" presStyleIdx="2" presStyleCnt="7" custScaleX="259422">
        <dgm:presLayoutVars>
          <dgm:chPref val="3"/>
        </dgm:presLayoutVars>
      </dgm:prSet>
      <dgm:spPr/>
      <dgm:t>
        <a:bodyPr/>
        <a:lstStyle/>
        <a:p>
          <a:endParaRPr lang="zh-TW" altLang="en-US"/>
        </a:p>
      </dgm:t>
    </dgm:pt>
    <dgm:pt modelId="{E34B38B1-A318-4F36-BFD9-883591434B97}" type="pres">
      <dgm:prSet presAssocID="{3B1CE1D4-C86C-40DD-9BA0-49828FD4F190}" presName="level3hierChild" presStyleCnt="0"/>
      <dgm:spPr/>
      <dgm:t>
        <a:bodyPr/>
        <a:lstStyle/>
        <a:p>
          <a:endParaRPr lang="zh-TW" altLang="en-US"/>
        </a:p>
      </dgm:t>
    </dgm:pt>
    <dgm:pt modelId="{48E79C72-71D6-46A4-A023-6652586ECE96}" type="pres">
      <dgm:prSet presAssocID="{26EF397F-B8C5-4B23-B82C-67FCECD11E0E}" presName="conn2-1" presStyleLbl="parChTrans1D2" presStyleIdx="3" presStyleCnt="7"/>
      <dgm:spPr/>
      <dgm:t>
        <a:bodyPr/>
        <a:lstStyle/>
        <a:p>
          <a:endParaRPr lang="zh-TW" altLang="en-US"/>
        </a:p>
      </dgm:t>
    </dgm:pt>
    <dgm:pt modelId="{3E267E63-6F90-4E69-989B-E68C85846F3C}" type="pres">
      <dgm:prSet presAssocID="{26EF397F-B8C5-4B23-B82C-67FCECD11E0E}" presName="connTx" presStyleLbl="parChTrans1D2" presStyleIdx="3" presStyleCnt="7"/>
      <dgm:spPr/>
      <dgm:t>
        <a:bodyPr/>
        <a:lstStyle/>
        <a:p>
          <a:endParaRPr lang="zh-TW" altLang="en-US"/>
        </a:p>
      </dgm:t>
    </dgm:pt>
    <dgm:pt modelId="{7D37879E-0EA0-43A1-83A0-478A2A92FEB7}" type="pres">
      <dgm:prSet presAssocID="{004C73BC-8A9A-47A5-B356-1B594BC6596A}" presName="root2" presStyleCnt="0"/>
      <dgm:spPr/>
      <dgm:t>
        <a:bodyPr/>
        <a:lstStyle/>
        <a:p>
          <a:endParaRPr lang="zh-TW" altLang="en-US"/>
        </a:p>
      </dgm:t>
    </dgm:pt>
    <dgm:pt modelId="{1087B422-820A-4442-813F-453850A14279}" type="pres">
      <dgm:prSet presAssocID="{004C73BC-8A9A-47A5-B356-1B594BC6596A}" presName="LevelTwoTextNode" presStyleLbl="node2" presStyleIdx="3" presStyleCnt="7" custScaleX="259422">
        <dgm:presLayoutVars>
          <dgm:chPref val="3"/>
        </dgm:presLayoutVars>
      </dgm:prSet>
      <dgm:spPr/>
      <dgm:t>
        <a:bodyPr/>
        <a:lstStyle/>
        <a:p>
          <a:endParaRPr lang="zh-TW" altLang="en-US"/>
        </a:p>
      </dgm:t>
    </dgm:pt>
    <dgm:pt modelId="{F468A14B-22A1-4186-8A8A-4894E9D74273}" type="pres">
      <dgm:prSet presAssocID="{004C73BC-8A9A-47A5-B356-1B594BC6596A}" presName="level3hierChild" presStyleCnt="0"/>
      <dgm:spPr/>
      <dgm:t>
        <a:bodyPr/>
        <a:lstStyle/>
        <a:p>
          <a:endParaRPr lang="zh-TW" altLang="en-US"/>
        </a:p>
      </dgm:t>
    </dgm:pt>
    <dgm:pt modelId="{1046384D-95B7-4F43-AB0C-34335BC17D70}" type="pres">
      <dgm:prSet presAssocID="{BA4E14DE-695C-40A6-9BD9-D4726EF5FD5F}" presName="conn2-1" presStyleLbl="parChTrans1D2" presStyleIdx="4" presStyleCnt="7"/>
      <dgm:spPr/>
      <dgm:t>
        <a:bodyPr/>
        <a:lstStyle/>
        <a:p>
          <a:endParaRPr lang="zh-TW" altLang="en-US"/>
        </a:p>
      </dgm:t>
    </dgm:pt>
    <dgm:pt modelId="{1AB5D909-2226-4AD1-8F88-1DC5A51524E9}" type="pres">
      <dgm:prSet presAssocID="{BA4E14DE-695C-40A6-9BD9-D4726EF5FD5F}" presName="connTx" presStyleLbl="parChTrans1D2" presStyleIdx="4" presStyleCnt="7"/>
      <dgm:spPr/>
      <dgm:t>
        <a:bodyPr/>
        <a:lstStyle/>
        <a:p>
          <a:endParaRPr lang="zh-TW" altLang="en-US"/>
        </a:p>
      </dgm:t>
    </dgm:pt>
    <dgm:pt modelId="{E9B505AF-18B0-4CCA-AD5C-A2155EFBFF04}" type="pres">
      <dgm:prSet presAssocID="{5C729F84-E0BF-4947-B151-C2E4D7996CD2}" presName="root2" presStyleCnt="0"/>
      <dgm:spPr/>
      <dgm:t>
        <a:bodyPr/>
        <a:lstStyle/>
        <a:p>
          <a:endParaRPr lang="zh-TW" altLang="en-US"/>
        </a:p>
      </dgm:t>
    </dgm:pt>
    <dgm:pt modelId="{CFDEE961-9E32-4B8D-A7AE-30C793AA8F5E}" type="pres">
      <dgm:prSet presAssocID="{5C729F84-E0BF-4947-B151-C2E4D7996CD2}" presName="LevelTwoTextNode" presStyleLbl="node2" presStyleIdx="4" presStyleCnt="7" custScaleX="166772">
        <dgm:presLayoutVars>
          <dgm:chPref val="3"/>
        </dgm:presLayoutVars>
      </dgm:prSet>
      <dgm:spPr/>
      <dgm:t>
        <a:bodyPr/>
        <a:lstStyle/>
        <a:p>
          <a:endParaRPr lang="zh-TW" altLang="en-US"/>
        </a:p>
      </dgm:t>
    </dgm:pt>
    <dgm:pt modelId="{BDA2D23A-93EA-4BC5-AC87-E6524BBBB569}" type="pres">
      <dgm:prSet presAssocID="{5C729F84-E0BF-4947-B151-C2E4D7996CD2}" presName="level3hierChild" presStyleCnt="0"/>
      <dgm:spPr/>
      <dgm:t>
        <a:bodyPr/>
        <a:lstStyle/>
        <a:p>
          <a:endParaRPr lang="zh-TW" altLang="en-US"/>
        </a:p>
      </dgm:t>
    </dgm:pt>
    <dgm:pt modelId="{CA818E09-6D07-42C8-B79C-8876C9EA769B}" type="pres">
      <dgm:prSet presAssocID="{681D211E-12E3-4E7E-9AE2-F6CC43A1ECBE}" presName="conn2-1" presStyleLbl="parChTrans1D2" presStyleIdx="5" presStyleCnt="7"/>
      <dgm:spPr/>
      <dgm:t>
        <a:bodyPr/>
        <a:lstStyle/>
        <a:p>
          <a:endParaRPr lang="zh-TW" altLang="en-US"/>
        </a:p>
      </dgm:t>
    </dgm:pt>
    <dgm:pt modelId="{0DA9CE9C-19DE-4F66-9EDD-69289B10DF1A}" type="pres">
      <dgm:prSet presAssocID="{681D211E-12E3-4E7E-9AE2-F6CC43A1ECBE}" presName="connTx" presStyleLbl="parChTrans1D2" presStyleIdx="5" presStyleCnt="7"/>
      <dgm:spPr/>
      <dgm:t>
        <a:bodyPr/>
        <a:lstStyle/>
        <a:p>
          <a:endParaRPr lang="zh-TW" altLang="en-US"/>
        </a:p>
      </dgm:t>
    </dgm:pt>
    <dgm:pt modelId="{A2CE9A2C-60E4-4648-AE64-1F3440482798}" type="pres">
      <dgm:prSet presAssocID="{4029AC53-8E4C-478A-9AB1-A3FB338C39C7}" presName="root2" presStyleCnt="0"/>
      <dgm:spPr/>
    </dgm:pt>
    <dgm:pt modelId="{CCEC9016-799D-4848-B192-46162952BFD5}" type="pres">
      <dgm:prSet presAssocID="{4029AC53-8E4C-478A-9AB1-A3FB338C39C7}" presName="LevelTwoTextNode" presStyleLbl="node2" presStyleIdx="5" presStyleCnt="7" custScaleX="166772">
        <dgm:presLayoutVars>
          <dgm:chPref val="3"/>
        </dgm:presLayoutVars>
      </dgm:prSet>
      <dgm:spPr/>
      <dgm:t>
        <a:bodyPr/>
        <a:lstStyle/>
        <a:p>
          <a:endParaRPr lang="zh-TW" altLang="en-US"/>
        </a:p>
      </dgm:t>
    </dgm:pt>
    <dgm:pt modelId="{064AF136-B23E-4A79-964E-F06888E1BD57}" type="pres">
      <dgm:prSet presAssocID="{4029AC53-8E4C-478A-9AB1-A3FB338C39C7}" presName="level3hierChild" presStyleCnt="0"/>
      <dgm:spPr/>
    </dgm:pt>
    <dgm:pt modelId="{5107C724-7518-4B79-95AB-9199D229F000}" type="pres">
      <dgm:prSet presAssocID="{E469B7E3-1FA9-460B-99F2-DD252053FA12}" presName="conn2-1" presStyleLbl="parChTrans1D2" presStyleIdx="6" presStyleCnt="7"/>
      <dgm:spPr/>
      <dgm:t>
        <a:bodyPr/>
        <a:lstStyle/>
        <a:p>
          <a:endParaRPr lang="zh-TW" altLang="en-US"/>
        </a:p>
      </dgm:t>
    </dgm:pt>
    <dgm:pt modelId="{ABBEABB1-4399-4D73-BE74-AE231A312B2D}" type="pres">
      <dgm:prSet presAssocID="{E469B7E3-1FA9-460B-99F2-DD252053FA12}" presName="connTx" presStyleLbl="parChTrans1D2" presStyleIdx="6" presStyleCnt="7"/>
      <dgm:spPr/>
      <dgm:t>
        <a:bodyPr/>
        <a:lstStyle/>
        <a:p>
          <a:endParaRPr lang="zh-TW" altLang="en-US"/>
        </a:p>
      </dgm:t>
    </dgm:pt>
    <dgm:pt modelId="{E8D09C86-8EE0-4D34-AC67-C82F4E55B1B9}" type="pres">
      <dgm:prSet presAssocID="{B76302C6-4D9F-438E-8992-9086F28EE0AF}" presName="root2" presStyleCnt="0"/>
      <dgm:spPr/>
    </dgm:pt>
    <dgm:pt modelId="{043F5460-EDF1-4FDA-90AE-43EBFDB1C56C}" type="pres">
      <dgm:prSet presAssocID="{B76302C6-4D9F-438E-8992-9086F28EE0AF}" presName="LevelTwoTextNode" presStyleLbl="node2" presStyleIdx="6" presStyleCnt="7" custScaleX="79059">
        <dgm:presLayoutVars>
          <dgm:chPref val="3"/>
        </dgm:presLayoutVars>
      </dgm:prSet>
      <dgm:spPr/>
      <dgm:t>
        <a:bodyPr/>
        <a:lstStyle/>
        <a:p>
          <a:endParaRPr lang="zh-TW" altLang="en-US"/>
        </a:p>
      </dgm:t>
    </dgm:pt>
    <dgm:pt modelId="{8FDAFBBF-06CC-4A69-AB52-63443BCA2782}" type="pres">
      <dgm:prSet presAssocID="{B76302C6-4D9F-438E-8992-9086F28EE0AF}" presName="level3hierChild" presStyleCnt="0"/>
      <dgm:spPr/>
    </dgm:pt>
  </dgm:ptLst>
  <dgm:cxnLst>
    <dgm:cxn modelId="{0CA92E62-6148-4B6F-BB8D-6DF2836F5F99}" type="presOf" srcId="{64617AD0-FF7E-41B8-B476-A5B4261F0B71}" destId="{C5BA82E2-8AF8-46BF-B3F3-73C40271792C}" srcOrd="0" destOrd="0" presId="urn:microsoft.com/office/officeart/2008/layout/HorizontalMultiLevelHierarchy"/>
    <dgm:cxn modelId="{D79A32E9-1474-4274-AD33-AE7705557881}" type="presOf" srcId="{26EF397F-B8C5-4B23-B82C-67FCECD11E0E}" destId="{48E79C72-71D6-46A4-A023-6652586ECE96}" srcOrd="0" destOrd="0" presId="urn:microsoft.com/office/officeart/2008/layout/HorizontalMultiLevelHierarchy"/>
    <dgm:cxn modelId="{6A09B3C7-797C-4B23-A8A8-428F3F5301C7}" type="presOf" srcId="{9DC9604F-B2C1-49BD-B93D-376EB4C8BA03}" destId="{8362FBC4-07A9-4F30-AA08-3F29DF499D42}" srcOrd="1" destOrd="0" presId="urn:microsoft.com/office/officeart/2008/layout/HorizontalMultiLevelHierarchy"/>
    <dgm:cxn modelId="{358D76A0-68A5-4995-9EE9-FC64BC36E35D}" type="presOf" srcId="{681D211E-12E3-4E7E-9AE2-F6CC43A1ECBE}" destId="{0DA9CE9C-19DE-4F66-9EDD-69289B10DF1A}" srcOrd="1" destOrd="0" presId="urn:microsoft.com/office/officeart/2008/layout/HorizontalMultiLevelHierarchy"/>
    <dgm:cxn modelId="{A60CE3D6-4224-4C7D-B8DA-404134E5BA43}" type="presOf" srcId="{E17B73CA-0476-4B16-87AB-AE3720A71EE1}" destId="{5D4DCB7A-2B8E-4713-9603-F251915DD84B}" srcOrd="0" destOrd="0" presId="urn:microsoft.com/office/officeart/2008/layout/HorizontalMultiLevelHierarchy"/>
    <dgm:cxn modelId="{0DA885D7-9EEC-4F9A-A054-23D5C9F157E1}" type="presOf" srcId="{26EF397F-B8C5-4B23-B82C-67FCECD11E0E}" destId="{3E267E63-6F90-4E69-989B-E68C85846F3C}" srcOrd="1" destOrd="0" presId="urn:microsoft.com/office/officeart/2008/layout/HorizontalMultiLevelHierarchy"/>
    <dgm:cxn modelId="{E2D7BEF0-0900-42AC-9F87-97E71A3CE0BF}" srcId="{D40E294F-4292-44B7-A7D1-57446D50BBAE}" destId="{3B1CE1D4-C86C-40DD-9BA0-49828FD4F190}" srcOrd="2" destOrd="0" parTransId="{9DC9604F-B2C1-49BD-B93D-376EB4C8BA03}" sibTransId="{5A0AD177-F381-43ED-972D-02AA7FB0F001}"/>
    <dgm:cxn modelId="{2F367626-A88D-4026-B33C-E93DCEFD5386}" srcId="{D40E294F-4292-44B7-A7D1-57446D50BBAE}" destId="{4EB114E4-940A-4AD2-96D0-5E002D88EF76}" srcOrd="0" destOrd="0" parTransId="{75A1E8B4-2C21-445D-BCFF-52C9756DCB5F}" sibTransId="{0DDB739A-9BDB-45CE-825A-0E1A80B4B9AE}"/>
    <dgm:cxn modelId="{3830C252-ABA2-44C2-B519-FE68A033CD61}" srcId="{D40E294F-4292-44B7-A7D1-57446D50BBAE}" destId="{2B17C87C-ADD2-4962-869C-7FCFD8AFBD5D}" srcOrd="1" destOrd="0" parTransId="{E17B73CA-0476-4B16-87AB-AE3720A71EE1}" sibTransId="{74A35009-B2B7-44F5-A761-79CFB6658E11}"/>
    <dgm:cxn modelId="{950B74E3-CEEB-4E33-91D5-550255E4990A}" srcId="{D40E294F-4292-44B7-A7D1-57446D50BBAE}" destId="{004C73BC-8A9A-47A5-B356-1B594BC6596A}" srcOrd="3" destOrd="0" parTransId="{26EF397F-B8C5-4B23-B82C-67FCECD11E0E}" sibTransId="{2FF36231-247E-4139-B8F7-8524D6EAB843}"/>
    <dgm:cxn modelId="{2DD0628A-7F14-425A-BB62-A8E743AC6D9F}" type="presOf" srcId="{5C729F84-E0BF-4947-B151-C2E4D7996CD2}" destId="{CFDEE961-9E32-4B8D-A7AE-30C793AA8F5E}" srcOrd="0" destOrd="0" presId="urn:microsoft.com/office/officeart/2008/layout/HorizontalMultiLevelHierarchy"/>
    <dgm:cxn modelId="{DDB1D5C7-4BF0-4B28-8001-172FD7FDDD82}" type="presOf" srcId="{E17B73CA-0476-4B16-87AB-AE3720A71EE1}" destId="{75BEEB4B-1179-4855-9F97-8F24B7439FB0}" srcOrd="1" destOrd="0" presId="urn:microsoft.com/office/officeart/2008/layout/HorizontalMultiLevelHierarchy"/>
    <dgm:cxn modelId="{1AAF07CA-726B-431C-A4CF-891CA044C9C2}" srcId="{D40E294F-4292-44B7-A7D1-57446D50BBAE}" destId="{4029AC53-8E4C-478A-9AB1-A3FB338C39C7}" srcOrd="5" destOrd="0" parTransId="{681D211E-12E3-4E7E-9AE2-F6CC43A1ECBE}" sibTransId="{85330204-11C2-41A5-9484-78FEAF33C310}"/>
    <dgm:cxn modelId="{F882B72A-4B7B-4D7F-A791-100E4587DB5B}" type="presOf" srcId="{E469B7E3-1FA9-460B-99F2-DD252053FA12}" destId="{ABBEABB1-4399-4D73-BE74-AE231A312B2D}" srcOrd="1" destOrd="0" presId="urn:microsoft.com/office/officeart/2008/layout/HorizontalMultiLevelHierarchy"/>
    <dgm:cxn modelId="{81593B66-10A2-4ACD-8354-9D4A14FBB55C}" type="presOf" srcId="{9DC9604F-B2C1-49BD-B93D-376EB4C8BA03}" destId="{D024DE55-5AB8-43C3-A49F-3CF1FCD90013}" srcOrd="0" destOrd="0" presId="urn:microsoft.com/office/officeart/2008/layout/HorizontalMultiLevelHierarchy"/>
    <dgm:cxn modelId="{1E029045-7FE1-408B-AC77-34867DE464E1}" srcId="{D40E294F-4292-44B7-A7D1-57446D50BBAE}" destId="{B76302C6-4D9F-438E-8992-9086F28EE0AF}" srcOrd="6" destOrd="0" parTransId="{E469B7E3-1FA9-460B-99F2-DD252053FA12}" sibTransId="{7C57659C-617C-4F3E-8964-D68C81C26ABB}"/>
    <dgm:cxn modelId="{0F0931B7-BBD4-45DA-81D6-7DF3C567CF3C}" type="presOf" srcId="{4029AC53-8E4C-478A-9AB1-A3FB338C39C7}" destId="{CCEC9016-799D-4848-B192-46162952BFD5}" srcOrd="0" destOrd="0" presId="urn:microsoft.com/office/officeart/2008/layout/HorizontalMultiLevelHierarchy"/>
    <dgm:cxn modelId="{46878209-1DEC-4A73-B45D-B0484B3276CE}" type="presOf" srcId="{E469B7E3-1FA9-460B-99F2-DD252053FA12}" destId="{5107C724-7518-4B79-95AB-9199D229F000}" srcOrd="0" destOrd="0" presId="urn:microsoft.com/office/officeart/2008/layout/HorizontalMultiLevelHierarchy"/>
    <dgm:cxn modelId="{CAEE30D1-7843-4327-BFCB-6703BF4DFBC1}" type="presOf" srcId="{BA4E14DE-695C-40A6-9BD9-D4726EF5FD5F}" destId="{1046384D-95B7-4F43-AB0C-34335BC17D70}" srcOrd="0" destOrd="0" presId="urn:microsoft.com/office/officeart/2008/layout/HorizontalMultiLevelHierarchy"/>
    <dgm:cxn modelId="{E6725226-65FB-454F-9101-DD3770D3C140}" type="presOf" srcId="{4EB114E4-940A-4AD2-96D0-5E002D88EF76}" destId="{620C2E23-F9EB-4469-B7CA-6C933720E63B}" srcOrd="0" destOrd="0" presId="urn:microsoft.com/office/officeart/2008/layout/HorizontalMultiLevelHierarchy"/>
    <dgm:cxn modelId="{75FEAF1E-D0EC-4B75-924E-B43A5D1A0A65}" type="presOf" srcId="{BA4E14DE-695C-40A6-9BD9-D4726EF5FD5F}" destId="{1AB5D909-2226-4AD1-8F88-1DC5A51524E9}" srcOrd="1" destOrd="0" presId="urn:microsoft.com/office/officeart/2008/layout/HorizontalMultiLevelHierarchy"/>
    <dgm:cxn modelId="{DE4D3430-5F23-48A3-A6EC-84D288A1093C}" type="presOf" srcId="{75A1E8B4-2C21-445D-BCFF-52C9756DCB5F}" destId="{D9854587-024B-49ED-B74B-44D06D5CD22D}" srcOrd="1" destOrd="0" presId="urn:microsoft.com/office/officeart/2008/layout/HorizontalMultiLevelHierarchy"/>
    <dgm:cxn modelId="{57FD0ACF-8BDA-4D04-A757-D9C95E8B26B9}" srcId="{64617AD0-FF7E-41B8-B476-A5B4261F0B71}" destId="{D40E294F-4292-44B7-A7D1-57446D50BBAE}" srcOrd="0" destOrd="0" parTransId="{2ED8E137-C419-4EC8-8E07-00C9A5F74B55}" sibTransId="{6E0D0029-0D3B-4FB1-BCD1-39BAB826BF86}"/>
    <dgm:cxn modelId="{C9BDA5FA-63BB-4755-863B-1D30FF14A7C8}" type="presOf" srcId="{681D211E-12E3-4E7E-9AE2-F6CC43A1ECBE}" destId="{CA818E09-6D07-42C8-B79C-8876C9EA769B}" srcOrd="0" destOrd="0" presId="urn:microsoft.com/office/officeart/2008/layout/HorizontalMultiLevelHierarchy"/>
    <dgm:cxn modelId="{2C154089-951C-45EB-B6B2-2132766F0122}" type="presOf" srcId="{75A1E8B4-2C21-445D-BCFF-52C9756DCB5F}" destId="{C79883E3-4AE3-44FC-BD0B-CFF996404D76}" srcOrd="0" destOrd="0" presId="urn:microsoft.com/office/officeart/2008/layout/HorizontalMultiLevelHierarchy"/>
    <dgm:cxn modelId="{10BA7422-B9F9-467F-BA1C-F39FB5508C4D}" type="presOf" srcId="{D40E294F-4292-44B7-A7D1-57446D50BBAE}" destId="{F5D6B0D2-BB1A-4BF3-BB89-28E9B9D0D151}" srcOrd="0" destOrd="0" presId="urn:microsoft.com/office/officeart/2008/layout/HorizontalMultiLevelHierarchy"/>
    <dgm:cxn modelId="{A8FCA8FA-41EB-47A6-823E-F9B990D7560E}" srcId="{D40E294F-4292-44B7-A7D1-57446D50BBAE}" destId="{5C729F84-E0BF-4947-B151-C2E4D7996CD2}" srcOrd="4" destOrd="0" parTransId="{BA4E14DE-695C-40A6-9BD9-D4726EF5FD5F}" sibTransId="{F6193D5F-28D0-4291-8F27-458F6E2552AB}"/>
    <dgm:cxn modelId="{5A501763-1F74-4C89-A99C-5D89966D1CBF}" type="presOf" srcId="{B76302C6-4D9F-438E-8992-9086F28EE0AF}" destId="{043F5460-EDF1-4FDA-90AE-43EBFDB1C56C}" srcOrd="0" destOrd="0" presId="urn:microsoft.com/office/officeart/2008/layout/HorizontalMultiLevelHierarchy"/>
    <dgm:cxn modelId="{A58DB09B-7B5A-4F7E-910D-E1ECB6383B45}" type="presOf" srcId="{004C73BC-8A9A-47A5-B356-1B594BC6596A}" destId="{1087B422-820A-4442-813F-453850A14279}" srcOrd="0" destOrd="0" presId="urn:microsoft.com/office/officeart/2008/layout/HorizontalMultiLevelHierarchy"/>
    <dgm:cxn modelId="{D9A99A78-8DEB-4F4C-982E-26C4F95E12C7}" type="presOf" srcId="{3B1CE1D4-C86C-40DD-9BA0-49828FD4F190}" destId="{EADC25FB-88C8-4A5E-A526-7F80F1FA0FD8}" srcOrd="0" destOrd="0" presId="urn:microsoft.com/office/officeart/2008/layout/HorizontalMultiLevelHierarchy"/>
    <dgm:cxn modelId="{91506847-E4F3-4987-A2D2-2FB98906A4F0}" type="presOf" srcId="{2B17C87C-ADD2-4962-869C-7FCFD8AFBD5D}" destId="{9333976D-A367-4F20-A0B3-B786FCB54122}" srcOrd="0" destOrd="0" presId="urn:microsoft.com/office/officeart/2008/layout/HorizontalMultiLevelHierarchy"/>
    <dgm:cxn modelId="{25A271DA-D473-493C-AEE6-9A48BC9C648E}" type="presParOf" srcId="{C5BA82E2-8AF8-46BF-B3F3-73C40271792C}" destId="{E83D4435-BF26-4542-BBA3-7DE0B7A6BCBA}" srcOrd="0" destOrd="0" presId="urn:microsoft.com/office/officeart/2008/layout/HorizontalMultiLevelHierarchy"/>
    <dgm:cxn modelId="{8DA3A8DC-DCFA-46AD-8DEF-152991BD08B0}" type="presParOf" srcId="{E83D4435-BF26-4542-BBA3-7DE0B7A6BCBA}" destId="{F5D6B0D2-BB1A-4BF3-BB89-28E9B9D0D151}" srcOrd="0" destOrd="0" presId="urn:microsoft.com/office/officeart/2008/layout/HorizontalMultiLevelHierarchy"/>
    <dgm:cxn modelId="{D5CEE64E-7A60-4350-AD88-33EA978BD95C}" type="presParOf" srcId="{E83D4435-BF26-4542-BBA3-7DE0B7A6BCBA}" destId="{86EA58AC-61DB-436E-8162-F4FC00639560}" srcOrd="1" destOrd="0" presId="urn:microsoft.com/office/officeart/2008/layout/HorizontalMultiLevelHierarchy"/>
    <dgm:cxn modelId="{DB6672B8-5138-4D78-96CC-9891A8C5F961}" type="presParOf" srcId="{86EA58AC-61DB-436E-8162-F4FC00639560}" destId="{C79883E3-4AE3-44FC-BD0B-CFF996404D76}" srcOrd="0" destOrd="0" presId="urn:microsoft.com/office/officeart/2008/layout/HorizontalMultiLevelHierarchy"/>
    <dgm:cxn modelId="{2C9DCD4C-BA6D-4B13-BCBA-9A2E10C6C177}" type="presParOf" srcId="{C79883E3-4AE3-44FC-BD0B-CFF996404D76}" destId="{D9854587-024B-49ED-B74B-44D06D5CD22D}" srcOrd="0" destOrd="0" presId="urn:microsoft.com/office/officeart/2008/layout/HorizontalMultiLevelHierarchy"/>
    <dgm:cxn modelId="{D1D26EF6-FC86-4E07-A739-0A255B666B81}" type="presParOf" srcId="{86EA58AC-61DB-436E-8162-F4FC00639560}" destId="{941871D9-EC47-482F-A236-5E71B17B43CB}" srcOrd="1" destOrd="0" presId="urn:microsoft.com/office/officeart/2008/layout/HorizontalMultiLevelHierarchy"/>
    <dgm:cxn modelId="{2DB268DD-92EC-4B4C-960F-1CE0FB0D78E0}" type="presParOf" srcId="{941871D9-EC47-482F-A236-5E71B17B43CB}" destId="{620C2E23-F9EB-4469-B7CA-6C933720E63B}" srcOrd="0" destOrd="0" presId="urn:microsoft.com/office/officeart/2008/layout/HorizontalMultiLevelHierarchy"/>
    <dgm:cxn modelId="{50A1B352-0D01-4767-BF03-C036E0A23242}" type="presParOf" srcId="{941871D9-EC47-482F-A236-5E71B17B43CB}" destId="{41098B98-511D-42E6-A6EA-61C5E553BE40}" srcOrd="1" destOrd="0" presId="urn:microsoft.com/office/officeart/2008/layout/HorizontalMultiLevelHierarchy"/>
    <dgm:cxn modelId="{0D1D0274-84B4-4505-AFBE-43312078BD26}" type="presParOf" srcId="{86EA58AC-61DB-436E-8162-F4FC00639560}" destId="{5D4DCB7A-2B8E-4713-9603-F251915DD84B}" srcOrd="2" destOrd="0" presId="urn:microsoft.com/office/officeart/2008/layout/HorizontalMultiLevelHierarchy"/>
    <dgm:cxn modelId="{40F60F3C-B809-4EC7-A8E2-BA8BE715DDB0}" type="presParOf" srcId="{5D4DCB7A-2B8E-4713-9603-F251915DD84B}" destId="{75BEEB4B-1179-4855-9F97-8F24B7439FB0}" srcOrd="0" destOrd="0" presId="urn:microsoft.com/office/officeart/2008/layout/HorizontalMultiLevelHierarchy"/>
    <dgm:cxn modelId="{9789AC3F-8A0E-444D-94FC-40B2EE61654D}" type="presParOf" srcId="{86EA58AC-61DB-436E-8162-F4FC00639560}" destId="{39804B41-B8C3-4AF6-9C66-5078589ED0A4}" srcOrd="3" destOrd="0" presId="urn:microsoft.com/office/officeart/2008/layout/HorizontalMultiLevelHierarchy"/>
    <dgm:cxn modelId="{9ACB65F6-6298-4597-95BE-FD10902ACC7D}" type="presParOf" srcId="{39804B41-B8C3-4AF6-9C66-5078589ED0A4}" destId="{9333976D-A367-4F20-A0B3-B786FCB54122}" srcOrd="0" destOrd="0" presId="urn:microsoft.com/office/officeart/2008/layout/HorizontalMultiLevelHierarchy"/>
    <dgm:cxn modelId="{AF50A85D-2E04-4228-907C-9AD287708547}" type="presParOf" srcId="{39804B41-B8C3-4AF6-9C66-5078589ED0A4}" destId="{90B4B582-A862-4C7E-87CE-0AAD5F5AC642}" srcOrd="1" destOrd="0" presId="urn:microsoft.com/office/officeart/2008/layout/HorizontalMultiLevelHierarchy"/>
    <dgm:cxn modelId="{176B1BC2-990E-4F6D-B7EA-F1D5B14DAE95}" type="presParOf" srcId="{86EA58AC-61DB-436E-8162-F4FC00639560}" destId="{D024DE55-5AB8-43C3-A49F-3CF1FCD90013}" srcOrd="4" destOrd="0" presId="urn:microsoft.com/office/officeart/2008/layout/HorizontalMultiLevelHierarchy"/>
    <dgm:cxn modelId="{1F68D523-F546-4C2C-8E69-626FEF8E18C8}" type="presParOf" srcId="{D024DE55-5AB8-43C3-A49F-3CF1FCD90013}" destId="{8362FBC4-07A9-4F30-AA08-3F29DF499D42}" srcOrd="0" destOrd="0" presId="urn:microsoft.com/office/officeart/2008/layout/HorizontalMultiLevelHierarchy"/>
    <dgm:cxn modelId="{841ABAAC-AF6F-455A-B660-97A50A3F5C55}" type="presParOf" srcId="{86EA58AC-61DB-436E-8162-F4FC00639560}" destId="{4AD93157-BEDC-4BD1-902D-32EC4E65923C}" srcOrd="5" destOrd="0" presId="urn:microsoft.com/office/officeart/2008/layout/HorizontalMultiLevelHierarchy"/>
    <dgm:cxn modelId="{30DEE224-F6E6-4464-A003-4A30C97C8001}" type="presParOf" srcId="{4AD93157-BEDC-4BD1-902D-32EC4E65923C}" destId="{EADC25FB-88C8-4A5E-A526-7F80F1FA0FD8}" srcOrd="0" destOrd="0" presId="urn:microsoft.com/office/officeart/2008/layout/HorizontalMultiLevelHierarchy"/>
    <dgm:cxn modelId="{63AC27C4-A70A-4FF3-935C-EA2DF63219CA}" type="presParOf" srcId="{4AD93157-BEDC-4BD1-902D-32EC4E65923C}" destId="{E34B38B1-A318-4F36-BFD9-883591434B97}" srcOrd="1" destOrd="0" presId="urn:microsoft.com/office/officeart/2008/layout/HorizontalMultiLevelHierarchy"/>
    <dgm:cxn modelId="{E898B543-E6D0-4D7B-B7B3-195B04859441}" type="presParOf" srcId="{86EA58AC-61DB-436E-8162-F4FC00639560}" destId="{48E79C72-71D6-46A4-A023-6652586ECE96}" srcOrd="6" destOrd="0" presId="urn:microsoft.com/office/officeart/2008/layout/HorizontalMultiLevelHierarchy"/>
    <dgm:cxn modelId="{D571FEC1-4A3F-4410-A00F-22883DB969C0}" type="presParOf" srcId="{48E79C72-71D6-46A4-A023-6652586ECE96}" destId="{3E267E63-6F90-4E69-989B-E68C85846F3C}" srcOrd="0" destOrd="0" presId="urn:microsoft.com/office/officeart/2008/layout/HorizontalMultiLevelHierarchy"/>
    <dgm:cxn modelId="{BDEC0747-DF0C-4CDF-B163-4E4637D0D2D9}" type="presParOf" srcId="{86EA58AC-61DB-436E-8162-F4FC00639560}" destId="{7D37879E-0EA0-43A1-83A0-478A2A92FEB7}" srcOrd="7" destOrd="0" presId="urn:microsoft.com/office/officeart/2008/layout/HorizontalMultiLevelHierarchy"/>
    <dgm:cxn modelId="{EC2A1426-7E9F-491F-BB0F-AD4A3E1CA586}" type="presParOf" srcId="{7D37879E-0EA0-43A1-83A0-478A2A92FEB7}" destId="{1087B422-820A-4442-813F-453850A14279}" srcOrd="0" destOrd="0" presId="urn:microsoft.com/office/officeart/2008/layout/HorizontalMultiLevelHierarchy"/>
    <dgm:cxn modelId="{5DA36B25-AF48-454D-8A71-11C12D518098}" type="presParOf" srcId="{7D37879E-0EA0-43A1-83A0-478A2A92FEB7}" destId="{F468A14B-22A1-4186-8A8A-4894E9D74273}" srcOrd="1" destOrd="0" presId="urn:microsoft.com/office/officeart/2008/layout/HorizontalMultiLevelHierarchy"/>
    <dgm:cxn modelId="{207C0C2E-6174-4779-9ECA-B640390086BB}" type="presParOf" srcId="{86EA58AC-61DB-436E-8162-F4FC00639560}" destId="{1046384D-95B7-4F43-AB0C-34335BC17D70}" srcOrd="8" destOrd="0" presId="urn:microsoft.com/office/officeart/2008/layout/HorizontalMultiLevelHierarchy"/>
    <dgm:cxn modelId="{4764741F-955C-4690-885E-C921E1EC2167}" type="presParOf" srcId="{1046384D-95B7-4F43-AB0C-34335BC17D70}" destId="{1AB5D909-2226-4AD1-8F88-1DC5A51524E9}" srcOrd="0" destOrd="0" presId="urn:microsoft.com/office/officeart/2008/layout/HorizontalMultiLevelHierarchy"/>
    <dgm:cxn modelId="{CAFD57FD-6CF7-48F8-B99E-E8D42D1E6821}" type="presParOf" srcId="{86EA58AC-61DB-436E-8162-F4FC00639560}" destId="{E9B505AF-18B0-4CCA-AD5C-A2155EFBFF04}" srcOrd="9" destOrd="0" presId="urn:microsoft.com/office/officeart/2008/layout/HorizontalMultiLevelHierarchy"/>
    <dgm:cxn modelId="{5B703080-D328-4A9D-955E-AD3BB8586286}" type="presParOf" srcId="{E9B505AF-18B0-4CCA-AD5C-A2155EFBFF04}" destId="{CFDEE961-9E32-4B8D-A7AE-30C793AA8F5E}" srcOrd="0" destOrd="0" presId="urn:microsoft.com/office/officeart/2008/layout/HorizontalMultiLevelHierarchy"/>
    <dgm:cxn modelId="{CA9C439B-C7E1-428C-B76D-A9AB629F05FC}" type="presParOf" srcId="{E9B505AF-18B0-4CCA-AD5C-A2155EFBFF04}" destId="{BDA2D23A-93EA-4BC5-AC87-E6524BBBB569}" srcOrd="1" destOrd="0" presId="urn:microsoft.com/office/officeart/2008/layout/HorizontalMultiLevelHierarchy"/>
    <dgm:cxn modelId="{6FBDF1AC-241E-4286-B0BB-A05FB9AD3024}" type="presParOf" srcId="{86EA58AC-61DB-436E-8162-F4FC00639560}" destId="{CA818E09-6D07-42C8-B79C-8876C9EA769B}" srcOrd="10" destOrd="0" presId="urn:microsoft.com/office/officeart/2008/layout/HorizontalMultiLevelHierarchy"/>
    <dgm:cxn modelId="{982CA73E-C1BE-4402-94E4-75591A1AAED5}" type="presParOf" srcId="{CA818E09-6D07-42C8-B79C-8876C9EA769B}" destId="{0DA9CE9C-19DE-4F66-9EDD-69289B10DF1A}" srcOrd="0" destOrd="0" presId="urn:microsoft.com/office/officeart/2008/layout/HorizontalMultiLevelHierarchy"/>
    <dgm:cxn modelId="{1A26FFEE-8F5B-42D1-AAA1-7D594AA12F8C}" type="presParOf" srcId="{86EA58AC-61DB-436E-8162-F4FC00639560}" destId="{A2CE9A2C-60E4-4648-AE64-1F3440482798}" srcOrd="11" destOrd="0" presId="urn:microsoft.com/office/officeart/2008/layout/HorizontalMultiLevelHierarchy"/>
    <dgm:cxn modelId="{E3E7411F-214C-4831-9B15-3E2D0204D0A2}" type="presParOf" srcId="{A2CE9A2C-60E4-4648-AE64-1F3440482798}" destId="{CCEC9016-799D-4848-B192-46162952BFD5}" srcOrd="0" destOrd="0" presId="urn:microsoft.com/office/officeart/2008/layout/HorizontalMultiLevelHierarchy"/>
    <dgm:cxn modelId="{F2778EEF-09C3-4ECB-8E45-94ECA2954E96}" type="presParOf" srcId="{A2CE9A2C-60E4-4648-AE64-1F3440482798}" destId="{064AF136-B23E-4A79-964E-F06888E1BD57}" srcOrd="1" destOrd="0" presId="urn:microsoft.com/office/officeart/2008/layout/HorizontalMultiLevelHierarchy"/>
    <dgm:cxn modelId="{A44E5AF2-1B1B-4C8A-AE08-2077A6E8B89E}" type="presParOf" srcId="{86EA58AC-61DB-436E-8162-F4FC00639560}" destId="{5107C724-7518-4B79-95AB-9199D229F000}" srcOrd="12" destOrd="0" presId="urn:microsoft.com/office/officeart/2008/layout/HorizontalMultiLevelHierarchy"/>
    <dgm:cxn modelId="{795B8300-6FB0-4E1D-969C-0331BEE487F4}" type="presParOf" srcId="{5107C724-7518-4B79-95AB-9199D229F000}" destId="{ABBEABB1-4399-4D73-BE74-AE231A312B2D}" srcOrd="0" destOrd="0" presId="urn:microsoft.com/office/officeart/2008/layout/HorizontalMultiLevelHierarchy"/>
    <dgm:cxn modelId="{A81706A4-6A27-4675-ADD4-72633730C3CE}" type="presParOf" srcId="{86EA58AC-61DB-436E-8162-F4FC00639560}" destId="{E8D09C86-8EE0-4D34-AC67-C82F4E55B1B9}" srcOrd="13" destOrd="0" presId="urn:microsoft.com/office/officeart/2008/layout/HorizontalMultiLevelHierarchy"/>
    <dgm:cxn modelId="{64986289-1B51-4984-A8E9-1EE603487E1F}" type="presParOf" srcId="{E8D09C86-8EE0-4D34-AC67-C82F4E55B1B9}" destId="{043F5460-EDF1-4FDA-90AE-43EBFDB1C56C}" srcOrd="0" destOrd="0" presId="urn:microsoft.com/office/officeart/2008/layout/HorizontalMultiLevelHierarchy"/>
    <dgm:cxn modelId="{45B8E8A2-C8B8-4F6E-9656-EF442F0670E7}" type="presParOf" srcId="{E8D09C86-8EE0-4D34-AC67-C82F4E55B1B9}" destId="{8FDAFBBF-06CC-4A69-AB52-63443BCA278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445EF2-E693-4635-A7A9-A6AE80DEB746}" type="doc">
      <dgm:prSet loTypeId="urn:microsoft.com/office/officeart/2005/8/layout/hierarchy1" loCatId="hierarchy" qsTypeId="urn:microsoft.com/office/officeart/2005/8/quickstyle/simple4" qsCatId="simple" csTypeId="urn:microsoft.com/office/officeart/2005/8/colors/colorful5" csCatId="colorful" phldr="1"/>
      <dgm:spPr/>
      <dgm:t>
        <a:bodyPr/>
        <a:lstStyle/>
        <a:p>
          <a:endParaRPr lang="zh-TW" altLang="en-US"/>
        </a:p>
      </dgm:t>
    </dgm:pt>
    <dgm:pt modelId="{C354A9ED-241A-403D-BF8A-8C3BCAB8B496}">
      <dgm:prSet phldrT="[文字]" custT="1"/>
      <dgm:spPr/>
      <dgm:t>
        <a:bodyPr/>
        <a:lstStyle/>
        <a:p>
          <a:r>
            <a:rPr lang="zh-TW" altLang="en-US" sz="2400" dirty="0" smtClean="0">
              <a:latin typeface="標楷體" pitchFamily="65" charset="-120"/>
              <a:ea typeface="標楷體" pitchFamily="65" charset="-120"/>
            </a:rPr>
            <a:t>教育部資訊及科技司</a:t>
          </a:r>
          <a:endParaRPr lang="zh-TW" altLang="en-US" sz="2400" dirty="0">
            <a:latin typeface="標楷體" pitchFamily="65" charset="-120"/>
            <a:ea typeface="標楷體" pitchFamily="65" charset="-120"/>
          </a:endParaRPr>
        </a:p>
      </dgm:t>
    </dgm:pt>
    <dgm:pt modelId="{75430857-5ACF-4574-814F-443D9BBB19A0}" type="parTrans" cxnId="{08373F21-7527-4EA4-AAFD-0D660E7467D2}">
      <dgm:prSet/>
      <dgm:spPr/>
      <dgm:t>
        <a:bodyPr/>
        <a:lstStyle/>
        <a:p>
          <a:endParaRPr lang="zh-TW" altLang="en-US"/>
        </a:p>
      </dgm:t>
    </dgm:pt>
    <dgm:pt modelId="{51FFAA04-FEF2-4932-9F0B-2BCFC4F1A847}" type="sibTrans" cxnId="{08373F21-7527-4EA4-AAFD-0D660E7467D2}">
      <dgm:prSet/>
      <dgm:spPr/>
      <dgm:t>
        <a:bodyPr/>
        <a:lstStyle/>
        <a:p>
          <a:endParaRPr lang="zh-TW" altLang="en-US"/>
        </a:p>
      </dgm:t>
    </dgm:pt>
    <dgm:pt modelId="{E6028265-A7CE-4602-A819-887B1075449C}">
      <dgm:prSet phldrT="[文字]" custT="1"/>
      <dgm:spPr/>
      <dgm:t>
        <a:bodyPr/>
        <a:lstStyle/>
        <a:p>
          <a:r>
            <a:rPr lang="zh-TW" altLang="en-US" sz="2200" dirty="0" smtClean="0">
              <a:latin typeface="標楷體" pitchFamily="65" charset="-120"/>
              <a:ea typeface="標楷體" pitchFamily="65" charset="-120"/>
            </a:rPr>
            <a:t>區域網路中心</a:t>
          </a:r>
          <a:endParaRPr lang="zh-TW" altLang="en-US" sz="2200" b="0" dirty="0">
            <a:latin typeface="標楷體" pitchFamily="65" charset="-120"/>
            <a:ea typeface="標楷體" pitchFamily="65" charset="-120"/>
          </a:endParaRPr>
        </a:p>
      </dgm:t>
    </dgm:pt>
    <dgm:pt modelId="{92D30B20-F644-4108-B090-7BDD1DA0B023}" type="parTrans" cxnId="{AA1A0662-984E-4683-95AD-3AB70C17D95A}">
      <dgm:prSet/>
      <dgm:spPr/>
      <dgm:t>
        <a:bodyPr/>
        <a:lstStyle/>
        <a:p>
          <a:endParaRPr lang="zh-TW" altLang="en-US"/>
        </a:p>
      </dgm:t>
    </dgm:pt>
    <dgm:pt modelId="{30590E5B-C231-49D0-8442-97400BC35788}" type="sibTrans" cxnId="{AA1A0662-984E-4683-95AD-3AB70C17D95A}">
      <dgm:prSet/>
      <dgm:spPr/>
      <dgm:t>
        <a:bodyPr/>
        <a:lstStyle/>
        <a:p>
          <a:endParaRPr lang="zh-TW" altLang="en-US"/>
        </a:p>
      </dgm:t>
    </dgm:pt>
    <dgm:pt modelId="{F4AF20DD-9C24-4C0B-A25E-F8A2CE966062}">
      <dgm:prSet custT="1"/>
      <dgm:spPr/>
      <dgm:t>
        <a:bodyPr/>
        <a:lstStyle/>
        <a:p>
          <a:r>
            <a:rPr lang="zh-TW" altLang="en-US" sz="2200" dirty="0" smtClean="0">
              <a:latin typeface="標楷體" pitchFamily="65" charset="-120"/>
              <a:ea typeface="標楷體" pitchFamily="65" charset="-120"/>
            </a:rPr>
            <a:t>縣網教育網路中心</a:t>
          </a:r>
          <a:endParaRPr lang="zh-TW" altLang="en-US" sz="2200" dirty="0">
            <a:latin typeface="標楷體" pitchFamily="65" charset="-120"/>
            <a:ea typeface="標楷體" pitchFamily="65" charset="-120"/>
          </a:endParaRPr>
        </a:p>
      </dgm:t>
    </dgm:pt>
    <dgm:pt modelId="{23FC484B-0EF8-40D7-B2EB-C41E9692DA97}" type="parTrans" cxnId="{46F7EEC8-F65B-40CF-AF90-D48AD8EB374E}">
      <dgm:prSet/>
      <dgm:spPr/>
      <dgm:t>
        <a:bodyPr/>
        <a:lstStyle/>
        <a:p>
          <a:endParaRPr lang="zh-TW" altLang="en-US"/>
        </a:p>
      </dgm:t>
    </dgm:pt>
    <dgm:pt modelId="{48DE5686-611C-4365-80EF-236392A72629}" type="sibTrans" cxnId="{46F7EEC8-F65B-40CF-AF90-D48AD8EB374E}">
      <dgm:prSet/>
      <dgm:spPr/>
      <dgm:t>
        <a:bodyPr/>
        <a:lstStyle/>
        <a:p>
          <a:endParaRPr lang="zh-TW" altLang="en-US"/>
        </a:p>
      </dgm:t>
    </dgm:pt>
    <dgm:pt modelId="{69B24829-A8A0-4DBE-8CDD-862EBADF13CB}">
      <dgm:prSet custT="1"/>
      <dgm:spPr/>
      <dgm:t>
        <a:bodyPr/>
        <a:lstStyle/>
        <a:p>
          <a:r>
            <a:rPr lang="zh-TW" altLang="en-US" sz="2200" dirty="0" smtClean="0">
              <a:latin typeface="標楷體" pitchFamily="65" charset="-120"/>
              <a:ea typeface="標楷體" pitchFamily="65" charset="-120"/>
            </a:rPr>
            <a:t>市網教育網路中心</a:t>
          </a:r>
          <a:endParaRPr lang="zh-TW" altLang="en-US" sz="2200" dirty="0">
            <a:latin typeface="標楷體" pitchFamily="65" charset="-120"/>
            <a:ea typeface="標楷體" pitchFamily="65" charset="-120"/>
          </a:endParaRPr>
        </a:p>
      </dgm:t>
    </dgm:pt>
    <dgm:pt modelId="{B35E1724-D6DE-41EF-BF24-DCDC6933C8C8}" type="parTrans" cxnId="{A7963F49-B22E-4715-BE99-2BA04252C408}">
      <dgm:prSet/>
      <dgm:spPr/>
      <dgm:t>
        <a:bodyPr/>
        <a:lstStyle/>
        <a:p>
          <a:endParaRPr lang="zh-TW" altLang="en-US"/>
        </a:p>
      </dgm:t>
    </dgm:pt>
    <dgm:pt modelId="{CE533320-9F15-411B-B8E3-5618778C8110}" type="sibTrans" cxnId="{A7963F49-B22E-4715-BE99-2BA04252C408}">
      <dgm:prSet/>
      <dgm:spPr/>
      <dgm:t>
        <a:bodyPr/>
        <a:lstStyle/>
        <a:p>
          <a:endParaRPr lang="zh-TW" altLang="en-US"/>
        </a:p>
      </dgm:t>
    </dgm:pt>
    <dgm:pt modelId="{CB885B92-D6B6-4A60-AA8A-2EE00B22B32B}">
      <dgm:prSet custT="1"/>
      <dgm:spPr/>
      <dgm:t>
        <a:bodyPr/>
        <a:lstStyle/>
        <a:p>
          <a:r>
            <a:rPr lang="zh-TW" altLang="en-US" sz="2000" dirty="0" smtClean="0">
              <a:latin typeface="標楷體" pitchFamily="65" charset="-120"/>
              <a:ea typeface="標楷體" pitchFamily="65" charset="-120"/>
            </a:rPr>
            <a:t>所屬連線學校</a:t>
          </a:r>
          <a:endParaRPr lang="zh-TW" altLang="en-US" sz="2000" dirty="0">
            <a:latin typeface="標楷體" pitchFamily="65" charset="-120"/>
            <a:ea typeface="標楷體" pitchFamily="65" charset="-120"/>
          </a:endParaRPr>
        </a:p>
      </dgm:t>
    </dgm:pt>
    <dgm:pt modelId="{C4D71EE0-9294-4DEA-BF26-A1DF73D0313B}" type="parTrans" cxnId="{5CFFA8B2-495A-42A8-A4EC-DD40F8975CBC}">
      <dgm:prSet/>
      <dgm:spPr/>
      <dgm:t>
        <a:bodyPr/>
        <a:lstStyle/>
        <a:p>
          <a:endParaRPr lang="zh-TW" altLang="en-US"/>
        </a:p>
      </dgm:t>
    </dgm:pt>
    <dgm:pt modelId="{7EF487B7-BC22-493A-ADC9-4F0ECFB2B6CB}" type="sibTrans" cxnId="{5CFFA8B2-495A-42A8-A4EC-DD40F8975CBC}">
      <dgm:prSet/>
      <dgm:spPr/>
      <dgm:t>
        <a:bodyPr/>
        <a:lstStyle/>
        <a:p>
          <a:endParaRPr lang="zh-TW" altLang="en-US"/>
        </a:p>
      </dgm:t>
    </dgm:pt>
    <dgm:pt modelId="{D83B58AB-96B9-4336-8E46-DAE61C5291E4}">
      <dgm:prSet custT="1"/>
      <dgm:spPr/>
      <dgm:t>
        <a:bodyPr/>
        <a:lstStyle/>
        <a:p>
          <a:r>
            <a:rPr lang="zh-TW" altLang="en-US" sz="2000" dirty="0">
              <a:latin typeface="標楷體" pitchFamily="65" charset="-120"/>
              <a:ea typeface="標楷體" pitchFamily="65" charset="-120"/>
            </a:rPr>
            <a:t>所屬</a:t>
          </a:r>
          <a:r>
            <a:rPr lang="zh-TW" altLang="en-US" sz="2000" dirty="0" smtClean="0">
              <a:latin typeface="標楷體" pitchFamily="65" charset="-120"/>
              <a:ea typeface="標楷體" pitchFamily="65" charset="-120"/>
            </a:rPr>
            <a:t>連線學校</a:t>
          </a:r>
          <a:endParaRPr lang="zh-TW" altLang="en-US" sz="2000" dirty="0">
            <a:latin typeface="標楷體" pitchFamily="65" charset="-120"/>
            <a:ea typeface="標楷體" pitchFamily="65" charset="-120"/>
          </a:endParaRPr>
        </a:p>
      </dgm:t>
    </dgm:pt>
    <dgm:pt modelId="{E6A93664-F8D9-472E-92CD-0CE8D325CF9E}" type="parTrans" cxnId="{211F4414-27B4-4F24-85B3-A3B35E11A87B}">
      <dgm:prSet/>
      <dgm:spPr/>
      <dgm:t>
        <a:bodyPr/>
        <a:lstStyle/>
        <a:p>
          <a:endParaRPr lang="zh-TW" altLang="en-US"/>
        </a:p>
      </dgm:t>
    </dgm:pt>
    <dgm:pt modelId="{A5FF5917-B531-4D11-88FE-1E5BE6C72586}" type="sibTrans" cxnId="{211F4414-27B4-4F24-85B3-A3B35E11A87B}">
      <dgm:prSet/>
      <dgm:spPr/>
      <dgm:t>
        <a:bodyPr/>
        <a:lstStyle/>
        <a:p>
          <a:endParaRPr lang="zh-TW" altLang="en-US"/>
        </a:p>
      </dgm:t>
    </dgm:pt>
    <dgm:pt modelId="{0710FDF4-37A7-4CB3-A819-9291D33304E9}">
      <dgm:prSet custT="1"/>
      <dgm:spPr/>
      <dgm:t>
        <a:bodyPr/>
        <a:lstStyle/>
        <a:p>
          <a:r>
            <a:rPr lang="zh-TW" altLang="en-US" sz="2000" dirty="0" smtClean="0">
              <a:latin typeface="標楷體" pitchFamily="65" charset="-120"/>
              <a:ea typeface="標楷體" pitchFamily="65" charset="-120"/>
            </a:rPr>
            <a:t>所屬連線學校</a:t>
          </a:r>
          <a:endParaRPr lang="zh-TW" altLang="en-US" sz="2000" dirty="0">
            <a:latin typeface="標楷體" pitchFamily="65" charset="-120"/>
            <a:ea typeface="標楷體" pitchFamily="65" charset="-120"/>
          </a:endParaRPr>
        </a:p>
      </dgm:t>
    </dgm:pt>
    <dgm:pt modelId="{B24A05B4-DA87-49A6-8915-4940AD6B0A47}" type="parTrans" cxnId="{F289F5D0-605F-4378-8A05-3DC401537305}">
      <dgm:prSet/>
      <dgm:spPr/>
      <dgm:t>
        <a:bodyPr/>
        <a:lstStyle/>
        <a:p>
          <a:endParaRPr lang="zh-TW" altLang="en-US"/>
        </a:p>
      </dgm:t>
    </dgm:pt>
    <dgm:pt modelId="{9045E716-980A-47CB-92E4-39A4409EC71F}" type="sibTrans" cxnId="{F289F5D0-605F-4378-8A05-3DC401537305}">
      <dgm:prSet/>
      <dgm:spPr/>
      <dgm:t>
        <a:bodyPr/>
        <a:lstStyle/>
        <a:p>
          <a:endParaRPr lang="zh-TW" altLang="en-US"/>
        </a:p>
      </dgm:t>
    </dgm:pt>
    <dgm:pt modelId="{D17FEAD0-F577-47AD-94A7-308691C3D729}">
      <dgm:prSet custT="1"/>
      <dgm:spPr/>
      <dgm:t>
        <a:bodyPr/>
        <a:lstStyle/>
        <a:p>
          <a:r>
            <a:rPr lang="zh-TW" altLang="en-US" sz="2000" dirty="0" smtClean="0">
              <a:latin typeface="標楷體" pitchFamily="65" charset="-120"/>
              <a:ea typeface="標楷體" pitchFamily="65" charset="-120"/>
            </a:rPr>
            <a:t>其他連線單位</a:t>
          </a:r>
          <a:endParaRPr lang="zh-TW" altLang="en-US" sz="2000" dirty="0">
            <a:latin typeface="標楷體" pitchFamily="65" charset="-120"/>
            <a:ea typeface="標楷體" pitchFamily="65" charset="-120"/>
          </a:endParaRPr>
        </a:p>
      </dgm:t>
    </dgm:pt>
    <dgm:pt modelId="{FA9AC528-E2A4-47E6-A3B2-55EDA4146835}" type="parTrans" cxnId="{BECF21D5-47C3-492E-BD12-72A59D57F138}">
      <dgm:prSet/>
      <dgm:spPr/>
      <dgm:t>
        <a:bodyPr/>
        <a:lstStyle/>
        <a:p>
          <a:endParaRPr lang="en-GB"/>
        </a:p>
      </dgm:t>
    </dgm:pt>
    <dgm:pt modelId="{BEC073ED-2672-4657-A713-1A2BFD11F339}" type="sibTrans" cxnId="{BECF21D5-47C3-492E-BD12-72A59D57F138}">
      <dgm:prSet/>
      <dgm:spPr/>
      <dgm:t>
        <a:bodyPr/>
        <a:lstStyle/>
        <a:p>
          <a:endParaRPr lang="en-GB"/>
        </a:p>
      </dgm:t>
    </dgm:pt>
    <dgm:pt modelId="{5193929C-A357-4655-BB2A-C374DF6D9FDB}">
      <dgm:prSet custT="1"/>
      <dgm:spPr/>
      <dgm:t>
        <a:bodyPr/>
        <a:lstStyle/>
        <a:p>
          <a:r>
            <a:rPr lang="zh-TW" altLang="en-US" sz="2000" dirty="0" smtClean="0">
              <a:latin typeface="標楷體" pitchFamily="65" charset="-120"/>
              <a:ea typeface="標楷體" pitchFamily="65" charset="-120"/>
            </a:rPr>
            <a:t>其他連線單位</a:t>
          </a:r>
          <a:endParaRPr lang="zh-TW" altLang="en-US" sz="2000" dirty="0">
            <a:latin typeface="標楷體" pitchFamily="65" charset="-120"/>
            <a:ea typeface="標楷體" pitchFamily="65" charset="-120"/>
          </a:endParaRPr>
        </a:p>
      </dgm:t>
    </dgm:pt>
    <dgm:pt modelId="{1304978F-5F8A-4773-884A-8BC7228A7294}" type="parTrans" cxnId="{F1C25133-CDFA-4173-BF9C-E94BF45F2C60}">
      <dgm:prSet/>
      <dgm:spPr/>
      <dgm:t>
        <a:bodyPr/>
        <a:lstStyle/>
        <a:p>
          <a:endParaRPr lang="en-GB"/>
        </a:p>
      </dgm:t>
    </dgm:pt>
    <dgm:pt modelId="{446F0722-3321-420B-BC5A-FA5F69ECC4F8}" type="sibTrans" cxnId="{F1C25133-CDFA-4173-BF9C-E94BF45F2C60}">
      <dgm:prSet/>
      <dgm:spPr/>
      <dgm:t>
        <a:bodyPr/>
        <a:lstStyle/>
        <a:p>
          <a:endParaRPr lang="en-GB"/>
        </a:p>
      </dgm:t>
    </dgm:pt>
    <dgm:pt modelId="{1CF69FA3-F060-4D48-8D7D-0BC6A7FA69F4}">
      <dgm:prSet custT="1"/>
      <dgm:spPr/>
      <dgm:t>
        <a:bodyPr/>
        <a:lstStyle/>
        <a:p>
          <a:r>
            <a:rPr lang="zh-TW" altLang="en-US" sz="2000" dirty="0" smtClean="0">
              <a:latin typeface="標楷體" pitchFamily="65" charset="-120"/>
              <a:ea typeface="標楷體" pitchFamily="65" charset="-120"/>
            </a:rPr>
            <a:t>其他連線單位</a:t>
          </a:r>
          <a:endParaRPr lang="zh-TW" altLang="en-US" sz="2000" dirty="0">
            <a:latin typeface="標楷體" pitchFamily="65" charset="-120"/>
            <a:ea typeface="標楷體" pitchFamily="65" charset="-120"/>
          </a:endParaRPr>
        </a:p>
      </dgm:t>
    </dgm:pt>
    <dgm:pt modelId="{203FD40C-A68F-4BDE-87C1-35858F2D0B58}" type="parTrans" cxnId="{8F406136-52F4-491C-8501-70E4EAC9B092}">
      <dgm:prSet/>
      <dgm:spPr/>
      <dgm:t>
        <a:bodyPr/>
        <a:lstStyle/>
        <a:p>
          <a:endParaRPr lang="en-GB"/>
        </a:p>
      </dgm:t>
    </dgm:pt>
    <dgm:pt modelId="{4D88DBD2-6C72-4716-B266-016F8C00A4EE}" type="sibTrans" cxnId="{8F406136-52F4-491C-8501-70E4EAC9B092}">
      <dgm:prSet/>
      <dgm:spPr/>
      <dgm:t>
        <a:bodyPr/>
        <a:lstStyle/>
        <a:p>
          <a:endParaRPr lang="en-GB"/>
        </a:p>
      </dgm:t>
    </dgm:pt>
    <dgm:pt modelId="{700B09B5-FAA8-4229-A85C-58AB7023D2D4}">
      <dgm:prSet custT="1"/>
      <dgm:spPr/>
      <dgm:t>
        <a:bodyPr/>
        <a:lstStyle/>
        <a:p>
          <a:r>
            <a:rPr lang="en-US" altLang="zh-TW" sz="2400" dirty="0" smtClean="0">
              <a:latin typeface="Times New Roman" pitchFamily="18" charset="0"/>
              <a:cs typeface="Times New Roman" pitchFamily="18" charset="0"/>
            </a:rPr>
            <a:t>TACERT</a:t>
          </a:r>
          <a:endParaRPr lang="zh-TW" altLang="en-US" sz="2400" dirty="0">
            <a:latin typeface="Times New Roman" pitchFamily="18" charset="0"/>
            <a:cs typeface="Times New Roman" pitchFamily="18" charset="0"/>
          </a:endParaRPr>
        </a:p>
      </dgm:t>
    </dgm:pt>
    <dgm:pt modelId="{79DF1223-05F2-476B-A440-643AEDDA38A5}" type="parTrans" cxnId="{B2CDE3D6-42EE-44F3-A509-D25126285B1E}">
      <dgm:prSet/>
      <dgm:spPr/>
      <dgm:t>
        <a:bodyPr/>
        <a:lstStyle/>
        <a:p>
          <a:endParaRPr lang="zh-TW" altLang="en-US"/>
        </a:p>
      </dgm:t>
    </dgm:pt>
    <dgm:pt modelId="{21822280-8451-4BCD-B22D-37DA2F3F5958}" type="sibTrans" cxnId="{B2CDE3D6-42EE-44F3-A509-D25126285B1E}">
      <dgm:prSet/>
      <dgm:spPr/>
      <dgm:t>
        <a:bodyPr/>
        <a:lstStyle/>
        <a:p>
          <a:endParaRPr lang="zh-TW" altLang="en-US"/>
        </a:p>
      </dgm:t>
    </dgm:pt>
    <dgm:pt modelId="{15C46431-814A-40E7-85EF-73C6F6B255E0}" type="pres">
      <dgm:prSet presAssocID="{59445EF2-E693-4635-A7A9-A6AE80DEB746}" presName="hierChild1" presStyleCnt="0">
        <dgm:presLayoutVars>
          <dgm:chPref val="1"/>
          <dgm:dir/>
          <dgm:animOne val="branch"/>
          <dgm:animLvl val="lvl"/>
          <dgm:resizeHandles/>
        </dgm:presLayoutVars>
      </dgm:prSet>
      <dgm:spPr/>
      <dgm:t>
        <a:bodyPr/>
        <a:lstStyle/>
        <a:p>
          <a:endParaRPr lang="en-GB"/>
        </a:p>
      </dgm:t>
    </dgm:pt>
    <dgm:pt modelId="{33C2F0DB-29AC-441B-BB72-B44DD3B43184}" type="pres">
      <dgm:prSet presAssocID="{700B09B5-FAA8-4229-A85C-58AB7023D2D4}" presName="hierRoot1" presStyleCnt="0"/>
      <dgm:spPr/>
      <dgm:t>
        <a:bodyPr/>
        <a:lstStyle/>
        <a:p>
          <a:endParaRPr lang="zh-TW" altLang="en-US"/>
        </a:p>
      </dgm:t>
    </dgm:pt>
    <dgm:pt modelId="{90C709C9-BBC4-4C90-AB86-6408A5DF9024}" type="pres">
      <dgm:prSet presAssocID="{700B09B5-FAA8-4229-A85C-58AB7023D2D4}" presName="composite" presStyleCnt="0"/>
      <dgm:spPr/>
      <dgm:t>
        <a:bodyPr/>
        <a:lstStyle/>
        <a:p>
          <a:endParaRPr lang="zh-TW" altLang="en-US"/>
        </a:p>
      </dgm:t>
    </dgm:pt>
    <dgm:pt modelId="{601DC90D-5A75-40AB-8162-89E534361619}" type="pres">
      <dgm:prSet presAssocID="{700B09B5-FAA8-4229-A85C-58AB7023D2D4}" presName="background" presStyleLbl="node0" presStyleIdx="0" presStyleCnt="2"/>
      <dgm:spPr>
        <a:gradFill rotWithShape="0">
          <a:gsLst>
            <a:gs pos="0">
              <a:schemeClr val="accent3">
                <a:lumMod val="75000"/>
              </a:schemeClr>
            </a:gs>
            <a:gs pos="80000">
              <a:schemeClr val="accent3">
                <a:lumMod val="50000"/>
              </a:schemeClr>
            </a:gs>
            <a:gs pos="100000">
              <a:schemeClr val="accent3">
                <a:lumMod val="60000"/>
                <a:lumOff val="40000"/>
              </a:schemeClr>
            </a:gs>
          </a:gsLst>
        </a:gradFill>
      </dgm:spPr>
      <dgm:t>
        <a:bodyPr/>
        <a:lstStyle/>
        <a:p>
          <a:endParaRPr lang="zh-TW" altLang="en-US"/>
        </a:p>
      </dgm:t>
    </dgm:pt>
    <dgm:pt modelId="{A4C3F84D-7CFC-4799-A3D2-EEDDD5FA0F34}" type="pres">
      <dgm:prSet presAssocID="{700B09B5-FAA8-4229-A85C-58AB7023D2D4}" presName="text" presStyleLbl="fgAcc0" presStyleIdx="0" presStyleCnt="2" custScaleX="143595" custScaleY="86161" custLinFactNeighborX="-2249" custLinFactNeighborY="83464">
        <dgm:presLayoutVars>
          <dgm:chPref val="3"/>
        </dgm:presLayoutVars>
      </dgm:prSet>
      <dgm:spPr/>
      <dgm:t>
        <a:bodyPr/>
        <a:lstStyle/>
        <a:p>
          <a:endParaRPr lang="en-GB"/>
        </a:p>
      </dgm:t>
    </dgm:pt>
    <dgm:pt modelId="{7D57B995-0643-4452-B2EE-352D9E5378CF}" type="pres">
      <dgm:prSet presAssocID="{700B09B5-FAA8-4229-A85C-58AB7023D2D4}" presName="hierChild2" presStyleCnt="0"/>
      <dgm:spPr/>
      <dgm:t>
        <a:bodyPr/>
        <a:lstStyle/>
        <a:p>
          <a:endParaRPr lang="zh-TW" altLang="en-US"/>
        </a:p>
      </dgm:t>
    </dgm:pt>
    <dgm:pt modelId="{C1EE2E86-B4A0-4811-A275-03B0D12939E2}" type="pres">
      <dgm:prSet presAssocID="{C354A9ED-241A-403D-BF8A-8C3BCAB8B496}" presName="hierRoot1" presStyleCnt="0"/>
      <dgm:spPr/>
      <dgm:t>
        <a:bodyPr/>
        <a:lstStyle/>
        <a:p>
          <a:endParaRPr lang="en-GB"/>
        </a:p>
      </dgm:t>
    </dgm:pt>
    <dgm:pt modelId="{9EDCDF33-4F46-4B22-A16E-2B2C0EC76BE8}" type="pres">
      <dgm:prSet presAssocID="{C354A9ED-241A-403D-BF8A-8C3BCAB8B496}" presName="composite" presStyleCnt="0"/>
      <dgm:spPr/>
      <dgm:t>
        <a:bodyPr/>
        <a:lstStyle/>
        <a:p>
          <a:endParaRPr lang="en-GB"/>
        </a:p>
      </dgm:t>
    </dgm:pt>
    <dgm:pt modelId="{64B9E00B-8888-44CC-884F-0617AE4F20B6}" type="pres">
      <dgm:prSet presAssocID="{C354A9ED-241A-403D-BF8A-8C3BCAB8B496}" presName="background" presStyleLbl="node0" presStyleIdx="1" presStyleCnt="2"/>
      <dgm:spPr/>
      <dgm:t>
        <a:bodyPr/>
        <a:lstStyle/>
        <a:p>
          <a:endParaRPr lang="en-GB"/>
        </a:p>
      </dgm:t>
    </dgm:pt>
    <dgm:pt modelId="{89EC5A6C-D55C-4F28-A67C-5D099B20D91C}" type="pres">
      <dgm:prSet presAssocID="{C354A9ED-241A-403D-BF8A-8C3BCAB8B496}" presName="text" presStyleLbl="fgAcc0" presStyleIdx="1" presStyleCnt="2" custScaleX="160854" custScaleY="171844" custLinFactNeighborX="-17019" custLinFactNeighborY="-71669">
        <dgm:presLayoutVars>
          <dgm:chPref val="3"/>
        </dgm:presLayoutVars>
      </dgm:prSet>
      <dgm:spPr/>
      <dgm:t>
        <a:bodyPr/>
        <a:lstStyle/>
        <a:p>
          <a:endParaRPr lang="en-GB"/>
        </a:p>
      </dgm:t>
    </dgm:pt>
    <dgm:pt modelId="{D93FD643-AB5B-4F6C-AB72-913C489B6535}" type="pres">
      <dgm:prSet presAssocID="{C354A9ED-241A-403D-BF8A-8C3BCAB8B496}" presName="hierChild2" presStyleCnt="0"/>
      <dgm:spPr/>
      <dgm:t>
        <a:bodyPr/>
        <a:lstStyle/>
        <a:p>
          <a:endParaRPr lang="en-GB"/>
        </a:p>
      </dgm:t>
    </dgm:pt>
    <dgm:pt modelId="{39D916FA-9C0C-4195-9A77-5F09EA5430EF}" type="pres">
      <dgm:prSet presAssocID="{92D30B20-F644-4108-B090-7BDD1DA0B023}" presName="Name10" presStyleLbl="parChTrans1D2" presStyleIdx="0" presStyleCnt="3"/>
      <dgm:spPr/>
      <dgm:t>
        <a:bodyPr/>
        <a:lstStyle/>
        <a:p>
          <a:endParaRPr lang="en-GB"/>
        </a:p>
      </dgm:t>
    </dgm:pt>
    <dgm:pt modelId="{85A38974-9034-473B-8DAC-1A0B39C68BB7}" type="pres">
      <dgm:prSet presAssocID="{E6028265-A7CE-4602-A819-887B1075449C}" presName="hierRoot2" presStyleCnt="0"/>
      <dgm:spPr/>
      <dgm:t>
        <a:bodyPr/>
        <a:lstStyle/>
        <a:p>
          <a:endParaRPr lang="en-GB"/>
        </a:p>
      </dgm:t>
    </dgm:pt>
    <dgm:pt modelId="{F0D34C21-2A71-45B4-9C66-2953DECB7527}" type="pres">
      <dgm:prSet presAssocID="{E6028265-A7CE-4602-A819-887B1075449C}" presName="composite2" presStyleCnt="0"/>
      <dgm:spPr/>
      <dgm:t>
        <a:bodyPr/>
        <a:lstStyle/>
        <a:p>
          <a:endParaRPr lang="en-GB"/>
        </a:p>
      </dgm:t>
    </dgm:pt>
    <dgm:pt modelId="{140262A0-7E57-4746-807E-6CE428A8ABB9}" type="pres">
      <dgm:prSet presAssocID="{E6028265-A7CE-4602-A819-887B1075449C}" presName="background2" presStyleLbl="node2" presStyleIdx="0" presStyleCnt="3"/>
      <dgm:spPr/>
      <dgm:t>
        <a:bodyPr/>
        <a:lstStyle/>
        <a:p>
          <a:endParaRPr lang="en-GB"/>
        </a:p>
      </dgm:t>
    </dgm:pt>
    <dgm:pt modelId="{F01A65FE-2BF3-4D75-9CB6-8FD276098976}" type="pres">
      <dgm:prSet presAssocID="{E6028265-A7CE-4602-A819-887B1075449C}" presName="text2" presStyleLbl="fgAcc2" presStyleIdx="0" presStyleCnt="3" custScaleX="122180" custScaleY="119282">
        <dgm:presLayoutVars>
          <dgm:chPref val="3"/>
        </dgm:presLayoutVars>
      </dgm:prSet>
      <dgm:spPr/>
      <dgm:t>
        <a:bodyPr/>
        <a:lstStyle/>
        <a:p>
          <a:endParaRPr lang="en-GB"/>
        </a:p>
      </dgm:t>
    </dgm:pt>
    <dgm:pt modelId="{0ED28198-9CD5-43CD-A2CB-95B053643CE1}" type="pres">
      <dgm:prSet presAssocID="{E6028265-A7CE-4602-A819-887B1075449C}" presName="hierChild3" presStyleCnt="0"/>
      <dgm:spPr/>
      <dgm:t>
        <a:bodyPr/>
        <a:lstStyle/>
        <a:p>
          <a:endParaRPr lang="en-GB"/>
        </a:p>
      </dgm:t>
    </dgm:pt>
    <dgm:pt modelId="{071C64A4-5D3D-4772-AC63-2C9266E55B63}" type="pres">
      <dgm:prSet presAssocID="{C4D71EE0-9294-4DEA-BF26-A1DF73D0313B}" presName="Name17" presStyleLbl="parChTrans1D3" presStyleIdx="0" presStyleCnt="6"/>
      <dgm:spPr/>
      <dgm:t>
        <a:bodyPr/>
        <a:lstStyle/>
        <a:p>
          <a:endParaRPr lang="en-GB"/>
        </a:p>
      </dgm:t>
    </dgm:pt>
    <dgm:pt modelId="{047FF1E4-A23E-494A-9F7D-EB0A1F11CDA0}" type="pres">
      <dgm:prSet presAssocID="{CB885B92-D6B6-4A60-AA8A-2EE00B22B32B}" presName="hierRoot3" presStyleCnt="0"/>
      <dgm:spPr/>
      <dgm:t>
        <a:bodyPr/>
        <a:lstStyle/>
        <a:p>
          <a:endParaRPr lang="en-GB"/>
        </a:p>
      </dgm:t>
    </dgm:pt>
    <dgm:pt modelId="{73D95B8D-8BC5-43F5-B120-F742D2513F7B}" type="pres">
      <dgm:prSet presAssocID="{CB885B92-D6B6-4A60-AA8A-2EE00B22B32B}" presName="composite3" presStyleCnt="0"/>
      <dgm:spPr/>
      <dgm:t>
        <a:bodyPr/>
        <a:lstStyle/>
        <a:p>
          <a:endParaRPr lang="en-GB"/>
        </a:p>
      </dgm:t>
    </dgm:pt>
    <dgm:pt modelId="{D19EBF83-55C5-4BB9-BE47-28E7AA95F8B3}" type="pres">
      <dgm:prSet presAssocID="{CB885B92-D6B6-4A60-AA8A-2EE00B22B32B}" presName="background3" presStyleLbl="node3" presStyleIdx="0" presStyleCnt="6"/>
      <dgm:spPr/>
      <dgm:t>
        <a:bodyPr/>
        <a:lstStyle/>
        <a:p>
          <a:endParaRPr lang="en-GB"/>
        </a:p>
      </dgm:t>
    </dgm:pt>
    <dgm:pt modelId="{C283AD78-D800-4AE4-94A5-8D0AC4F6346E}" type="pres">
      <dgm:prSet presAssocID="{CB885B92-D6B6-4A60-AA8A-2EE00B22B32B}" presName="text3" presStyleLbl="fgAcc3" presStyleIdx="0" presStyleCnt="6" custLinFactNeighborY="10428">
        <dgm:presLayoutVars>
          <dgm:chPref val="3"/>
        </dgm:presLayoutVars>
      </dgm:prSet>
      <dgm:spPr/>
      <dgm:t>
        <a:bodyPr/>
        <a:lstStyle/>
        <a:p>
          <a:endParaRPr lang="en-GB"/>
        </a:p>
      </dgm:t>
    </dgm:pt>
    <dgm:pt modelId="{B71D7EC3-E57E-4F80-858B-FBD9B15601C6}" type="pres">
      <dgm:prSet presAssocID="{CB885B92-D6B6-4A60-AA8A-2EE00B22B32B}" presName="hierChild4" presStyleCnt="0"/>
      <dgm:spPr/>
      <dgm:t>
        <a:bodyPr/>
        <a:lstStyle/>
        <a:p>
          <a:endParaRPr lang="en-GB"/>
        </a:p>
      </dgm:t>
    </dgm:pt>
    <dgm:pt modelId="{ABC9CC3F-F725-49A8-8EEC-2D7E41881C9D}" type="pres">
      <dgm:prSet presAssocID="{FA9AC528-E2A4-47E6-A3B2-55EDA4146835}" presName="Name17" presStyleLbl="parChTrans1D3" presStyleIdx="1" presStyleCnt="6"/>
      <dgm:spPr/>
      <dgm:t>
        <a:bodyPr/>
        <a:lstStyle/>
        <a:p>
          <a:endParaRPr lang="en-GB"/>
        </a:p>
      </dgm:t>
    </dgm:pt>
    <dgm:pt modelId="{E3F9BCF3-4A13-4BA1-A2AA-BB0EAE9B0C02}" type="pres">
      <dgm:prSet presAssocID="{D17FEAD0-F577-47AD-94A7-308691C3D729}" presName="hierRoot3" presStyleCnt="0"/>
      <dgm:spPr/>
      <dgm:t>
        <a:bodyPr/>
        <a:lstStyle/>
        <a:p>
          <a:endParaRPr lang="en-GB"/>
        </a:p>
      </dgm:t>
    </dgm:pt>
    <dgm:pt modelId="{7A77A2FB-B933-4281-8E3C-3EACE391A1C7}" type="pres">
      <dgm:prSet presAssocID="{D17FEAD0-F577-47AD-94A7-308691C3D729}" presName="composite3" presStyleCnt="0"/>
      <dgm:spPr/>
      <dgm:t>
        <a:bodyPr/>
        <a:lstStyle/>
        <a:p>
          <a:endParaRPr lang="en-GB"/>
        </a:p>
      </dgm:t>
    </dgm:pt>
    <dgm:pt modelId="{4E5CDEF9-448E-4318-9BD8-CFECF426048C}" type="pres">
      <dgm:prSet presAssocID="{D17FEAD0-F577-47AD-94A7-308691C3D729}" presName="background3" presStyleLbl="node3" presStyleIdx="1" presStyleCnt="6"/>
      <dgm:spPr/>
      <dgm:t>
        <a:bodyPr/>
        <a:lstStyle/>
        <a:p>
          <a:endParaRPr lang="en-GB"/>
        </a:p>
      </dgm:t>
    </dgm:pt>
    <dgm:pt modelId="{EDA8DBFA-A975-4418-8E6D-0E834A0FDF9E}" type="pres">
      <dgm:prSet presAssocID="{D17FEAD0-F577-47AD-94A7-308691C3D729}" presName="text3" presStyleLbl="fgAcc3" presStyleIdx="1" presStyleCnt="6" custLinFactNeighborY="10428">
        <dgm:presLayoutVars>
          <dgm:chPref val="3"/>
        </dgm:presLayoutVars>
      </dgm:prSet>
      <dgm:spPr/>
      <dgm:t>
        <a:bodyPr/>
        <a:lstStyle/>
        <a:p>
          <a:endParaRPr lang="en-GB"/>
        </a:p>
      </dgm:t>
    </dgm:pt>
    <dgm:pt modelId="{99518189-C21F-4CAA-956D-A91F4303D6B8}" type="pres">
      <dgm:prSet presAssocID="{D17FEAD0-F577-47AD-94A7-308691C3D729}" presName="hierChild4" presStyleCnt="0"/>
      <dgm:spPr/>
      <dgm:t>
        <a:bodyPr/>
        <a:lstStyle/>
        <a:p>
          <a:endParaRPr lang="en-GB"/>
        </a:p>
      </dgm:t>
    </dgm:pt>
    <dgm:pt modelId="{255EAD4A-5E46-4DCA-AD8B-D036E2E6C037}" type="pres">
      <dgm:prSet presAssocID="{23FC484B-0EF8-40D7-B2EB-C41E9692DA97}" presName="Name10" presStyleLbl="parChTrans1D2" presStyleIdx="1" presStyleCnt="3"/>
      <dgm:spPr/>
      <dgm:t>
        <a:bodyPr/>
        <a:lstStyle/>
        <a:p>
          <a:endParaRPr lang="en-GB"/>
        </a:p>
      </dgm:t>
    </dgm:pt>
    <dgm:pt modelId="{420C3BB8-E3EE-42ED-B184-4ED29E442110}" type="pres">
      <dgm:prSet presAssocID="{F4AF20DD-9C24-4C0B-A25E-F8A2CE966062}" presName="hierRoot2" presStyleCnt="0"/>
      <dgm:spPr/>
      <dgm:t>
        <a:bodyPr/>
        <a:lstStyle/>
        <a:p>
          <a:endParaRPr lang="en-GB"/>
        </a:p>
      </dgm:t>
    </dgm:pt>
    <dgm:pt modelId="{FEAF1132-DF15-4C9A-9F22-4B5552E4CB62}" type="pres">
      <dgm:prSet presAssocID="{F4AF20DD-9C24-4C0B-A25E-F8A2CE966062}" presName="composite2" presStyleCnt="0"/>
      <dgm:spPr/>
      <dgm:t>
        <a:bodyPr/>
        <a:lstStyle/>
        <a:p>
          <a:endParaRPr lang="en-GB"/>
        </a:p>
      </dgm:t>
    </dgm:pt>
    <dgm:pt modelId="{9DB6AF51-38BD-43AD-A530-52794A90EBCA}" type="pres">
      <dgm:prSet presAssocID="{F4AF20DD-9C24-4C0B-A25E-F8A2CE966062}" presName="background2" presStyleLbl="node2" presStyleIdx="1" presStyleCnt="3"/>
      <dgm:spPr/>
      <dgm:t>
        <a:bodyPr/>
        <a:lstStyle/>
        <a:p>
          <a:endParaRPr lang="en-GB"/>
        </a:p>
      </dgm:t>
    </dgm:pt>
    <dgm:pt modelId="{0BC8C8EE-77A7-4922-A37F-7EAC68BCABB5}" type="pres">
      <dgm:prSet presAssocID="{F4AF20DD-9C24-4C0B-A25E-F8A2CE966062}" presName="text2" presStyleLbl="fgAcc2" presStyleIdx="1" presStyleCnt="3" custScaleX="121307" custScaleY="130368">
        <dgm:presLayoutVars>
          <dgm:chPref val="3"/>
        </dgm:presLayoutVars>
      </dgm:prSet>
      <dgm:spPr/>
      <dgm:t>
        <a:bodyPr/>
        <a:lstStyle/>
        <a:p>
          <a:endParaRPr lang="en-GB"/>
        </a:p>
      </dgm:t>
    </dgm:pt>
    <dgm:pt modelId="{1B0FA296-D9F4-429F-B88C-F60EC2FCF84B}" type="pres">
      <dgm:prSet presAssocID="{F4AF20DD-9C24-4C0B-A25E-F8A2CE966062}" presName="hierChild3" presStyleCnt="0"/>
      <dgm:spPr/>
      <dgm:t>
        <a:bodyPr/>
        <a:lstStyle/>
        <a:p>
          <a:endParaRPr lang="en-GB"/>
        </a:p>
      </dgm:t>
    </dgm:pt>
    <dgm:pt modelId="{48D98EDA-613B-4F12-B856-1889AB76C7C3}" type="pres">
      <dgm:prSet presAssocID="{E6A93664-F8D9-472E-92CD-0CE8D325CF9E}" presName="Name17" presStyleLbl="parChTrans1D3" presStyleIdx="2" presStyleCnt="6"/>
      <dgm:spPr/>
      <dgm:t>
        <a:bodyPr/>
        <a:lstStyle/>
        <a:p>
          <a:endParaRPr lang="en-GB"/>
        </a:p>
      </dgm:t>
    </dgm:pt>
    <dgm:pt modelId="{604AA558-63AE-43F0-938C-BB713D2FCE8B}" type="pres">
      <dgm:prSet presAssocID="{D83B58AB-96B9-4336-8E46-DAE61C5291E4}" presName="hierRoot3" presStyleCnt="0"/>
      <dgm:spPr/>
      <dgm:t>
        <a:bodyPr/>
        <a:lstStyle/>
        <a:p>
          <a:endParaRPr lang="en-GB"/>
        </a:p>
      </dgm:t>
    </dgm:pt>
    <dgm:pt modelId="{9F1282C8-DA46-4F52-AE08-5C979E916626}" type="pres">
      <dgm:prSet presAssocID="{D83B58AB-96B9-4336-8E46-DAE61C5291E4}" presName="composite3" presStyleCnt="0"/>
      <dgm:spPr/>
      <dgm:t>
        <a:bodyPr/>
        <a:lstStyle/>
        <a:p>
          <a:endParaRPr lang="en-GB"/>
        </a:p>
      </dgm:t>
    </dgm:pt>
    <dgm:pt modelId="{E2F2AF70-C864-4FE1-9C35-1FF3BDEAB913}" type="pres">
      <dgm:prSet presAssocID="{D83B58AB-96B9-4336-8E46-DAE61C5291E4}" presName="background3" presStyleLbl="node3" presStyleIdx="2" presStyleCnt="6"/>
      <dgm:spPr/>
      <dgm:t>
        <a:bodyPr/>
        <a:lstStyle/>
        <a:p>
          <a:endParaRPr lang="en-GB"/>
        </a:p>
      </dgm:t>
    </dgm:pt>
    <dgm:pt modelId="{A4707E59-08DC-4E92-94BE-1C42872EFE3F}" type="pres">
      <dgm:prSet presAssocID="{D83B58AB-96B9-4336-8E46-DAE61C5291E4}" presName="text3" presStyleLbl="fgAcc3" presStyleIdx="2" presStyleCnt="6">
        <dgm:presLayoutVars>
          <dgm:chPref val="3"/>
        </dgm:presLayoutVars>
      </dgm:prSet>
      <dgm:spPr/>
      <dgm:t>
        <a:bodyPr/>
        <a:lstStyle/>
        <a:p>
          <a:endParaRPr lang="en-GB"/>
        </a:p>
      </dgm:t>
    </dgm:pt>
    <dgm:pt modelId="{7AFF1699-991E-42F1-8C6A-4B85B7D50B97}" type="pres">
      <dgm:prSet presAssocID="{D83B58AB-96B9-4336-8E46-DAE61C5291E4}" presName="hierChild4" presStyleCnt="0"/>
      <dgm:spPr/>
      <dgm:t>
        <a:bodyPr/>
        <a:lstStyle/>
        <a:p>
          <a:endParaRPr lang="en-GB"/>
        </a:p>
      </dgm:t>
    </dgm:pt>
    <dgm:pt modelId="{1A05CCB1-F218-4547-ADC8-C67305B602D2}" type="pres">
      <dgm:prSet presAssocID="{1304978F-5F8A-4773-884A-8BC7228A7294}" presName="Name17" presStyleLbl="parChTrans1D3" presStyleIdx="3" presStyleCnt="6"/>
      <dgm:spPr/>
      <dgm:t>
        <a:bodyPr/>
        <a:lstStyle/>
        <a:p>
          <a:endParaRPr lang="en-GB"/>
        </a:p>
      </dgm:t>
    </dgm:pt>
    <dgm:pt modelId="{5849F291-A9A6-4141-AA12-10020F8553E3}" type="pres">
      <dgm:prSet presAssocID="{5193929C-A357-4655-BB2A-C374DF6D9FDB}" presName="hierRoot3" presStyleCnt="0"/>
      <dgm:spPr/>
      <dgm:t>
        <a:bodyPr/>
        <a:lstStyle/>
        <a:p>
          <a:endParaRPr lang="en-GB"/>
        </a:p>
      </dgm:t>
    </dgm:pt>
    <dgm:pt modelId="{EECA1171-5271-4EC4-967D-AE7CB324F14E}" type="pres">
      <dgm:prSet presAssocID="{5193929C-A357-4655-BB2A-C374DF6D9FDB}" presName="composite3" presStyleCnt="0"/>
      <dgm:spPr/>
      <dgm:t>
        <a:bodyPr/>
        <a:lstStyle/>
        <a:p>
          <a:endParaRPr lang="en-GB"/>
        </a:p>
      </dgm:t>
    </dgm:pt>
    <dgm:pt modelId="{03584402-EDD7-4651-B02B-71D48482327F}" type="pres">
      <dgm:prSet presAssocID="{5193929C-A357-4655-BB2A-C374DF6D9FDB}" presName="background3" presStyleLbl="node3" presStyleIdx="3" presStyleCnt="6"/>
      <dgm:spPr/>
      <dgm:t>
        <a:bodyPr/>
        <a:lstStyle/>
        <a:p>
          <a:endParaRPr lang="en-GB"/>
        </a:p>
      </dgm:t>
    </dgm:pt>
    <dgm:pt modelId="{6C244C3D-163C-4AF1-B634-A3AA5D330C33}" type="pres">
      <dgm:prSet presAssocID="{5193929C-A357-4655-BB2A-C374DF6D9FDB}" presName="text3" presStyleLbl="fgAcc3" presStyleIdx="3" presStyleCnt="6">
        <dgm:presLayoutVars>
          <dgm:chPref val="3"/>
        </dgm:presLayoutVars>
      </dgm:prSet>
      <dgm:spPr/>
      <dgm:t>
        <a:bodyPr/>
        <a:lstStyle/>
        <a:p>
          <a:endParaRPr lang="en-GB"/>
        </a:p>
      </dgm:t>
    </dgm:pt>
    <dgm:pt modelId="{2043642F-5D02-4E14-943B-0A3FA605B157}" type="pres">
      <dgm:prSet presAssocID="{5193929C-A357-4655-BB2A-C374DF6D9FDB}" presName="hierChild4" presStyleCnt="0"/>
      <dgm:spPr/>
      <dgm:t>
        <a:bodyPr/>
        <a:lstStyle/>
        <a:p>
          <a:endParaRPr lang="en-GB"/>
        </a:p>
      </dgm:t>
    </dgm:pt>
    <dgm:pt modelId="{66D4ACC5-87D7-47D5-8CB8-664F9977C90A}" type="pres">
      <dgm:prSet presAssocID="{B35E1724-D6DE-41EF-BF24-DCDC6933C8C8}" presName="Name10" presStyleLbl="parChTrans1D2" presStyleIdx="2" presStyleCnt="3"/>
      <dgm:spPr/>
      <dgm:t>
        <a:bodyPr/>
        <a:lstStyle/>
        <a:p>
          <a:endParaRPr lang="en-GB"/>
        </a:p>
      </dgm:t>
    </dgm:pt>
    <dgm:pt modelId="{026FB769-015C-44B9-A43C-6F233E7C116A}" type="pres">
      <dgm:prSet presAssocID="{69B24829-A8A0-4DBE-8CDD-862EBADF13CB}" presName="hierRoot2" presStyleCnt="0"/>
      <dgm:spPr/>
      <dgm:t>
        <a:bodyPr/>
        <a:lstStyle/>
        <a:p>
          <a:endParaRPr lang="en-GB"/>
        </a:p>
      </dgm:t>
    </dgm:pt>
    <dgm:pt modelId="{4C1ADDD2-38E6-4D08-8E1D-E584DA4832A0}" type="pres">
      <dgm:prSet presAssocID="{69B24829-A8A0-4DBE-8CDD-862EBADF13CB}" presName="composite2" presStyleCnt="0"/>
      <dgm:spPr/>
      <dgm:t>
        <a:bodyPr/>
        <a:lstStyle/>
        <a:p>
          <a:endParaRPr lang="en-GB"/>
        </a:p>
      </dgm:t>
    </dgm:pt>
    <dgm:pt modelId="{7345A69B-2EB7-472A-B229-417B977BC534}" type="pres">
      <dgm:prSet presAssocID="{69B24829-A8A0-4DBE-8CDD-862EBADF13CB}" presName="background2" presStyleLbl="node2" presStyleIdx="2" presStyleCnt="3"/>
      <dgm:spPr/>
      <dgm:t>
        <a:bodyPr/>
        <a:lstStyle/>
        <a:p>
          <a:endParaRPr lang="en-GB"/>
        </a:p>
      </dgm:t>
    </dgm:pt>
    <dgm:pt modelId="{070E1284-0EAD-414B-B4E5-83FA6C2A3915}" type="pres">
      <dgm:prSet presAssocID="{69B24829-A8A0-4DBE-8CDD-862EBADF13CB}" presName="text2" presStyleLbl="fgAcc2" presStyleIdx="2" presStyleCnt="3" custScaleX="124446" custScaleY="120297">
        <dgm:presLayoutVars>
          <dgm:chPref val="3"/>
        </dgm:presLayoutVars>
      </dgm:prSet>
      <dgm:spPr/>
      <dgm:t>
        <a:bodyPr/>
        <a:lstStyle/>
        <a:p>
          <a:endParaRPr lang="en-GB"/>
        </a:p>
      </dgm:t>
    </dgm:pt>
    <dgm:pt modelId="{22E20564-D846-4C85-9EB7-B71475131B43}" type="pres">
      <dgm:prSet presAssocID="{69B24829-A8A0-4DBE-8CDD-862EBADF13CB}" presName="hierChild3" presStyleCnt="0"/>
      <dgm:spPr/>
      <dgm:t>
        <a:bodyPr/>
        <a:lstStyle/>
        <a:p>
          <a:endParaRPr lang="en-GB"/>
        </a:p>
      </dgm:t>
    </dgm:pt>
    <dgm:pt modelId="{6B664DB6-374A-4604-8442-F76E9DCB4415}" type="pres">
      <dgm:prSet presAssocID="{B24A05B4-DA87-49A6-8915-4940AD6B0A47}" presName="Name17" presStyleLbl="parChTrans1D3" presStyleIdx="4" presStyleCnt="6"/>
      <dgm:spPr/>
      <dgm:t>
        <a:bodyPr/>
        <a:lstStyle/>
        <a:p>
          <a:endParaRPr lang="en-GB"/>
        </a:p>
      </dgm:t>
    </dgm:pt>
    <dgm:pt modelId="{3414573F-73AE-47EF-B8DC-29066805AC51}" type="pres">
      <dgm:prSet presAssocID="{0710FDF4-37A7-4CB3-A819-9291D33304E9}" presName="hierRoot3" presStyleCnt="0"/>
      <dgm:spPr/>
      <dgm:t>
        <a:bodyPr/>
        <a:lstStyle/>
        <a:p>
          <a:endParaRPr lang="en-GB"/>
        </a:p>
      </dgm:t>
    </dgm:pt>
    <dgm:pt modelId="{D0372EEE-28C6-40C0-9E80-311EBB3A2950}" type="pres">
      <dgm:prSet presAssocID="{0710FDF4-37A7-4CB3-A819-9291D33304E9}" presName="composite3" presStyleCnt="0"/>
      <dgm:spPr/>
      <dgm:t>
        <a:bodyPr/>
        <a:lstStyle/>
        <a:p>
          <a:endParaRPr lang="en-GB"/>
        </a:p>
      </dgm:t>
    </dgm:pt>
    <dgm:pt modelId="{BB5E9F60-88BB-41FC-9217-F87F0E3CDC7B}" type="pres">
      <dgm:prSet presAssocID="{0710FDF4-37A7-4CB3-A819-9291D33304E9}" presName="background3" presStyleLbl="node3" presStyleIdx="4" presStyleCnt="6"/>
      <dgm:spPr/>
      <dgm:t>
        <a:bodyPr/>
        <a:lstStyle/>
        <a:p>
          <a:endParaRPr lang="en-GB"/>
        </a:p>
      </dgm:t>
    </dgm:pt>
    <dgm:pt modelId="{200C5213-9379-4A0F-9AB5-1AEACD491486}" type="pres">
      <dgm:prSet presAssocID="{0710FDF4-37A7-4CB3-A819-9291D33304E9}" presName="text3" presStyleLbl="fgAcc3" presStyleIdx="4" presStyleCnt="6">
        <dgm:presLayoutVars>
          <dgm:chPref val="3"/>
        </dgm:presLayoutVars>
      </dgm:prSet>
      <dgm:spPr/>
      <dgm:t>
        <a:bodyPr/>
        <a:lstStyle/>
        <a:p>
          <a:endParaRPr lang="en-GB"/>
        </a:p>
      </dgm:t>
    </dgm:pt>
    <dgm:pt modelId="{C09C9340-E94F-4449-92BC-C5D8FF84461A}" type="pres">
      <dgm:prSet presAssocID="{0710FDF4-37A7-4CB3-A819-9291D33304E9}" presName="hierChild4" presStyleCnt="0"/>
      <dgm:spPr/>
      <dgm:t>
        <a:bodyPr/>
        <a:lstStyle/>
        <a:p>
          <a:endParaRPr lang="en-GB"/>
        </a:p>
      </dgm:t>
    </dgm:pt>
    <dgm:pt modelId="{9F26B9C1-7D2B-4CC1-83B2-B6A579CB6145}" type="pres">
      <dgm:prSet presAssocID="{203FD40C-A68F-4BDE-87C1-35858F2D0B58}" presName="Name17" presStyleLbl="parChTrans1D3" presStyleIdx="5" presStyleCnt="6"/>
      <dgm:spPr/>
      <dgm:t>
        <a:bodyPr/>
        <a:lstStyle/>
        <a:p>
          <a:endParaRPr lang="en-GB"/>
        </a:p>
      </dgm:t>
    </dgm:pt>
    <dgm:pt modelId="{C3ED1823-07A6-4968-811C-2D80985C8FF3}" type="pres">
      <dgm:prSet presAssocID="{1CF69FA3-F060-4D48-8D7D-0BC6A7FA69F4}" presName="hierRoot3" presStyleCnt="0"/>
      <dgm:spPr/>
      <dgm:t>
        <a:bodyPr/>
        <a:lstStyle/>
        <a:p>
          <a:endParaRPr lang="en-GB"/>
        </a:p>
      </dgm:t>
    </dgm:pt>
    <dgm:pt modelId="{E27B30C7-425B-4339-A5E0-A7ED670C9822}" type="pres">
      <dgm:prSet presAssocID="{1CF69FA3-F060-4D48-8D7D-0BC6A7FA69F4}" presName="composite3" presStyleCnt="0"/>
      <dgm:spPr/>
      <dgm:t>
        <a:bodyPr/>
        <a:lstStyle/>
        <a:p>
          <a:endParaRPr lang="en-GB"/>
        </a:p>
      </dgm:t>
    </dgm:pt>
    <dgm:pt modelId="{6764D417-370E-4D88-8740-1B00C67F22D5}" type="pres">
      <dgm:prSet presAssocID="{1CF69FA3-F060-4D48-8D7D-0BC6A7FA69F4}" presName="background3" presStyleLbl="node3" presStyleIdx="5" presStyleCnt="6"/>
      <dgm:spPr/>
      <dgm:t>
        <a:bodyPr/>
        <a:lstStyle/>
        <a:p>
          <a:endParaRPr lang="en-GB"/>
        </a:p>
      </dgm:t>
    </dgm:pt>
    <dgm:pt modelId="{41205997-E847-4335-8F1D-BDF8657D4172}" type="pres">
      <dgm:prSet presAssocID="{1CF69FA3-F060-4D48-8D7D-0BC6A7FA69F4}" presName="text3" presStyleLbl="fgAcc3" presStyleIdx="5" presStyleCnt="6">
        <dgm:presLayoutVars>
          <dgm:chPref val="3"/>
        </dgm:presLayoutVars>
      </dgm:prSet>
      <dgm:spPr/>
      <dgm:t>
        <a:bodyPr/>
        <a:lstStyle/>
        <a:p>
          <a:endParaRPr lang="en-GB"/>
        </a:p>
      </dgm:t>
    </dgm:pt>
    <dgm:pt modelId="{69216BEA-4981-4D09-916C-6F24ACE5CA6C}" type="pres">
      <dgm:prSet presAssocID="{1CF69FA3-F060-4D48-8D7D-0BC6A7FA69F4}" presName="hierChild4" presStyleCnt="0"/>
      <dgm:spPr/>
      <dgm:t>
        <a:bodyPr/>
        <a:lstStyle/>
        <a:p>
          <a:endParaRPr lang="en-GB"/>
        </a:p>
      </dgm:t>
    </dgm:pt>
  </dgm:ptLst>
  <dgm:cxnLst>
    <dgm:cxn modelId="{AA1A0662-984E-4683-95AD-3AB70C17D95A}" srcId="{C354A9ED-241A-403D-BF8A-8C3BCAB8B496}" destId="{E6028265-A7CE-4602-A819-887B1075449C}" srcOrd="0" destOrd="0" parTransId="{92D30B20-F644-4108-B090-7BDD1DA0B023}" sibTransId="{30590E5B-C231-49D0-8442-97400BC35788}"/>
    <dgm:cxn modelId="{39341640-4E8D-42F4-AA81-E24B7EA59643}" type="presOf" srcId="{1304978F-5F8A-4773-884A-8BC7228A7294}" destId="{1A05CCB1-F218-4547-ADC8-C67305B602D2}" srcOrd="0" destOrd="0" presId="urn:microsoft.com/office/officeart/2005/8/layout/hierarchy1"/>
    <dgm:cxn modelId="{F289F5D0-605F-4378-8A05-3DC401537305}" srcId="{69B24829-A8A0-4DBE-8CDD-862EBADF13CB}" destId="{0710FDF4-37A7-4CB3-A819-9291D33304E9}" srcOrd="0" destOrd="0" parTransId="{B24A05B4-DA87-49A6-8915-4940AD6B0A47}" sibTransId="{9045E716-980A-47CB-92E4-39A4409EC71F}"/>
    <dgm:cxn modelId="{26472CFD-5181-4F1A-A5D7-C1D2ABA9D518}" type="presOf" srcId="{59445EF2-E693-4635-A7A9-A6AE80DEB746}" destId="{15C46431-814A-40E7-85EF-73C6F6B255E0}" srcOrd="0" destOrd="0" presId="urn:microsoft.com/office/officeart/2005/8/layout/hierarchy1"/>
    <dgm:cxn modelId="{211F4414-27B4-4F24-85B3-A3B35E11A87B}" srcId="{F4AF20DD-9C24-4C0B-A25E-F8A2CE966062}" destId="{D83B58AB-96B9-4336-8E46-DAE61C5291E4}" srcOrd="0" destOrd="0" parTransId="{E6A93664-F8D9-472E-92CD-0CE8D325CF9E}" sibTransId="{A5FF5917-B531-4D11-88FE-1E5BE6C72586}"/>
    <dgm:cxn modelId="{8F406136-52F4-491C-8501-70E4EAC9B092}" srcId="{69B24829-A8A0-4DBE-8CDD-862EBADF13CB}" destId="{1CF69FA3-F060-4D48-8D7D-0BC6A7FA69F4}" srcOrd="1" destOrd="0" parTransId="{203FD40C-A68F-4BDE-87C1-35858F2D0B58}" sibTransId="{4D88DBD2-6C72-4716-B266-016F8C00A4EE}"/>
    <dgm:cxn modelId="{CF3B4788-D378-4F6A-83EF-4E5B81F27539}" type="presOf" srcId="{C4D71EE0-9294-4DEA-BF26-A1DF73D0313B}" destId="{071C64A4-5D3D-4772-AC63-2C9266E55B63}" srcOrd="0" destOrd="0" presId="urn:microsoft.com/office/officeart/2005/8/layout/hierarchy1"/>
    <dgm:cxn modelId="{F1C25133-CDFA-4173-BF9C-E94BF45F2C60}" srcId="{F4AF20DD-9C24-4C0B-A25E-F8A2CE966062}" destId="{5193929C-A357-4655-BB2A-C374DF6D9FDB}" srcOrd="1" destOrd="0" parTransId="{1304978F-5F8A-4773-884A-8BC7228A7294}" sibTransId="{446F0722-3321-420B-BC5A-FA5F69ECC4F8}"/>
    <dgm:cxn modelId="{A410DB58-C840-4C08-8B9C-A396F8F9A033}" type="presOf" srcId="{23FC484B-0EF8-40D7-B2EB-C41E9692DA97}" destId="{255EAD4A-5E46-4DCA-AD8B-D036E2E6C037}" srcOrd="0" destOrd="0" presId="urn:microsoft.com/office/officeart/2005/8/layout/hierarchy1"/>
    <dgm:cxn modelId="{1160A5D6-3FD2-4F8C-9F1B-10F669AE1309}" type="presOf" srcId="{700B09B5-FAA8-4229-A85C-58AB7023D2D4}" destId="{A4C3F84D-7CFC-4799-A3D2-EEDDD5FA0F34}" srcOrd="0" destOrd="0" presId="urn:microsoft.com/office/officeart/2005/8/layout/hierarchy1"/>
    <dgm:cxn modelId="{353EE3A5-58FA-4431-AEE3-04AF51B80124}" type="presOf" srcId="{D83B58AB-96B9-4336-8E46-DAE61C5291E4}" destId="{A4707E59-08DC-4E92-94BE-1C42872EFE3F}" srcOrd="0" destOrd="0" presId="urn:microsoft.com/office/officeart/2005/8/layout/hierarchy1"/>
    <dgm:cxn modelId="{6F8DAA06-52AA-4DB4-9477-A0DDC1124433}" type="presOf" srcId="{92D30B20-F644-4108-B090-7BDD1DA0B023}" destId="{39D916FA-9C0C-4195-9A77-5F09EA5430EF}" srcOrd="0" destOrd="0" presId="urn:microsoft.com/office/officeart/2005/8/layout/hierarchy1"/>
    <dgm:cxn modelId="{599E7D25-3174-4D40-B0E0-0CD45DEC13CA}" type="presOf" srcId="{203FD40C-A68F-4BDE-87C1-35858F2D0B58}" destId="{9F26B9C1-7D2B-4CC1-83B2-B6A579CB6145}" srcOrd="0" destOrd="0" presId="urn:microsoft.com/office/officeart/2005/8/layout/hierarchy1"/>
    <dgm:cxn modelId="{64D2A51A-213F-43FF-A9FB-D4E18460CA56}" type="presOf" srcId="{D17FEAD0-F577-47AD-94A7-308691C3D729}" destId="{EDA8DBFA-A975-4418-8E6D-0E834A0FDF9E}" srcOrd="0" destOrd="0" presId="urn:microsoft.com/office/officeart/2005/8/layout/hierarchy1"/>
    <dgm:cxn modelId="{F67A3E3B-F71D-4558-91D8-1C55FCDA5862}" type="presOf" srcId="{5193929C-A357-4655-BB2A-C374DF6D9FDB}" destId="{6C244C3D-163C-4AF1-B634-A3AA5D330C33}" srcOrd="0" destOrd="0" presId="urn:microsoft.com/office/officeart/2005/8/layout/hierarchy1"/>
    <dgm:cxn modelId="{184D2804-9E40-406B-B3FD-32F9186FCDA7}" type="presOf" srcId="{FA9AC528-E2A4-47E6-A3B2-55EDA4146835}" destId="{ABC9CC3F-F725-49A8-8EEC-2D7E41881C9D}" srcOrd="0" destOrd="0" presId="urn:microsoft.com/office/officeart/2005/8/layout/hierarchy1"/>
    <dgm:cxn modelId="{5CFFA8B2-495A-42A8-A4EC-DD40F8975CBC}" srcId="{E6028265-A7CE-4602-A819-887B1075449C}" destId="{CB885B92-D6B6-4A60-AA8A-2EE00B22B32B}" srcOrd="0" destOrd="0" parTransId="{C4D71EE0-9294-4DEA-BF26-A1DF73D0313B}" sibTransId="{7EF487B7-BC22-493A-ADC9-4F0ECFB2B6CB}"/>
    <dgm:cxn modelId="{BECF21D5-47C3-492E-BD12-72A59D57F138}" srcId="{E6028265-A7CE-4602-A819-887B1075449C}" destId="{D17FEAD0-F577-47AD-94A7-308691C3D729}" srcOrd="1" destOrd="0" parTransId="{FA9AC528-E2A4-47E6-A3B2-55EDA4146835}" sibTransId="{BEC073ED-2672-4657-A713-1A2BFD11F339}"/>
    <dgm:cxn modelId="{08373F21-7527-4EA4-AAFD-0D660E7467D2}" srcId="{59445EF2-E693-4635-A7A9-A6AE80DEB746}" destId="{C354A9ED-241A-403D-BF8A-8C3BCAB8B496}" srcOrd="1" destOrd="0" parTransId="{75430857-5ACF-4574-814F-443D9BBB19A0}" sibTransId="{51FFAA04-FEF2-4932-9F0B-2BCFC4F1A847}"/>
    <dgm:cxn modelId="{CA0315BA-DF81-4F23-AC92-93A5A8C0C5FA}" type="presOf" srcId="{B24A05B4-DA87-49A6-8915-4940AD6B0A47}" destId="{6B664DB6-374A-4604-8442-F76E9DCB4415}" srcOrd="0" destOrd="0" presId="urn:microsoft.com/office/officeart/2005/8/layout/hierarchy1"/>
    <dgm:cxn modelId="{97AACF7C-FE68-4CC8-8FC1-38673764400B}" type="presOf" srcId="{0710FDF4-37A7-4CB3-A819-9291D33304E9}" destId="{200C5213-9379-4A0F-9AB5-1AEACD491486}" srcOrd="0" destOrd="0" presId="urn:microsoft.com/office/officeart/2005/8/layout/hierarchy1"/>
    <dgm:cxn modelId="{5300F71F-357D-476D-A507-8F4FF1EC6873}" type="presOf" srcId="{CB885B92-D6B6-4A60-AA8A-2EE00B22B32B}" destId="{C283AD78-D800-4AE4-94A5-8D0AC4F6346E}" srcOrd="0" destOrd="0" presId="urn:microsoft.com/office/officeart/2005/8/layout/hierarchy1"/>
    <dgm:cxn modelId="{A7963F49-B22E-4715-BE99-2BA04252C408}" srcId="{C354A9ED-241A-403D-BF8A-8C3BCAB8B496}" destId="{69B24829-A8A0-4DBE-8CDD-862EBADF13CB}" srcOrd="2" destOrd="0" parTransId="{B35E1724-D6DE-41EF-BF24-DCDC6933C8C8}" sibTransId="{CE533320-9F15-411B-B8E3-5618778C8110}"/>
    <dgm:cxn modelId="{430AC171-EAF9-4440-A161-AAAC4E0637F1}" type="presOf" srcId="{1CF69FA3-F060-4D48-8D7D-0BC6A7FA69F4}" destId="{41205997-E847-4335-8F1D-BDF8657D4172}" srcOrd="0" destOrd="0" presId="urn:microsoft.com/office/officeart/2005/8/layout/hierarchy1"/>
    <dgm:cxn modelId="{20EB8CE0-6737-466F-8BB7-B05689D76E1F}" type="presOf" srcId="{E6A93664-F8D9-472E-92CD-0CE8D325CF9E}" destId="{48D98EDA-613B-4F12-B856-1889AB76C7C3}" srcOrd="0" destOrd="0" presId="urn:microsoft.com/office/officeart/2005/8/layout/hierarchy1"/>
    <dgm:cxn modelId="{46F7EEC8-F65B-40CF-AF90-D48AD8EB374E}" srcId="{C354A9ED-241A-403D-BF8A-8C3BCAB8B496}" destId="{F4AF20DD-9C24-4C0B-A25E-F8A2CE966062}" srcOrd="1" destOrd="0" parTransId="{23FC484B-0EF8-40D7-B2EB-C41E9692DA97}" sibTransId="{48DE5686-611C-4365-80EF-236392A72629}"/>
    <dgm:cxn modelId="{B2CDE3D6-42EE-44F3-A509-D25126285B1E}" srcId="{59445EF2-E693-4635-A7A9-A6AE80DEB746}" destId="{700B09B5-FAA8-4229-A85C-58AB7023D2D4}" srcOrd="0" destOrd="0" parTransId="{79DF1223-05F2-476B-A440-643AEDDA38A5}" sibTransId="{21822280-8451-4BCD-B22D-37DA2F3F5958}"/>
    <dgm:cxn modelId="{42B4D163-9910-46AE-BEA7-FCEC7D63A759}" type="presOf" srcId="{69B24829-A8A0-4DBE-8CDD-862EBADF13CB}" destId="{070E1284-0EAD-414B-B4E5-83FA6C2A3915}" srcOrd="0" destOrd="0" presId="urn:microsoft.com/office/officeart/2005/8/layout/hierarchy1"/>
    <dgm:cxn modelId="{B24AC206-915E-4969-85FA-53FBBF5FE587}" type="presOf" srcId="{F4AF20DD-9C24-4C0B-A25E-F8A2CE966062}" destId="{0BC8C8EE-77A7-4922-A37F-7EAC68BCABB5}" srcOrd="0" destOrd="0" presId="urn:microsoft.com/office/officeart/2005/8/layout/hierarchy1"/>
    <dgm:cxn modelId="{604BF454-3E82-4B6F-A5CA-F52D71608858}" type="presOf" srcId="{C354A9ED-241A-403D-BF8A-8C3BCAB8B496}" destId="{89EC5A6C-D55C-4F28-A67C-5D099B20D91C}" srcOrd="0" destOrd="0" presId="urn:microsoft.com/office/officeart/2005/8/layout/hierarchy1"/>
    <dgm:cxn modelId="{9CDE94F5-84A7-4EAF-8D9D-11C55CC7B7A5}" type="presOf" srcId="{E6028265-A7CE-4602-A819-887B1075449C}" destId="{F01A65FE-2BF3-4D75-9CB6-8FD276098976}" srcOrd="0" destOrd="0" presId="urn:microsoft.com/office/officeart/2005/8/layout/hierarchy1"/>
    <dgm:cxn modelId="{10E924BB-D5E2-4482-9F74-2A1E5D2D3106}" type="presOf" srcId="{B35E1724-D6DE-41EF-BF24-DCDC6933C8C8}" destId="{66D4ACC5-87D7-47D5-8CB8-664F9977C90A}" srcOrd="0" destOrd="0" presId="urn:microsoft.com/office/officeart/2005/8/layout/hierarchy1"/>
    <dgm:cxn modelId="{E7BD9ABF-8232-4C81-83D5-DEC441961A57}" type="presParOf" srcId="{15C46431-814A-40E7-85EF-73C6F6B255E0}" destId="{33C2F0DB-29AC-441B-BB72-B44DD3B43184}" srcOrd="0" destOrd="0" presId="urn:microsoft.com/office/officeart/2005/8/layout/hierarchy1"/>
    <dgm:cxn modelId="{C75A9711-49AE-4DDF-A2F6-4AB1649B6758}" type="presParOf" srcId="{33C2F0DB-29AC-441B-BB72-B44DD3B43184}" destId="{90C709C9-BBC4-4C90-AB86-6408A5DF9024}" srcOrd="0" destOrd="0" presId="urn:microsoft.com/office/officeart/2005/8/layout/hierarchy1"/>
    <dgm:cxn modelId="{567037EA-826C-437E-9201-CF62C64E641A}" type="presParOf" srcId="{90C709C9-BBC4-4C90-AB86-6408A5DF9024}" destId="{601DC90D-5A75-40AB-8162-89E534361619}" srcOrd="0" destOrd="0" presId="urn:microsoft.com/office/officeart/2005/8/layout/hierarchy1"/>
    <dgm:cxn modelId="{D5F8A4C9-3B95-455B-9C8C-6A2AC7ADC553}" type="presParOf" srcId="{90C709C9-BBC4-4C90-AB86-6408A5DF9024}" destId="{A4C3F84D-7CFC-4799-A3D2-EEDDD5FA0F34}" srcOrd="1" destOrd="0" presId="urn:microsoft.com/office/officeart/2005/8/layout/hierarchy1"/>
    <dgm:cxn modelId="{D2F0501E-C5BE-4C53-9967-E4AF4BDC210F}" type="presParOf" srcId="{33C2F0DB-29AC-441B-BB72-B44DD3B43184}" destId="{7D57B995-0643-4452-B2EE-352D9E5378CF}" srcOrd="1" destOrd="0" presId="urn:microsoft.com/office/officeart/2005/8/layout/hierarchy1"/>
    <dgm:cxn modelId="{7B3766B9-48A6-4D38-9A3F-12EC9E608D9A}" type="presParOf" srcId="{15C46431-814A-40E7-85EF-73C6F6B255E0}" destId="{C1EE2E86-B4A0-4811-A275-03B0D12939E2}" srcOrd="1" destOrd="0" presId="urn:microsoft.com/office/officeart/2005/8/layout/hierarchy1"/>
    <dgm:cxn modelId="{AF69A509-F852-494B-B755-69B6AF6155F6}" type="presParOf" srcId="{C1EE2E86-B4A0-4811-A275-03B0D12939E2}" destId="{9EDCDF33-4F46-4B22-A16E-2B2C0EC76BE8}" srcOrd="0" destOrd="0" presId="urn:microsoft.com/office/officeart/2005/8/layout/hierarchy1"/>
    <dgm:cxn modelId="{9BD0C2F6-320C-4A81-9710-689C7C27C6F3}" type="presParOf" srcId="{9EDCDF33-4F46-4B22-A16E-2B2C0EC76BE8}" destId="{64B9E00B-8888-44CC-884F-0617AE4F20B6}" srcOrd="0" destOrd="0" presId="urn:microsoft.com/office/officeart/2005/8/layout/hierarchy1"/>
    <dgm:cxn modelId="{542C1CCE-E1D1-4732-9C12-CD0DAB7D19BE}" type="presParOf" srcId="{9EDCDF33-4F46-4B22-A16E-2B2C0EC76BE8}" destId="{89EC5A6C-D55C-4F28-A67C-5D099B20D91C}" srcOrd="1" destOrd="0" presId="urn:microsoft.com/office/officeart/2005/8/layout/hierarchy1"/>
    <dgm:cxn modelId="{01341D59-0FB6-47CE-B942-D0EFAD80AEEF}" type="presParOf" srcId="{C1EE2E86-B4A0-4811-A275-03B0D12939E2}" destId="{D93FD643-AB5B-4F6C-AB72-913C489B6535}" srcOrd="1" destOrd="0" presId="urn:microsoft.com/office/officeart/2005/8/layout/hierarchy1"/>
    <dgm:cxn modelId="{AC45EF61-E596-460E-8879-89043592D652}" type="presParOf" srcId="{D93FD643-AB5B-4F6C-AB72-913C489B6535}" destId="{39D916FA-9C0C-4195-9A77-5F09EA5430EF}" srcOrd="0" destOrd="0" presId="urn:microsoft.com/office/officeart/2005/8/layout/hierarchy1"/>
    <dgm:cxn modelId="{2F6B9F0F-78C0-44B4-AA88-8782A1CD05E6}" type="presParOf" srcId="{D93FD643-AB5B-4F6C-AB72-913C489B6535}" destId="{85A38974-9034-473B-8DAC-1A0B39C68BB7}" srcOrd="1" destOrd="0" presId="urn:microsoft.com/office/officeart/2005/8/layout/hierarchy1"/>
    <dgm:cxn modelId="{7E7B347D-121F-4366-B706-6ABF05464994}" type="presParOf" srcId="{85A38974-9034-473B-8DAC-1A0B39C68BB7}" destId="{F0D34C21-2A71-45B4-9C66-2953DECB7527}" srcOrd="0" destOrd="0" presId="urn:microsoft.com/office/officeart/2005/8/layout/hierarchy1"/>
    <dgm:cxn modelId="{CFF9FD2F-77D1-41A8-8524-F5EDEE74D83E}" type="presParOf" srcId="{F0D34C21-2A71-45B4-9C66-2953DECB7527}" destId="{140262A0-7E57-4746-807E-6CE428A8ABB9}" srcOrd="0" destOrd="0" presId="urn:microsoft.com/office/officeart/2005/8/layout/hierarchy1"/>
    <dgm:cxn modelId="{2CF329E9-2161-4234-81CA-94BBCEBE6BFB}" type="presParOf" srcId="{F0D34C21-2A71-45B4-9C66-2953DECB7527}" destId="{F01A65FE-2BF3-4D75-9CB6-8FD276098976}" srcOrd="1" destOrd="0" presId="urn:microsoft.com/office/officeart/2005/8/layout/hierarchy1"/>
    <dgm:cxn modelId="{81B9214E-66FD-4CC9-B1ED-BB7CDE524B82}" type="presParOf" srcId="{85A38974-9034-473B-8DAC-1A0B39C68BB7}" destId="{0ED28198-9CD5-43CD-A2CB-95B053643CE1}" srcOrd="1" destOrd="0" presId="urn:microsoft.com/office/officeart/2005/8/layout/hierarchy1"/>
    <dgm:cxn modelId="{A56889C1-85AD-4176-9E49-23AB792757A3}" type="presParOf" srcId="{0ED28198-9CD5-43CD-A2CB-95B053643CE1}" destId="{071C64A4-5D3D-4772-AC63-2C9266E55B63}" srcOrd="0" destOrd="0" presId="urn:microsoft.com/office/officeart/2005/8/layout/hierarchy1"/>
    <dgm:cxn modelId="{D1E64C1D-3D08-43F4-9C7D-E5E83A40E942}" type="presParOf" srcId="{0ED28198-9CD5-43CD-A2CB-95B053643CE1}" destId="{047FF1E4-A23E-494A-9F7D-EB0A1F11CDA0}" srcOrd="1" destOrd="0" presId="urn:microsoft.com/office/officeart/2005/8/layout/hierarchy1"/>
    <dgm:cxn modelId="{9BAA3F7F-4978-4564-81E7-8DE07CAD1C29}" type="presParOf" srcId="{047FF1E4-A23E-494A-9F7D-EB0A1F11CDA0}" destId="{73D95B8D-8BC5-43F5-B120-F742D2513F7B}" srcOrd="0" destOrd="0" presId="urn:microsoft.com/office/officeart/2005/8/layout/hierarchy1"/>
    <dgm:cxn modelId="{DA1B6CB9-A430-4BFC-87C0-40C30B639E08}" type="presParOf" srcId="{73D95B8D-8BC5-43F5-B120-F742D2513F7B}" destId="{D19EBF83-55C5-4BB9-BE47-28E7AA95F8B3}" srcOrd="0" destOrd="0" presId="urn:microsoft.com/office/officeart/2005/8/layout/hierarchy1"/>
    <dgm:cxn modelId="{044EA547-533C-442E-BC4B-1702780A6CA5}" type="presParOf" srcId="{73D95B8D-8BC5-43F5-B120-F742D2513F7B}" destId="{C283AD78-D800-4AE4-94A5-8D0AC4F6346E}" srcOrd="1" destOrd="0" presId="urn:microsoft.com/office/officeart/2005/8/layout/hierarchy1"/>
    <dgm:cxn modelId="{EF55E802-F582-4B61-8BB3-E6EB8316066E}" type="presParOf" srcId="{047FF1E4-A23E-494A-9F7D-EB0A1F11CDA0}" destId="{B71D7EC3-E57E-4F80-858B-FBD9B15601C6}" srcOrd="1" destOrd="0" presId="urn:microsoft.com/office/officeart/2005/8/layout/hierarchy1"/>
    <dgm:cxn modelId="{18C5D73B-8A40-45AE-B5FC-15E2B69E9019}" type="presParOf" srcId="{0ED28198-9CD5-43CD-A2CB-95B053643CE1}" destId="{ABC9CC3F-F725-49A8-8EEC-2D7E41881C9D}" srcOrd="2" destOrd="0" presId="urn:microsoft.com/office/officeart/2005/8/layout/hierarchy1"/>
    <dgm:cxn modelId="{4A412492-C5B5-4A02-BA03-0612F2199263}" type="presParOf" srcId="{0ED28198-9CD5-43CD-A2CB-95B053643CE1}" destId="{E3F9BCF3-4A13-4BA1-A2AA-BB0EAE9B0C02}" srcOrd="3" destOrd="0" presId="urn:microsoft.com/office/officeart/2005/8/layout/hierarchy1"/>
    <dgm:cxn modelId="{779B520F-41E0-4A47-927E-339EFCDF18F7}" type="presParOf" srcId="{E3F9BCF3-4A13-4BA1-A2AA-BB0EAE9B0C02}" destId="{7A77A2FB-B933-4281-8E3C-3EACE391A1C7}" srcOrd="0" destOrd="0" presId="urn:microsoft.com/office/officeart/2005/8/layout/hierarchy1"/>
    <dgm:cxn modelId="{314005C5-61A6-4E5F-8A66-0FFD6E454FF3}" type="presParOf" srcId="{7A77A2FB-B933-4281-8E3C-3EACE391A1C7}" destId="{4E5CDEF9-448E-4318-9BD8-CFECF426048C}" srcOrd="0" destOrd="0" presId="urn:microsoft.com/office/officeart/2005/8/layout/hierarchy1"/>
    <dgm:cxn modelId="{8DE788B4-2EA4-4750-ACFA-EAA6BD4D4CAE}" type="presParOf" srcId="{7A77A2FB-B933-4281-8E3C-3EACE391A1C7}" destId="{EDA8DBFA-A975-4418-8E6D-0E834A0FDF9E}" srcOrd="1" destOrd="0" presId="urn:microsoft.com/office/officeart/2005/8/layout/hierarchy1"/>
    <dgm:cxn modelId="{83134B61-9E19-40BD-AF8C-751E1AB1B6D3}" type="presParOf" srcId="{E3F9BCF3-4A13-4BA1-A2AA-BB0EAE9B0C02}" destId="{99518189-C21F-4CAA-956D-A91F4303D6B8}" srcOrd="1" destOrd="0" presId="urn:microsoft.com/office/officeart/2005/8/layout/hierarchy1"/>
    <dgm:cxn modelId="{FD06079D-1A99-4A43-8852-E89DF3B82BBC}" type="presParOf" srcId="{D93FD643-AB5B-4F6C-AB72-913C489B6535}" destId="{255EAD4A-5E46-4DCA-AD8B-D036E2E6C037}" srcOrd="2" destOrd="0" presId="urn:microsoft.com/office/officeart/2005/8/layout/hierarchy1"/>
    <dgm:cxn modelId="{EF43A411-F3BF-47D6-92BC-B649C505D092}" type="presParOf" srcId="{D93FD643-AB5B-4F6C-AB72-913C489B6535}" destId="{420C3BB8-E3EE-42ED-B184-4ED29E442110}" srcOrd="3" destOrd="0" presId="urn:microsoft.com/office/officeart/2005/8/layout/hierarchy1"/>
    <dgm:cxn modelId="{36B153EC-4A44-48B7-9D53-6ADC08010E38}" type="presParOf" srcId="{420C3BB8-E3EE-42ED-B184-4ED29E442110}" destId="{FEAF1132-DF15-4C9A-9F22-4B5552E4CB62}" srcOrd="0" destOrd="0" presId="urn:microsoft.com/office/officeart/2005/8/layout/hierarchy1"/>
    <dgm:cxn modelId="{3C3FE4AF-E0AF-43EA-AEC3-9866206B6BE4}" type="presParOf" srcId="{FEAF1132-DF15-4C9A-9F22-4B5552E4CB62}" destId="{9DB6AF51-38BD-43AD-A530-52794A90EBCA}" srcOrd="0" destOrd="0" presId="urn:microsoft.com/office/officeart/2005/8/layout/hierarchy1"/>
    <dgm:cxn modelId="{6BC67055-2C14-43C1-89AD-E84D78503B93}" type="presParOf" srcId="{FEAF1132-DF15-4C9A-9F22-4B5552E4CB62}" destId="{0BC8C8EE-77A7-4922-A37F-7EAC68BCABB5}" srcOrd="1" destOrd="0" presId="urn:microsoft.com/office/officeart/2005/8/layout/hierarchy1"/>
    <dgm:cxn modelId="{1EDA5303-2E23-45A1-B775-B161C4F42653}" type="presParOf" srcId="{420C3BB8-E3EE-42ED-B184-4ED29E442110}" destId="{1B0FA296-D9F4-429F-B88C-F60EC2FCF84B}" srcOrd="1" destOrd="0" presId="urn:microsoft.com/office/officeart/2005/8/layout/hierarchy1"/>
    <dgm:cxn modelId="{63483889-FD7B-41B7-BBAA-CFEF7505EF5D}" type="presParOf" srcId="{1B0FA296-D9F4-429F-B88C-F60EC2FCF84B}" destId="{48D98EDA-613B-4F12-B856-1889AB76C7C3}" srcOrd="0" destOrd="0" presId="urn:microsoft.com/office/officeart/2005/8/layout/hierarchy1"/>
    <dgm:cxn modelId="{348CAB7E-47B9-4F9D-B04B-16698AFCEDB6}" type="presParOf" srcId="{1B0FA296-D9F4-429F-B88C-F60EC2FCF84B}" destId="{604AA558-63AE-43F0-938C-BB713D2FCE8B}" srcOrd="1" destOrd="0" presId="urn:microsoft.com/office/officeart/2005/8/layout/hierarchy1"/>
    <dgm:cxn modelId="{B754F491-7822-43DD-88B1-4C4951FDEB00}" type="presParOf" srcId="{604AA558-63AE-43F0-938C-BB713D2FCE8B}" destId="{9F1282C8-DA46-4F52-AE08-5C979E916626}" srcOrd="0" destOrd="0" presId="urn:microsoft.com/office/officeart/2005/8/layout/hierarchy1"/>
    <dgm:cxn modelId="{4476B978-DE78-4F78-8A71-40ADCE259A23}" type="presParOf" srcId="{9F1282C8-DA46-4F52-AE08-5C979E916626}" destId="{E2F2AF70-C864-4FE1-9C35-1FF3BDEAB913}" srcOrd="0" destOrd="0" presId="urn:microsoft.com/office/officeart/2005/8/layout/hierarchy1"/>
    <dgm:cxn modelId="{3A37EBE7-3CB9-4E20-A9AA-0161CBCC43F1}" type="presParOf" srcId="{9F1282C8-DA46-4F52-AE08-5C979E916626}" destId="{A4707E59-08DC-4E92-94BE-1C42872EFE3F}" srcOrd="1" destOrd="0" presId="urn:microsoft.com/office/officeart/2005/8/layout/hierarchy1"/>
    <dgm:cxn modelId="{016FFEDE-244E-488A-9DF2-136ECE7AB5D5}" type="presParOf" srcId="{604AA558-63AE-43F0-938C-BB713D2FCE8B}" destId="{7AFF1699-991E-42F1-8C6A-4B85B7D50B97}" srcOrd="1" destOrd="0" presId="urn:microsoft.com/office/officeart/2005/8/layout/hierarchy1"/>
    <dgm:cxn modelId="{CEFB29AB-628B-44A2-BAB2-EA42EC000FCF}" type="presParOf" srcId="{1B0FA296-D9F4-429F-B88C-F60EC2FCF84B}" destId="{1A05CCB1-F218-4547-ADC8-C67305B602D2}" srcOrd="2" destOrd="0" presId="urn:microsoft.com/office/officeart/2005/8/layout/hierarchy1"/>
    <dgm:cxn modelId="{B92E9B26-20FD-413F-8005-90BC44F9715A}" type="presParOf" srcId="{1B0FA296-D9F4-429F-B88C-F60EC2FCF84B}" destId="{5849F291-A9A6-4141-AA12-10020F8553E3}" srcOrd="3" destOrd="0" presId="urn:microsoft.com/office/officeart/2005/8/layout/hierarchy1"/>
    <dgm:cxn modelId="{3A924E46-B700-4935-8A9A-463A1EBCF680}" type="presParOf" srcId="{5849F291-A9A6-4141-AA12-10020F8553E3}" destId="{EECA1171-5271-4EC4-967D-AE7CB324F14E}" srcOrd="0" destOrd="0" presId="urn:microsoft.com/office/officeart/2005/8/layout/hierarchy1"/>
    <dgm:cxn modelId="{7A243464-E00E-45F4-85B4-504302AF274C}" type="presParOf" srcId="{EECA1171-5271-4EC4-967D-AE7CB324F14E}" destId="{03584402-EDD7-4651-B02B-71D48482327F}" srcOrd="0" destOrd="0" presId="urn:microsoft.com/office/officeart/2005/8/layout/hierarchy1"/>
    <dgm:cxn modelId="{7CA217DA-851F-46EB-A699-3999C32AFB7E}" type="presParOf" srcId="{EECA1171-5271-4EC4-967D-AE7CB324F14E}" destId="{6C244C3D-163C-4AF1-B634-A3AA5D330C33}" srcOrd="1" destOrd="0" presId="urn:microsoft.com/office/officeart/2005/8/layout/hierarchy1"/>
    <dgm:cxn modelId="{13428770-D46E-45CD-BD27-DCC6C63516AE}" type="presParOf" srcId="{5849F291-A9A6-4141-AA12-10020F8553E3}" destId="{2043642F-5D02-4E14-943B-0A3FA605B157}" srcOrd="1" destOrd="0" presId="urn:microsoft.com/office/officeart/2005/8/layout/hierarchy1"/>
    <dgm:cxn modelId="{F64F8FB7-F735-4BE7-973D-75F3ED55DA79}" type="presParOf" srcId="{D93FD643-AB5B-4F6C-AB72-913C489B6535}" destId="{66D4ACC5-87D7-47D5-8CB8-664F9977C90A}" srcOrd="4" destOrd="0" presId="urn:microsoft.com/office/officeart/2005/8/layout/hierarchy1"/>
    <dgm:cxn modelId="{7623813B-05FC-4664-8AC5-A0DA7D339B24}" type="presParOf" srcId="{D93FD643-AB5B-4F6C-AB72-913C489B6535}" destId="{026FB769-015C-44B9-A43C-6F233E7C116A}" srcOrd="5" destOrd="0" presId="urn:microsoft.com/office/officeart/2005/8/layout/hierarchy1"/>
    <dgm:cxn modelId="{81613656-8F28-4BDE-9DD3-7D5353C9F285}" type="presParOf" srcId="{026FB769-015C-44B9-A43C-6F233E7C116A}" destId="{4C1ADDD2-38E6-4D08-8E1D-E584DA4832A0}" srcOrd="0" destOrd="0" presId="urn:microsoft.com/office/officeart/2005/8/layout/hierarchy1"/>
    <dgm:cxn modelId="{7687C004-1823-4B17-BE42-A502FAD222E9}" type="presParOf" srcId="{4C1ADDD2-38E6-4D08-8E1D-E584DA4832A0}" destId="{7345A69B-2EB7-472A-B229-417B977BC534}" srcOrd="0" destOrd="0" presId="urn:microsoft.com/office/officeart/2005/8/layout/hierarchy1"/>
    <dgm:cxn modelId="{CC9B134E-0531-4D02-9DE5-4BD8454588CA}" type="presParOf" srcId="{4C1ADDD2-38E6-4D08-8E1D-E584DA4832A0}" destId="{070E1284-0EAD-414B-B4E5-83FA6C2A3915}" srcOrd="1" destOrd="0" presId="urn:microsoft.com/office/officeart/2005/8/layout/hierarchy1"/>
    <dgm:cxn modelId="{5CE8EFDE-9DB5-41A5-AD1A-45504CB439DE}" type="presParOf" srcId="{026FB769-015C-44B9-A43C-6F233E7C116A}" destId="{22E20564-D846-4C85-9EB7-B71475131B43}" srcOrd="1" destOrd="0" presId="urn:microsoft.com/office/officeart/2005/8/layout/hierarchy1"/>
    <dgm:cxn modelId="{63C52FE6-F4EC-4C93-8AE9-1EF8E798FBB3}" type="presParOf" srcId="{22E20564-D846-4C85-9EB7-B71475131B43}" destId="{6B664DB6-374A-4604-8442-F76E9DCB4415}" srcOrd="0" destOrd="0" presId="urn:microsoft.com/office/officeart/2005/8/layout/hierarchy1"/>
    <dgm:cxn modelId="{69898CDB-C726-4C62-9C05-97E424F851F7}" type="presParOf" srcId="{22E20564-D846-4C85-9EB7-B71475131B43}" destId="{3414573F-73AE-47EF-B8DC-29066805AC51}" srcOrd="1" destOrd="0" presId="urn:microsoft.com/office/officeart/2005/8/layout/hierarchy1"/>
    <dgm:cxn modelId="{14EB88C4-9E23-440B-A41E-7EDF5AE42EDD}" type="presParOf" srcId="{3414573F-73AE-47EF-B8DC-29066805AC51}" destId="{D0372EEE-28C6-40C0-9E80-311EBB3A2950}" srcOrd="0" destOrd="0" presId="urn:microsoft.com/office/officeart/2005/8/layout/hierarchy1"/>
    <dgm:cxn modelId="{12FECD19-A33D-4E7C-995C-3573AACBFF80}" type="presParOf" srcId="{D0372EEE-28C6-40C0-9E80-311EBB3A2950}" destId="{BB5E9F60-88BB-41FC-9217-F87F0E3CDC7B}" srcOrd="0" destOrd="0" presId="urn:microsoft.com/office/officeart/2005/8/layout/hierarchy1"/>
    <dgm:cxn modelId="{071DA42F-843A-4D7D-A736-C27546FAEC2E}" type="presParOf" srcId="{D0372EEE-28C6-40C0-9E80-311EBB3A2950}" destId="{200C5213-9379-4A0F-9AB5-1AEACD491486}" srcOrd="1" destOrd="0" presId="urn:microsoft.com/office/officeart/2005/8/layout/hierarchy1"/>
    <dgm:cxn modelId="{0711CCF3-BD0F-4484-A18E-1460EE6C9DD7}" type="presParOf" srcId="{3414573F-73AE-47EF-B8DC-29066805AC51}" destId="{C09C9340-E94F-4449-92BC-C5D8FF84461A}" srcOrd="1" destOrd="0" presId="urn:microsoft.com/office/officeart/2005/8/layout/hierarchy1"/>
    <dgm:cxn modelId="{AADB0AE5-6FDD-41FC-B621-42FB63549274}" type="presParOf" srcId="{22E20564-D846-4C85-9EB7-B71475131B43}" destId="{9F26B9C1-7D2B-4CC1-83B2-B6A579CB6145}" srcOrd="2" destOrd="0" presId="urn:microsoft.com/office/officeart/2005/8/layout/hierarchy1"/>
    <dgm:cxn modelId="{2C1B41B7-73C3-46DB-A66E-17D63AC4D56C}" type="presParOf" srcId="{22E20564-D846-4C85-9EB7-B71475131B43}" destId="{C3ED1823-07A6-4968-811C-2D80985C8FF3}" srcOrd="3" destOrd="0" presId="urn:microsoft.com/office/officeart/2005/8/layout/hierarchy1"/>
    <dgm:cxn modelId="{EF8E81D8-612E-470D-BD79-DEF11778685B}" type="presParOf" srcId="{C3ED1823-07A6-4968-811C-2D80985C8FF3}" destId="{E27B30C7-425B-4339-A5E0-A7ED670C9822}" srcOrd="0" destOrd="0" presId="urn:microsoft.com/office/officeart/2005/8/layout/hierarchy1"/>
    <dgm:cxn modelId="{D12631D0-3550-4B19-B1CB-2F655FD11077}" type="presParOf" srcId="{E27B30C7-425B-4339-A5E0-A7ED670C9822}" destId="{6764D417-370E-4D88-8740-1B00C67F22D5}" srcOrd="0" destOrd="0" presId="urn:microsoft.com/office/officeart/2005/8/layout/hierarchy1"/>
    <dgm:cxn modelId="{1B55C3B8-74AF-4501-8797-206CE7B76A08}" type="presParOf" srcId="{E27B30C7-425B-4339-A5E0-A7ED670C9822}" destId="{41205997-E847-4335-8F1D-BDF8657D4172}" srcOrd="1" destOrd="0" presId="urn:microsoft.com/office/officeart/2005/8/layout/hierarchy1"/>
    <dgm:cxn modelId="{225E24BA-D020-4BF3-8444-4CC5D48D50C8}" type="presParOf" srcId="{C3ED1823-07A6-4968-811C-2D80985C8FF3}" destId="{69216BEA-4981-4D09-916C-6F24ACE5CA6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C9FCB2-AC79-4492-A9C5-55CC5148FF50}" type="doc">
      <dgm:prSet loTypeId="urn:microsoft.com/office/officeart/2005/8/layout/hList1" loCatId="list" qsTypeId="urn:microsoft.com/office/officeart/2005/8/quickstyle/3d2" qsCatId="3D" csTypeId="urn:microsoft.com/office/officeart/2005/8/colors/colorful1" csCatId="colorful" phldr="1"/>
      <dgm:spPr/>
      <dgm:t>
        <a:bodyPr/>
        <a:lstStyle/>
        <a:p>
          <a:endParaRPr lang="zh-TW" altLang="en-US"/>
        </a:p>
      </dgm:t>
    </dgm:pt>
    <dgm:pt modelId="{A9F8D376-D6B9-406F-B372-EAFF2A0917B5}">
      <dgm:prSet phldrT="[文字]" custT="1"/>
      <dgm:spPr/>
      <dgm:t>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事前預防</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5C024DF1-FA58-45D7-98D9-841B9D595821}" type="parTrans" cxnId="{632CF4D9-4DAF-4CB6-87AC-5347D68B45BC}">
      <dgm:prSet/>
      <dgm:spPr/>
      <dgm:t>
        <a:bodyPr/>
        <a:lstStyle/>
        <a:p>
          <a:endParaRPr lang="zh-TW" altLang="en-US"/>
        </a:p>
      </dgm:t>
    </dgm:pt>
    <dgm:pt modelId="{D76F7EB7-62B7-45DC-AB28-89F899CF3713}" type="sibTrans" cxnId="{632CF4D9-4DAF-4CB6-87AC-5347D68B45BC}">
      <dgm:prSet/>
      <dgm:spPr/>
      <dgm:t>
        <a:bodyPr/>
        <a:lstStyle/>
        <a:p>
          <a:endParaRPr lang="zh-TW" altLang="en-US"/>
        </a:p>
      </dgm:t>
    </dgm:pt>
    <dgm:pt modelId="{4693CF44-8E46-4DC2-BE4F-86D3AA8DFE7F}">
      <dgm:prSet phldrT="[文字]" custT="1"/>
      <dgm:spPr/>
      <dgm:t>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事發控制</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31BFCF07-3AE6-4EF8-9910-E75853E7EE9A}" type="parTrans" cxnId="{EB21D03C-F584-46AC-B452-DB6B7F85E3D0}">
      <dgm:prSet/>
      <dgm:spPr/>
      <dgm:t>
        <a:bodyPr/>
        <a:lstStyle/>
        <a:p>
          <a:endParaRPr lang="zh-TW" altLang="en-US"/>
        </a:p>
      </dgm:t>
    </dgm:pt>
    <dgm:pt modelId="{BDA15BFB-B9CD-47FA-81D2-2496E5FC5111}" type="sibTrans" cxnId="{EB21D03C-F584-46AC-B452-DB6B7F85E3D0}">
      <dgm:prSet/>
      <dgm:spPr/>
      <dgm:t>
        <a:bodyPr/>
        <a:lstStyle/>
        <a:p>
          <a:endParaRPr lang="zh-TW" altLang="en-US"/>
        </a:p>
      </dgm:t>
    </dgm:pt>
    <dgm:pt modelId="{8A20DB54-6A99-479C-A14E-79549BD5E0D8}">
      <dgm:prSet phldrT="[文字]" custT="1"/>
      <dgm:spPr/>
      <dgm:t>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事終檢討</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B97DE10A-A74A-4C6C-9903-2FA302239B57}" type="parTrans" cxnId="{E5052A50-67C0-48B9-883A-29B93424073B}">
      <dgm:prSet/>
      <dgm:spPr/>
      <dgm:t>
        <a:bodyPr/>
        <a:lstStyle/>
        <a:p>
          <a:endParaRPr lang="zh-TW" altLang="en-US"/>
        </a:p>
      </dgm:t>
    </dgm:pt>
    <dgm:pt modelId="{4DB1DBF9-F60B-4528-8065-A71FCAEEF7E7}" type="sibTrans" cxnId="{E5052A50-67C0-48B9-883A-29B93424073B}">
      <dgm:prSet/>
      <dgm:spPr/>
      <dgm:t>
        <a:bodyPr/>
        <a:lstStyle/>
        <a:p>
          <a:endParaRPr lang="zh-TW" altLang="en-US"/>
        </a:p>
      </dgm:t>
    </dgm:pt>
    <dgm:pt modelId="{7974D172-A9FE-4368-9A3C-3DB4C9D01E7B}">
      <dgm:prSet phldrT="[文字]" custT="1"/>
      <dgm:spPr/>
      <dgm: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資安事件分析報告</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5E86A6B-E43E-4882-B974-692739C5EABA}" type="parTrans" cxnId="{B475045A-6729-4D0A-8AD8-9363A50049E2}">
      <dgm:prSet/>
      <dgm:spPr/>
      <dgm:t>
        <a:bodyPr/>
        <a:lstStyle/>
        <a:p>
          <a:endParaRPr lang="zh-TW" altLang="en-US"/>
        </a:p>
      </dgm:t>
    </dgm:pt>
    <dgm:pt modelId="{D8E2D519-B6DE-4632-B4E9-BC93132F47B5}" type="sibTrans" cxnId="{B475045A-6729-4D0A-8AD8-9363A50049E2}">
      <dgm:prSet/>
      <dgm:spPr/>
      <dgm:t>
        <a:bodyPr/>
        <a:lstStyle/>
        <a:p>
          <a:endParaRPr lang="zh-TW" altLang="en-US"/>
        </a:p>
      </dgm:t>
    </dgm:pt>
    <dgm:pt modelId="{754CA8E7-2D9B-4837-AEBD-5D74BF0A1D2F}">
      <dgm:prSet phldrT="[文字]" custT="1"/>
      <dgm:spPr/>
      <dgm: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資安預警情資</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17F0A5E4-93CB-44F1-B6BE-8A11B33415B9}" type="parTrans" cxnId="{283FF8EF-F695-4906-9A99-F1C048D2D47A}">
      <dgm:prSet/>
      <dgm:spPr/>
      <dgm:t>
        <a:bodyPr/>
        <a:lstStyle/>
        <a:p>
          <a:endParaRPr lang="zh-TW" altLang="en-US"/>
        </a:p>
      </dgm:t>
    </dgm:pt>
    <dgm:pt modelId="{FB48B897-6024-4B8B-8650-6F7B0AA150B5}" type="sibTrans" cxnId="{283FF8EF-F695-4906-9A99-F1C048D2D47A}">
      <dgm:prSet/>
      <dgm:spPr/>
      <dgm:t>
        <a:bodyPr/>
        <a:lstStyle/>
        <a:p>
          <a:endParaRPr lang="zh-TW" altLang="en-US"/>
        </a:p>
      </dgm:t>
    </dgm:pt>
    <dgm:pt modelId="{C699DE5F-1CC1-4782-8923-E73875EA5EAD}">
      <dgm:prSet phldrT="[文字]" custT="1"/>
      <dgm:spPr/>
      <dgm: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提供資安訊息、新知</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183FEBC0-4409-406D-8FAE-93D6FE8E458E}" type="parTrans" cxnId="{63230326-D3DC-466E-B390-17F9CEE87D3D}">
      <dgm:prSet/>
      <dgm:spPr/>
      <dgm:t>
        <a:bodyPr/>
        <a:lstStyle/>
        <a:p>
          <a:endParaRPr lang="zh-TW" altLang="en-US"/>
        </a:p>
      </dgm:t>
    </dgm:pt>
    <dgm:pt modelId="{3B5BA7B6-0CA2-49BC-B8BC-196A71C654C7}" type="sibTrans" cxnId="{63230326-D3DC-466E-B390-17F9CEE87D3D}">
      <dgm:prSet/>
      <dgm:spPr/>
      <dgm:t>
        <a:bodyPr/>
        <a:lstStyle/>
        <a:p>
          <a:endParaRPr lang="zh-TW" altLang="en-US"/>
        </a:p>
      </dgm:t>
    </dgm:pt>
    <dgm:pt modelId="{AC936CAB-F2ED-461D-9783-D081121BC887}">
      <dgm:prSet phldrT="[文字]" custT="1"/>
      <dgm:spPr/>
      <dgm: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辦理資安防護教育訓練</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10D197D2-2BCB-4DFC-9C45-AAEE25003CF5}" type="parTrans" cxnId="{1ACABDC4-4765-4EDD-B43A-C26A1736C289}">
      <dgm:prSet/>
      <dgm:spPr/>
      <dgm:t>
        <a:bodyPr/>
        <a:lstStyle/>
        <a:p>
          <a:endParaRPr lang="zh-TW" altLang="en-US"/>
        </a:p>
      </dgm:t>
    </dgm:pt>
    <dgm:pt modelId="{418F5E2B-3FD2-49BA-8A96-8CB90BA9731A}" type="sibTrans" cxnId="{1ACABDC4-4765-4EDD-B43A-C26A1736C289}">
      <dgm:prSet/>
      <dgm:spPr/>
      <dgm:t>
        <a:bodyPr/>
        <a:lstStyle/>
        <a:p>
          <a:endParaRPr lang="zh-TW" altLang="en-US"/>
        </a:p>
      </dgm:t>
    </dgm:pt>
    <dgm:pt modelId="{287C32D8-F00B-4C17-B3E2-1F1450046754}">
      <dgm:prSet phldrT="[文字]" custT="1"/>
      <dgm:spPr/>
      <dgm: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自動化通報應變平台</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49EEAE3F-2457-4943-9191-135A5DB414A9}" type="parTrans" cxnId="{AFACC013-921E-4D3B-AEB8-CBC1F4C19343}">
      <dgm:prSet/>
      <dgm:spPr/>
      <dgm:t>
        <a:bodyPr/>
        <a:lstStyle/>
        <a:p>
          <a:endParaRPr lang="zh-TW" altLang="en-US"/>
        </a:p>
      </dgm:t>
    </dgm:pt>
    <dgm:pt modelId="{64E4427F-F03F-4069-A322-4F239FC12EFE}" type="sibTrans" cxnId="{AFACC013-921E-4D3B-AEB8-CBC1F4C19343}">
      <dgm:prSet/>
      <dgm:spPr/>
      <dgm:t>
        <a:bodyPr/>
        <a:lstStyle/>
        <a:p>
          <a:endParaRPr lang="zh-TW" altLang="en-US"/>
        </a:p>
      </dgm:t>
    </dgm:pt>
    <dgm:pt modelId="{06DAD9EF-B2F6-46A9-8BE5-36C17B995DA9}">
      <dgm:prSet phldrT="[文字]" custT="1"/>
      <dgm:spPr/>
      <dgm: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完整資安通報流程機制</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70C27B13-E13E-4235-A88D-AC8F829581B4}" type="parTrans" cxnId="{249900A0-2908-4DDB-BFE0-E2C70BDD39AD}">
      <dgm:prSet/>
      <dgm:spPr/>
      <dgm:t>
        <a:bodyPr/>
        <a:lstStyle/>
        <a:p>
          <a:endParaRPr lang="zh-TW" altLang="en-US"/>
        </a:p>
      </dgm:t>
    </dgm:pt>
    <dgm:pt modelId="{2DE67B97-87A5-4620-9081-7F28D8C4E1B8}" type="sibTrans" cxnId="{249900A0-2908-4DDB-BFE0-E2C70BDD39AD}">
      <dgm:prSet/>
      <dgm:spPr/>
      <dgm:t>
        <a:bodyPr/>
        <a:lstStyle/>
        <a:p>
          <a:endParaRPr lang="zh-TW" altLang="en-US"/>
        </a:p>
      </dgm:t>
    </dgm:pt>
    <dgm:pt modelId="{A1DFD4A4-786E-480E-ADA9-8B9F3B4E7FD4}">
      <dgm:prSet phldrT="[文字]" custT="1"/>
      <dgm:spPr/>
      <dgm: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即時資安諮詢服務</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94A8E044-A872-4298-9189-52DDCA9E546B}" type="parTrans" cxnId="{E0272807-922E-47EE-8D14-AA3DE116CC7F}">
      <dgm:prSet/>
      <dgm:spPr/>
      <dgm:t>
        <a:bodyPr/>
        <a:lstStyle/>
        <a:p>
          <a:endParaRPr lang="zh-TW" altLang="en-US"/>
        </a:p>
      </dgm:t>
    </dgm:pt>
    <dgm:pt modelId="{D201FC77-4A81-489B-B302-E67C9F901558}" type="sibTrans" cxnId="{E0272807-922E-47EE-8D14-AA3DE116CC7F}">
      <dgm:prSet/>
      <dgm:spPr/>
      <dgm:t>
        <a:bodyPr/>
        <a:lstStyle/>
        <a:p>
          <a:endParaRPr lang="zh-TW" altLang="en-US"/>
        </a:p>
      </dgm:t>
    </dgm:pt>
    <dgm:pt modelId="{BCE5446C-9ACC-4D01-98FF-7337A7166F4A}">
      <dgm:prSet phldrT="[文字]" custT="1"/>
      <dgm:spPr/>
      <dgm: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資安事件處理教材</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C66E9BD3-ECDB-4EBD-88F8-AB12F4E3BAD5}" type="parTrans" cxnId="{1CE657EC-44E6-48D2-BA55-2DD056D52933}">
      <dgm:prSet/>
      <dgm:spPr/>
      <dgm:t>
        <a:bodyPr/>
        <a:lstStyle/>
        <a:p>
          <a:endParaRPr lang="zh-TW" altLang="en-US"/>
        </a:p>
      </dgm:t>
    </dgm:pt>
    <dgm:pt modelId="{961122E2-D479-4671-8EFC-B9748D071627}" type="sibTrans" cxnId="{1CE657EC-44E6-48D2-BA55-2DD056D52933}">
      <dgm:prSet/>
      <dgm:spPr/>
      <dgm:t>
        <a:bodyPr/>
        <a:lstStyle/>
        <a:p>
          <a:endParaRPr lang="zh-TW" altLang="en-US"/>
        </a:p>
      </dgm:t>
    </dgm:pt>
    <dgm:pt modelId="{0F473761-26E1-4E29-980F-A49F6687A4C4}">
      <dgm:prSet phldrT="[文字]" custT="1"/>
      <dgm:spPr/>
      <dgm: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加強安全性與防護設定</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D86245C7-67D9-4C37-922F-58F78C19CA1E}" type="parTrans" cxnId="{A4B660E8-91B9-44FF-9431-6D870E48683A}">
      <dgm:prSet/>
      <dgm:spPr/>
      <dgm:t>
        <a:bodyPr/>
        <a:lstStyle/>
        <a:p>
          <a:endParaRPr lang="zh-TW" altLang="en-US"/>
        </a:p>
      </dgm:t>
    </dgm:pt>
    <dgm:pt modelId="{9E04EEE2-3CDD-4FEB-A454-47ECA78515D8}" type="sibTrans" cxnId="{A4B660E8-91B9-44FF-9431-6D870E48683A}">
      <dgm:prSet/>
      <dgm:spPr/>
      <dgm:t>
        <a:bodyPr/>
        <a:lstStyle/>
        <a:p>
          <a:endParaRPr lang="zh-TW" altLang="en-US"/>
        </a:p>
      </dgm:t>
    </dgm:pt>
    <dgm:pt modelId="{4244EF32-411E-4AA5-B8A9-35507CE9E5AA}" type="pres">
      <dgm:prSet presAssocID="{95C9FCB2-AC79-4492-A9C5-55CC5148FF50}" presName="Name0" presStyleCnt="0">
        <dgm:presLayoutVars>
          <dgm:dir/>
          <dgm:animLvl val="lvl"/>
          <dgm:resizeHandles val="exact"/>
        </dgm:presLayoutVars>
      </dgm:prSet>
      <dgm:spPr/>
      <dgm:t>
        <a:bodyPr/>
        <a:lstStyle/>
        <a:p>
          <a:endParaRPr lang="zh-TW" altLang="en-US"/>
        </a:p>
      </dgm:t>
    </dgm:pt>
    <dgm:pt modelId="{15AC20E1-DE85-4085-AB81-918248914256}" type="pres">
      <dgm:prSet presAssocID="{A9F8D376-D6B9-406F-B372-EAFF2A0917B5}" presName="composite" presStyleCnt="0"/>
      <dgm:spPr/>
    </dgm:pt>
    <dgm:pt modelId="{D5FFD9CC-FF66-499D-8C74-2CCBFFA0473E}" type="pres">
      <dgm:prSet presAssocID="{A9F8D376-D6B9-406F-B372-EAFF2A0917B5}" presName="parTx" presStyleLbl="alignNode1" presStyleIdx="0" presStyleCnt="3">
        <dgm:presLayoutVars>
          <dgm:chMax val="0"/>
          <dgm:chPref val="0"/>
          <dgm:bulletEnabled val="1"/>
        </dgm:presLayoutVars>
      </dgm:prSet>
      <dgm:spPr/>
      <dgm:t>
        <a:bodyPr/>
        <a:lstStyle/>
        <a:p>
          <a:endParaRPr lang="zh-TW" altLang="en-US"/>
        </a:p>
      </dgm:t>
    </dgm:pt>
    <dgm:pt modelId="{63F23332-ACE6-4281-9B84-B7388C376CC4}" type="pres">
      <dgm:prSet presAssocID="{A9F8D376-D6B9-406F-B372-EAFF2A0917B5}" presName="desTx" presStyleLbl="alignAccFollowNode1" presStyleIdx="0" presStyleCnt="3">
        <dgm:presLayoutVars>
          <dgm:bulletEnabled val="1"/>
        </dgm:presLayoutVars>
      </dgm:prSet>
      <dgm:spPr/>
      <dgm:t>
        <a:bodyPr/>
        <a:lstStyle/>
        <a:p>
          <a:endParaRPr lang="zh-TW" altLang="en-US"/>
        </a:p>
      </dgm:t>
    </dgm:pt>
    <dgm:pt modelId="{8315650B-811C-48A9-B5D5-9D7066056312}" type="pres">
      <dgm:prSet presAssocID="{D76F7EB7-62B7-45DC-AB28-89F899CF3713}" presName="space" presStyleCnt="0"/>
      <dgm:spPr/>
    </dgm:pt>
    <dgm:pt modelId="{691197BD-AA7F-48BF-9979-67CD81F2EECB}" type="pres">
      <dgm:prSet presAssocID="{4693CF44-8E46-4DC2-BE4F-86D3AA8DFE7F}" presName="composite" presStyleCnt="0"/>
      <dgm:spPr/>
    </dgm:pt>
    <dgm:pt modelId="{DBD7E4AA-83DF-4E73-9CF8-0280D07F181B}" type="pres">
      <dgm:prSet presAssocID="{4693CF44-8E46-4DC2-BE4F-86D3AA8DFE7F}" presName="parTx" presStyleLbl="alignNode1" presStyleIdx="1" presStyleCnt="3">
        <dgm:presLayoutVars>
          <dgm:chMax val="0"/>
          <dgm:chPref val="0"/>
          <dgm:bulletEnabled val="1"/>
        </dgm:presLayoutVars>
      </dgm:prSet>
      <dgm:spPr/>
      <dgm:t>
        <a:bodyPr/>
        <a:lstStyle/>
        <a:p>
          <a:endParaRPr lang="zh-TW" altLang="en-US"/>
        </a:p>
      </dgm:t>
    </dgm:pt>
    <dgm:pt modelId="{A040EDC9-F799-4A91-8AD6-BCBCE24CBE10}" type="pres">
      <dgm:prSet presAssocID="{4693CF44-8E46-4DC2-BE4F-86D3AA8DFE7F}" presName="desTx" presStyleLbl="alignAccFollowNode1" presStyleIdx="1" presStyleCnt="3">
        <dgm:presLayoutVars>
          <dgm:bulletEnabled val="1"/>
        </dgm:presLayoutVars>
      </dgm:prSet>
      <dgm:spPr/>
      <dgm:t>
        <a:bodyPr/>
        <a:lstStyle/>
        <a:p>
          <a:endParaRPr lang="zh-TW" altLang="en-US"/>
        </a:p>
      </dgm:t>
    </dgm:pt>
    <dgm:pt modelId="{2873121E-DB15-4A1E-82A7-1E469F301B44}" type="pres">
      <dgm:prSet presAssocID="{BDA15BFB-B9CD-47FA-81D2-2496E5FC5111}" presName="space" presStyleCnt="0"/>
      <dgm:spPr/>
    </dgm:pt>
    <dgm:pt modelId="{9BFE281C-06F0-4C0D-A506-DEA7DD14EA9A}" type="pres">
      <dgm:prSet presAssocID="{8A20DB54-6A99-479C-A14E-79549BD5E0D8}" presName="composite" presStyleCnt="0"/>
      <dgm:spPr/>
    </dgm:pt>
    <dgm:pt modelId="{244DD331-3DDC-4826-86D2-BA49F191BB5A}" type="pres">
      <dgm:prSet presAssocID="{8A20DB54-6A99-479C-A14E-79549BD5E0D8}" presName="parTx" presStyleLbl="alignNode1" presStyleIdx="2" presStyleCnt="3">
        <dgm:presLayoutVars>
          <dgm:chMax val="0"/>
          <dgm:chPref val="0"/>
          <dgm:bulletEnabled val="1"/>
        </dgm:presLayoutVars>
      </dgm:prSet>
      <dgm:spPr/>
      <dgm:t>
        <a:bodyPr/>
        <a:lstStyle/>
        <a:p>
          <a:endParaRPr lang="zh-TW" altLang="en-US"/>
        </a:p>
      </dgm:t>
    </dgm:pt>
    <dgm:pt modelId="{7975EDF2-3A93-4945-A3C3-738CEAA4EA42}" type="pres">
      <dgm:prSet presAssocID="{8A20DB54-6A99-479C-A14E-79549BD5E0D8}" presName="desTx" presStyleLbl="alignAccFollowNode1" presStyleIdx="2" presStyleCnt="3">
        <dgm:presLayoutVars>
          <dgm:bulletEnabled val="1"/>
        </dgm:presLayoutVars>
      </dgm:prSet>
      <dgm:spPr/>
      <dgm:t>
        <a:bodyPr/>
        <a:lstStyle/>
        <a:p>
          <a:endParaRPr lang="zh-TW" altLang="en-US"/>
        </a:p>
      </dgm:t>
    </dgm:pt>
  </dgm:ptLst>
  <dgm:cxnLst>
    <dgm:cxn modelId="{2766E6EE-DFEB-4D9B-A6BE-D4FDDE2F9B55}" type="presOf" srcId="{7974D172-A9FE-4368-9A3C-3DB4C9D01E7B}" destId="{7975EDF2-3A93-4945-A3C3-738CEAA4EA42}" srcOrd="0" destOrd="0" presId="urn:microsoft.com/office/officeart/2005/8/layout/hList1"/>
    <dgm:cxn modelId="{EB21D03C-F584-46AC-B452-DB6B7F85E3D0}" srcId="{95C9FCB2-AC79-4492-A9C5-55CC5148FF50}" destId="{4693CF44-8E46-4DC2-BE4F-86D3AA8DFE7F}" srcOrd="1" destOrd="0" parTransId="{31BFCF07-3AE6-4EF8-9910-E75853E7EE9A}" sibTransId="{BDA15BFB-B9CD-47FA-81D2-2496E5FC5111}"/>
    <dgm:cxn modelId="{1ECD2C78-91CC-4048-8FAB-D740E60DA4BC}" type="presOf" srcId="{0F473761-26E1-4E29-980F-A49F6687A4C4}" destId="{7975EDF2-3A93-4945-A3C3-738CEAA4EA42}" srcOrd="0" destOrd="2" presId="urn:microsoft.com/office/officeart/2005/8/layout/hList1"/>
    <dgm:cxn modelId="{249900A0-2908-4DDB-BFE0-E2C70BDD39AD}" srcId="{4693CF44-8E46-4DC2-BE4F-86D3AA8DFE7F}" destId="{06DAD9EF-B2F6-46A9-8BE5-36C17B995DA9}" srcOrd="1" destOrd="0" parTransId="{70C27B13-E13E-4235-A88D-AC8F829581B4}" sibTransId="{2DE67B97-87A5-4620-9081-7F28D8C4E1B8}"/>
    <dgm:cxn modelId="{E0272807-922E-47EE-8D14-AA3DE116CC7F}" srcId="{4693CF44-8E46-4DC2-BE4F-86D3AA8DFE7F}" destId="{A1DFD4A4-786E-480E-ADA9-8B9F3B4E7FD4}" srcOrd="2" destOrd="0" parTransId="{94A8E044-A872-4298-9189-52DDCA9E546B}" sibTransId="{D201FC77-4A81-489B-B302-E67C9F901558}"/>
    <dgm:cxn modelId="{B475045A-6729-4D0A-8AD8-9363A50049E2}" srcId="{8A20DB54-6A99-479C-A14E-79549BD5E0D8}" destId="{7974D172-A9FE-4368-9A3C-3DB4C9D01E7B}" srcOrd="0" destOrd="0" parTransId="{25E86A6B-E43E-4882-B974-692739C5EABA}" sibTransId="{D8E2D519-B6DE-4632-B4E9-BC93132F47B5}"/>
    <dgm:cxn modelId="{7206B614-9DB9-48DC-843C-43CF800532C8}" type="presOf" srcId="{8A20DB54-6A99-479C-A14E-79549BD5E0D8}" destId="{244DD331-3DDC-4826-86D2-BA49F191BB5A}" srcOrd="0" destOrd="0" presId="urn:microsoft.com/office/officeart/2005/8/layout/hList1"/>
    <dgm:cxn modelId="{A4B660E8-91B9-44FF-9431-6D870E48683A}" srcId="{8A20DB54-6A99-479C-A14E-79549BD5E0D8}" destId="{0F473761-26E1-4E29-980F-A49F6687A4C4}" srcOrd="2" destOrd="0" parTransId="{D86245C7-67D9-4C37-922F-58F78C19CA1E}" sibTransId="{9E04EEE2-3CDD-4FEB-A454-47ECA78515D8}"/>
    <dgm:cxn modelId="{632CF4D9-4DAF-4CB6-87AC-5347D68B45BC}" srcId="{95C9FCB2-AC79-4492-A9C5-55CC5148FF50}" destId="{A9F8D376-D6B9-406F-B372-EAFF2A0917B5}" srcOrd="0" destOrd="0" parTransId="{5C024DF1-FA58-45D7-98D9-841B9D595821}" sibTransId="{D76F7EB7-62B7-45DC-AB28-89F899CF3713}"/>
    <dgm:cxn modelId="{283FF8EF-F695-4906-9A99-F1C048D2D47A}" srcId="{A9F8D376-D6B9-406F-B372-EAFF2A0917B5}" destId="{754CA8E7-2D9B-4837-AEBD-5D74BF0A1D2F}" srcOrd="0" destOrd="0" parTransId="{17F0A5E4-93CB-44F1-B6BE-8A11B33415B9}" sibTransId="{FB48B897-6024-4B8B-8650-6F7B0AA150B5}"/>
    <dgm:cxn modelId="{F7F4307E-F0E8-421A-9966-3C5E95939153}" type="presOf" srcId="{754CA8E7-2D9B-4837-AEBD-5D74BF0A1D2F}" destId="{63F23332-ACE6-4281-9B84-B7388C376CC4}" srcOrd="0" destOrd="0" presId="urn:microsoft.com/office/officeart/2005/8/layout/hList1"/>
    <dgm:cxn modelId="{6F7AB487-0E8B-41E8-996F-9F2A6204CAA6}" type="presOf" srcId="{06DAD9EF-B2F6-46A9-8BE5-36C17B995DA9}" destId="{A040EDC9-F799-4A91-8AD6-BCBCE24CBE10}" srcOrd="0" destOrd="1" presId="urn:microsoft.com/office/officeart/2005/8/layout/hList1"/>
    <dgm:cxn modelId="{1312071F-F246-46A7-8F45-86EEB9AAD032}" type="presOf" srcId="{287C32D8-F00B-4C17-B3E2-1F1450046754}" destId="{A040EDC9-F799-4A91-8AD6-BCBCE24CBE10}" srcOrd="0" destOrd="0" presId="urn:microsoft.com/office/officeart/2005/8/layout/hList1"/>
    <dgm:cxn modelId="{85B8A3F8-E83E-4F8D-8C3A-65CABDC3C1C7}" type="presOf" srcId="{A9F8D376-D6B9-406F-B372-EAFF2A0917B5}" destId="{D5FFD9CC-FF66-499D-8C74-2CCBFFA0473E}" srcOrd="0" destOrd="0" presId="urn:microsoft.com/office/officeart/2005/8/layout/hList1"/>
    <dgm:cxn modelId="{63230326-D3DC-466E-B390-17F9CEE87D3D}" srcId="{A9F8D376-D6B9-406F-B372-EAFF2A0917B5}" destId="{C699DE5F-1CC1-4782-8923-E73875EA5EAD}" srcOrd="1" destOrd="0" parTransId="{183FEBC0-4409-406D-8FAE-93D6FE8E458E}" sibTransId="{3B5BA7B6-0CA2-49BC-B8BC-196A71C654C7}"/>
    <dgm:cxn modelId="{09189704-DF8A-45FB-8434-13441E9C994E}" type="presOf" srcId="{BCE5446C-9ACC-4D01-98FF-7337A7166F4A}" destId="{7975EDF2-3A93-4945-A3C3-738CEAA4EA42}" srcOrd="0" destOrd="1" presId="urn:microsoft.com/office/officeart/2005/8/layout/hList1"/>
    <dgm:cxn modelId="{1CE657EC-44E6-48D2-BA55-2DD056D52933}" srcId="{8A20DB54-6A99-479C-A14E-79549BD5E0D8}" destId="{BCE5446C-9ACC-4D01-98FF-7337A7166F4A}" srcOrd="1" destOrd="0" parTransId="{C66E9BD3-ECDB-4EBD-88F8-AB12F4E3BAD5}" sibTransId="{961122E2-D479-4671-8EFC-B9748D071627}"/>
    <dgm:cxn modelId="{7E3CDB48-A10E-4EED-9BA3-FFD7EEF900D0}" type="presOf" srcId="{C699DE5F-1CC1-4782-8923-E73875EA5EAD}" destId="{63F23332-ACE6-4281-9B84-B7388C376CC4}" srcOrd="0" destOrd="1" presId="urn:microsoft.com/office/officeart/2005/8/layout/hList1"/>
    <dgm:cxn modelId="{2BDD7A4C-0A76-450E-BD40-68EA9E0677DA}" type="presOf" srcId="{4693CF44-8E46-4DC2-BE4F-86D3AA8DFE7F}" destId="{DBD7E4AA-83DF-4E73-9CF8-0280D07F181B}" srcOrd="0" destOrd="0" presId="urn:microsoft.com/office/officeart/2005/8/layout/hList1"/>
    <dgm:cxn modelId="{1ACABDC4-4765-4EDD-B43A-C26A1736C289}" srcId="{A9F8D376-D6B9-406F-B372-EAFF2A0917B5}" destId="{AC936CAB-F2ED-461D-9783-D081121BC887}" srcOrd="2" destOrd="0" parTransId="{10D197D2-2BCB-4DFC-9C45-AAEE25003CF5}" sibTransId="{418F5E2B-3FD2-49BA-8A96-8CB90BA9731A}"/>
    <dgm:cxn modelId="{788B45BC-B1FB-46FC-96CD-E9C95C75C075}" type="presOf" srcId="{A1DFD4A4-786E-480E-ADA9-8B9F3B4E7FD4}" destId="{A040EDC9-F799-4A91-8AD6-BCBCE24CBE10}" srcOrd="0" destOrd="2" presId="urn:microsoft.com/office/officeart/2005/8/layout/hList1"/>
    <dgm:cxn modelId="{E5052A50-67C0-48B9-883A-29B93424073B}" srcId="{95C9FCB2-AC79-4492-A9C5-55CC5148FF50}" destId="{8A20DB54-6A99-479C-A14E-79549BD5E0D8}" srcOrd="2" destOrd="0" parTransId="{B97DE10A-A74A-4C6C-9903-2FA302239B57}" sibTransId="{4DB1DBF9-F60B-4528-8065-A71FCAEEF7E7}"/>
    <dgm:cxn modelId="{0EED78AB-3E50-4AA9-B67C-2425CF9A9468}" type="presOf" srcId="{AC936CAB-F2ED-461D-9783-D081121BC887}" destId="{63F23332-ACE6-4281-9B84-B7388C376CC4}" srcOrd="0" destOrd="2" presId="urn:microsoft.com/office/officeart/2005/8/layout/hList1"/>
    <dgm:cxn modelId="{95B22A00-136F-4AE6-B54B-A330F25A9B88}" type="presOf" srcId="{95C9FCB2-AC79-4492-A9C5-55CC5148FF50}" destId="{4244EF32-411E-4AA5-B8A9-35507CE9E5AA}" srcOrd="0" destOrd="0" presId="urn:microsoft.com/office/officeart/2005/8/layout/hList1"/>
    <dgm:cxn modelId="{AFACC013-921E-4D3B-AEB8-CBC1F4C19343}" srcId="{4693CF44-8E46-4DC2-BE4F-86D3AA8DFE7F}" destId="{287C32D8-F00B-4C17-B3E2-1F1450046754}" srcOrd="0" destOrd="0" parTransId="{49EEAE3F-2457-4943-9191-135A5DB414A9}" sibTransId="{64E4427F-F03F-4069-A322-4F239FC12EFE}"/>
    <dgm:cxn modelId="{93B8739B-47CE-4727-A548-3412C086A337}" type="presParOf" srcId="{4244EF32-411E-4AA5-B8A9-35507CE9E5AA}" destId="{15AC20E1-DE85-4085-AB81-918248914256}" srcOrd="0" destOrd="0" presId="urn:microsoft.com/office/officeart/2005/8/layout/hList1"/>
    <dgm:cxn modelId="{E8421D99-C4AB-4EEC-922C-439458EBF00C}" type="presParOf" srcId="{15AC20E1-DE85-4085-AB81-918248914256}" destId="{D5FFD9CC-FF66-499D-8C74-2CCBFFA0473E}" srcOrd="0" destOrd="0" presId="urn:microsoft.com/office/officeart/2005/8/layout/hList1"/>
    <dgm:cxn modelId="{AAC4A45D-7D00-40CB-ACD1-2F7A7E1F3431}" type="presParOf" srcId="{15AC20E1-DE85-4085-AB81-918248914256}" destId="{63F23332-ACE6-4281-9B84-B7388C376CC4}" srcOrd="1" destOrd="0" presId="urn:microsoft.com/office/officeart/2005/8/layout/hList1"/>
    <dgm:cxn modelId="{2D52378D-B474-46F1-9CC7-5BF4463FAB56}" type="presParOf" srcId="{4244EF32-411E-4AA5-B8A9-35507CE9E5AA}" destId="{8315650B-811C-48A9-B5D5-9D7066056312}" srcOrd="1" destOrd="0" presId="urn:microsoft.com/office/officeart/2005/8/layout/hList1"/>
    <dgm:cxn modelId="{5857CA23-4084-4369-9F97-076422F5E608}" type="presParOf" srcId="{4244EF32-411E-4AA5-B8A9-35507CE9E5AA}" destId="{691197BD-AA7F-48BF-9979-67CD81F2EECB}" srcOrd="2" destOrd="0" presId="urn:microsoft.com/office/officeart/2005/8/layout/hList1"/>
    <dgm:cxn modelId="{354C8758-BC9D-41A2-8EB3-B034DED78B24}" type="presParOf" srcId="{691197BD-AA7F-48BF-9979-67CD81F2EECB}" destId="{DBD7E4AA-83DF-4E73-9CF8-0280D07F181B}" srcOrd="0" destOrd="0" presId="urn:microsoft.com/office/officeart/2005/8/layout/hList1"/>
    <dgm:cxn modelId="{E43306A6-30D2-42A9-BBE8-B69AFA9C3455}" type="presParOf" srcId="{691197BD-AA7F-48BF-9979-67CD81F2EECB}" destId="{A040EDC9-F799-4A91-8AD6-BCBCE24CBE10}" srcOrd="1" destOrd="0" presId="urn:microsoft.com/office/officeart/2005/8/layout/hList1"/>
    <dgm:cxn modelId="{570BA30A-9A93-4EEC-AA3F-7228D689A8CF}" type="presParOf" srcId="{4244EF32-411E-4AA5-B8A9-35507CE9E5AA}" destId="{2873121E-DB15-4A1E-82A7-1E469F301B44}" srcOrd="3" destOrd="0" presId="urn:microsoft.com/office/officeart/2005/8/layout/hList1"/>
    <dgm:cxn modelId="{4CFD62A0-80E2-4DD7-968F-C2E5FD5DEE23}" type="presParOf" srcId="{4244EF32-411E-4AA5-B8A9-35507CE9E5AA}" destId="{9BFE281C-06F0-4C0D-A506-DEA7DD14EA9A}" srcOrd="4" destOrd="0" presId="urn:microsoft.com/office/officeart/2005/8/layout/hList1"/>
    <dgm:cxn modelId="{84B32298-ABB4-4DB7-9A58-39036DA14989}" type="presParOf" srcId="{9BFE281C-06F0-4C0D-A506-DEA7DD14EA9A}" destId="{244DD331-3DDC-4826-86D2-BA49F191BB5A}" srcOrd="0" destOrd="0" presId="urn:microsoft.com/office/officeart/2005/8/layout/hList1"/>
    <dgm:cxn modelId="{FA01793C-30A2-4FD3-9A1B-E5A411D17FF9}" type="presParOf" srcId="{9BFE281C-06F0-4C0D-A506-DEA7DD14EA9A}" destId="{7975EDF2-3A93-4945-A3C3-738CEAA4EA4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E96897-730B-4167-8896-3D1BD9B211FC}"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lang="zh-TW" altLang="en-US"/>
        </a:p>
      </dgm:t>
    </dgm:pt>
    <dgm:pt modelId="{825B6AEA-24E4-4C4A-9CE0-F1DF224F6B72}">
      <dgm:prSet phldrT="[文字]" custT="1"/>
      <dgm:spPr/>
      <dgm:t>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事件發生</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FF7DE48-7066-451F-ADDC-B1046A7DB395}" type="parTrans" cxnId="{874E0FD2-E9F3-4528-BB05-48CCEA1ED5EA}">
      <dgm:prSet/>
      <dgm:spPr/>
      <dgm:t>
        <a:bodyPr/>
        <a:lstStyle/>
        <a:p>
          <a:endParaRPr lang="zh-TW" altLang="en-US"/>
        </a:p>
      </dgm:t>
    </dgm:pt>
    <dgm:pt modelId="{E128A841-50A6-4FF4-A798-A605C1984AF7}" type="sibTrans" cxnId="{874E0FD2-E9F3-4528-BB05-48CCEA1ED5EA}">
      <dgm:prSet/>
      <dgm:spPr/>
      <dgm:t>
        <a:bodyPr/>
        <a:lstStyle/>
        <a:p>
          <a:endParaRPr lang="zh-TW" altLang="en-US"/>
        </a:p>
      </dgm:t>
    </dgm:pt>
    <dgm:pt modelId="{EC8EE9CB-DF19-4432-9E5B-9DD22C8B0D2A}">
      <dgm:prSet phldrT="[文字]" custT="1"/>
      <dgm:spPr/>
      <dgm: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產生通知：</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新進告知通報通知</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簡訊</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+MAIL)</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ACD382E-F445-4574-9C0D-D41595E84833}" type="parTrans" cxnId="{655138AF-9BAC-4048-8B79-3893B7C89CA7}">
      <dgm:prSet/>
      <dgm:spPr/>
      <dgm:t>
        <a:bodyPr/>
        <a:lstStyle/>
        <a:p>
          <a:endParaRPr lang="zh-TW" altLang="en-US"/>
        </a:p>
      </dgm:t>
    </dgm:pt>
    <dgm:pt modelId="{78FE4993-F3C2-4820-977D-EE89090B0DD4}" type="sibTrans" cxnId="{655138AF-9BAC-4048-8B79-3893B7C89CA7}">
      <dgm:prSet/>
      <dgm:spPr/>
      <dgm:t>
        <a:bodyPr/>
        <a:lstStyle/>
        <a:p>
          <a:endParaRPr lang="zh-TW" altLang="en-US"/>
        </a:p>
      </dgm:t>
    </dgm:pt>
    <dgm:pt modelId="{B0624D6B-D048-4BF7-89DB-01219558494F}">
      <dgm:prSet phldrT="[文字]" custT="1"/>
      <dgm:spPr/>
      <dgm:t>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通報處理</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EAF5013E-01D6-4B3D-88F2-806388D3CFF1}" type="parTrans" cxnId="{A445838A-478F-4C05-9820-8E894DACDE42}">
      <dgm:prSet/>
      <dgm:spPr/>
      <dgm:t>
        <a:bodyPr/>
        <a:lstStyle/>
        <a:p>
          <a:endParaRPr lang="zh-TW" altLang="en-US"/>
        </a:p>
      </dgm:t>
    </dgm:pt>
    <dgm:pt modelId="{C878FB94-350A-4F31-8A44-A549B881D8D1}" type="sibTrans" cxnId="{A445838A-478F-4C05-9820-8E894DACDE42}">
      <dgm:prSet/>
      <dgm:spPr/>
      <dgm:t>
        <a:bodyPr/>
        <a:lstStyle/>
        <a:p>
          <a:endParaRPr lang="zh-TW" altLang="en-US"/>
        </a:p>
      </dgm:t>
    </dgm:pt>
    <dgm:pt modelId="{4ED9276A-CCAE-40C2-8C97-DE2C9CBE4682}">
      <dgm:prSet phldrT="[文字]" custT="1"/>
      <dgm:spPr/>
      <dgm: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處理時效：</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通報</a:t>
          </a:r>
          <a:r>
            <a:rPr lang="en-US" altLang="zh-TW" sz="1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小時</a:t>
          </a:r>
          <a:r>
            <a:rPr lang="en-US" altLang="zh-TW" sz="1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應變</a:t>
          </a:r>
          <a:r>
            <a:rPr lang="en-US" altLang="zh-TW" sz="1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72</a:t>
          </a:r>
          <a:r>
            <a:rPr lang="zh-TW" altLang="en-US" sz="1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小時</a:t>
          </a:r>
          <a:endParaRPr lang="zh-TW" altLang="en-US" sz="1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DFFCEECC-FFFD-4A0C-B8D9-43BDF498C6D7}" type="parTrans" cxnId="{C3088FE1-7931-4232-8B40-CFE0AFCDFF0D}">
      <dgm:prSet/>
      <dgm:spPr/>
      <dgm:t>
        <a:bodyPr/>
        <a:lstStyle/>
        <a:p>
          <a:endParaRPr lang="zh-TW" altLang="en-US"/>
        </a:p>
      </dgm:t>
    </dgm:pt>
    <dgm:pt modelId="{72460560-23E3-45B9-BD99-9A207A42B1A7}" type="sibTrans" cxnId="{C3088FE1-7931-4232-8B40-CFE0AFCDFF0D}">
      <dgm:prSet/>
      <dgm:spPr/>
      <dgm:t>
        <a:bodyPr/>
        <a:lstStyle/>
        <a:p>
          <a:endParaRPr lang="zh-TW" altLang="en-US"/>
        </a:p>
      </dgm:t>
    </dgm:pt>
    <dgm:pt modelId="{77A34C13-AD31-4DD9-B686-D9F76C03D60C}">
      <dgm:prSet phldrT="[文字]"/>
      <dgm:spPr>
        <a:solidFill>
          <a:schemeClr val="accent6"/>
        </a:solidFill>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事件審核</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31DACE5E-E515-4496-B807-D52CEE896565}" type="parTrans" cxnId="{EDCD65EB-8F58-4285-8242-B36697807A7B}">
      <dgm:prSet/>
      <dgm:spPr/>
      <dgm:t>
        <a:bodyPr/>
        <a:lstStyle/>
        <a:p>
          <a:endParaRPr lang="zh-TW" altLang="en-US"/>
        </a:p>
      </dgm:t>
    </dgm:pt>
    <dgm:pt modelId="{6F1EAF23-1C54-4911-8D0C-682A06624E40}" type="sibTrans" cxnId="{EDCD65EB-8F58-4285-8242-B36697807A7B}">
      <dgm:prSet/>
      <dgm:spPr/>
      <dgm:t>
        <a:bodyPr/>
        <a:lstStyle/>
        <a:p>
          <a:endParaRPr lang="zh-TW" altLang="en-US"/>
        </a:p>
      </dgm:t>
    </dgm:pt>
    <dgm:pt modelId="{E2F75F72-7150-4782-99F9-EBBF117C377E}">
      <dgm:prSet phldrT="[文字]" custT="1"/>
      <dgm:spPr/>
      <dgm: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審校時效：</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於通報完成後</a:t>
          </a:r>
          <a:r>
            <a:rPr lang="en-US" altLang="zh-TW" sz="1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小時</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內</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3B9990D-6258-436E-B3C7-78877769A400}" type="parTrans" cxnId="{446C98D5-B62B-417E-9FF0-26425FB73439}">
      <dgm:prSet/>
      <dgm:spPr/>
      <dgm:t>
        <a:bodyPr/>
        <a:lstStyle/>
        <a:p>
          <a:endParaRPr lang="zh-TW" altLang="en-US"/>
        </a:p>
      </dgm:t>
    </dgm:pt>
    <dgm:pt modelId="{6AFD2C90-03A3-44D5-BFD3-36538B46449E}" type="sibTrans" cxnId="{446C98D5-B62B-417E-9FF0-26425FB73439}">
      <dgm:prSet/>
      <dgm:spPr/>
      <dgm:t>
        <a:bodyPr/>
        <a:lstStyle/>
        <a:p>
          <a:endParaRPr lang="zh-TW" altLang="en-US"/>
        </a:p>
      </dgm:t>
    </dgm:pt>
    <dgm:pt modelId="{429EDFA9-5B36-481F-B7CE-31D9C3B33241}">
      <dgm:prSet phldrT="[文字]" custT="1"/>
      <dgm:spPr/>
      <dgm: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產生通知：</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通報應變相關通知</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待審核通知</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(MAIL)</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BB8B9A5B-C2B1-45BC-BBA6-7F78D580F91F}" type="parTrans" cxnId="{21F01E94-B5EC-4A13-8B88-E61C182B0D00}">
      <dgm:prSet/>
      <dgm:spPr/>
      <dgm:t>
        <a:bodyPr/>
        <a:lstStyle/>
        <a:p>
          <a:endParaRPr lang="zh-TW" altLang="en-US"/>
        </a:p>
      </dgm:t>
    </dgm:pt>
    <dgm:pt modelId="{7CD4D63D-A58E-4457-9A5E-E9DC45FD7395}" type="sibTrans" cxnId="{21F01E94-B5EC-4A13-8B88-E61C182B0D00}">
      <dgm:prSet/>
      <dgm:spPr/>
      <dgm:t>
        <a:bodyPr/>
        <a:lstStyle/>
        <a:p>
          <a:endParaRPr lang="zh-TW" altLang="en-US"/>
        </a:p>
      </dgm:t>
    </dgm:pt>
    <dgm:pt modelId="{0FD64818-2310-4405-9D38-429AE1567059}">
      <dgm:prSet phldrT="[文字]" custT="1"/>
      <dgm:spPr/>
      <dgm: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產生通知：</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審核相關通知</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(MAIL)</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C3ACF0BA-3CFC-42D0-9D22-A104ECD6E9D7}" type="parTrans" cxnId="{4DD1E036-E5F7-4851-A6FB-0A002FE948D3}">
      <dgm:prSet/>
      <dgm:spPr/>
      <dgm:t>
        <a:bodyPr/>
        <a:lstStyle/>
        <a:p>
          <a:endParaRPr lang="zh-TW" altLang="en-US"/>
        </a:p>
      </dgm:t>
    </dgm:pt>
    <dgm:pt modelId="{B1BDC386-A167-4950-B342-90D5522BD600}" type="sibTrans" cxnId="{4DD1E036-E5F7-4851-A6FB-0A002FE948D3}">
      <dgm:prSet/>
      <dgm:spPr/>
      <dgm:t>
        <a:bodyPr/>
        <a:lstStyle/>
        <a:p>
          <a:endParaRPr lang="zh-TW" altLang="en-US"/>
        </a:p>
      </dgm:t>
    </dgm:pt>
    <dgm:pt modelId="{9073FD4A-844C-41FE-95EC-70BF0B57A2F0}">
      <dgm:prSet phldrT="[文字]"/>
      <dgm:spPr>
        <a:solidFill>
          <a:schemeClr val="accent3">
            <a:lumMod val="75000"/>
          </a:schemeClr>
        </a:solidFill>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事件結案</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00ED08CE-BEBE-4285-A34D-F68D7021FD78}" type="parTrans" cxnId="{8EED5DD7-AADB-4A6D-BE75-6CBCA1951A38}">
      <dgm:prSet/>
      <dgm:spPr/>
      <dgm:t>
        <a:bodyPr/>
        <a:lstStyle/>
        <a:p>
          <a:endParaRPr lang="zh-TW" altLang="en-US"/>
        </a:p>
      </dgm:t>
    </dgm:pt>
    <dgm:pt modelId="{E248781B-7C46-4912-91A2-784FCBFB941A}" type="sibTrans" cxnId="{8EED5DD7-AADB-4A6D-BE75-6CBCA1951A38}">
      <dgm:prSet/>
      <dgm:spPr/>
      <dgm:t>
        <a:bodyPr/>
        <a:lstStyle/>
        <a:p>
          <a:endParaRPr lang="zh-TW" altLang="en-US"/>
        </a:p>
      </dgm:t>
    </dgm:pt>
    <dgm:pt modelId="{CFD65BFF-A627-4D2E-B496-4D69B44D746C}">
      <dgm:prSet phldrT="[文字]" custT="1"/>
      <dgm:spPr>
        <a:solidFill>
          <a:schemeClr val="bg1"/>
        </a:solidFill>
      </dgm:spPr>
      <dgm:t>
        <a:bodyPr/>
        <a:lstStyle/>
        <a:p>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TACERT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覆核完畢後事件結案進入 歷史工單</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D86999AE-A9A5-42C3-A9D6-DA23AC6A4B8C}" type="parTrans" cxnId="{2CE689EA-CAFF-469D-AE87-D3189C16C6E2}">
      <dgm:prSet/>
      <dgm:spPr/>
      <dgm:t>
        <a:bodyPr/>
        <a:lstStyle/>
        <a:p>
          <a:endParaRPr lang="zh-TW" altLang="en-US"/>
        </a:p>
      </dgm:t>
    </dgm:pt>
    <dgm:pt modelId="{7FF85136-C82A-470B-9119-74F808CC8AE7}" type="sibTrans" cxnId="{2CE689EA-CAFF-469D-AE87-D3189C16C6E2}">
      <dgm:prSet/>
      <dgm:spPr/>
      <dgm:t>
        <a:bodyPr/>
        <a:lstStyle/>
        <a:p>
          <a:endParaRPr lang="zh-TW" altLang="en-US"/>
        </a:p>
      </dgm:t>
    </dgm:pt>
    <dgm:pt modelId="{164ED309-2E3F-4ABB-9272-3F13FE1C1797}">
      <dgm:prSet phldrT="[文字]" custT="1"/>
      <dgm:spPr>
        <a:solidFill>
          <a:schemeClr val="bg1"/>
        </a:solidFill>
      </dgm:spPr>
      <dgm: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產生通知：</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結案通知</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(MAIL)</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9F50FEF8-F25F-4300-9D6C-04B530E0B117}" type="parTrans" cxnId="{BD0FE11E-2954-41C2-A0C2-C12AD873D5B5}">
      <dgm:prSet/>
      <dgm:spPr/>
      <dgm:t>
        <a:bodyPr/>
        <a:lstStyle/>
        <a:p>
          <a:endParaRPr lang="zh-TW" altLang="en-US"/>
        </a:p>
      </dgm:t>
    </dgm:pt>
    <dgm:pt modelId="{79A1C9CB-BC80-4929-AFE8-9E207A368BAA}" type="sibTrans" cxnId="{BD0FE11E-2954-41C2-A0C2-C12AD873D5B5}">
      <dgm:prSet/>
      <dgm:spPr/>
      <dgm:t>
        <a:bodyPr/>
        <a:lstStyle/>
        <a:p>
          <a:endParaRPr lang="zh-TW" altLang="en-US"/>
        </a:p>
      </dgm:t>
    </dgm:pt>
    <dgm:pt modelId="{0522A728-3C48-4FF3-B26F-72BCB4E24E07}" type="pres">
      <dgm:prSet presAssocID="{26E96897-730B-4167-8896-3D1BD9B211FC}" presName="linearFlow" presStyleCnt="0">
        <dgm:presLayoutVars>
          <dgm:dir/>
          <dgm:animLvl val="lvl"/>
          <dgm:resizeHandles val="exact"/>
        </dgm:presLayoutVars>
      </dgm:prSet>
      <dgm:spPr/>
      <dgm:t>
        <a:bodyPr/>
        <a:lstStyle/>
        <a:p>
          <a:endParaRPr lang="zh-TW" altLang="en-US"/>
        </a:p>
      </dgm:t>
    </dgm:pt>
    <dgm:pt modelId="{E1F875C6-3CEB-44ED-B7AB-3822BF42F5C7}" type="pres">
      <dgm:prSet presAssocID="{825B6AEA-24E4-4C4A-9CE0-F1DF224F6B72}" presName="composite" presStyleCnt="0"/>
      <dgm:spPr/>
    </dgm:pt>
    <dgm:pt modelId="{B0CF7CFB-5D09-44F9-907F-DEB4702FDDF3}" type="pres">
      <dgm:prSet presAssocID="{825B6AEA-24E4-4C4A-9CE0-F1DF224F6B72}" presName="parTx" presStyleLbl="node1" presStyleIdx="0" presStyleCnt="4">
        <dgm:presLayoutVars>
          <dgm:chMax val="0"/>
          <dgm:chPref val="0"/>
          <dgm:bulletEnabled val="1"/>
        </dgm:presLayoutVars>
      </dgm:prSet>
      <dgm:spPr/>
      <dgm:t>
        <a:bodyPr/>
        <a:lstStyle/>
        <a:p>
          <a:endParaRPr lang="zh-TW" altLang="en-US"/>
        </a:p>
      </dgm:t>
    </dgm:pt>
    <dgm:pt modelId="{7C2AF938-EB06-4593-98B8-63FD54CF8EE5}" type="pres">
      <dgm:prSet presAssocID="{825B6AEA-24E4-4C4A-9CE0-F1DF224F6B72}" presName="parSh" presStyleLbl="node1" presStyleIdx="0" presStyleCnt="4"/>
      <dgm:spPr/>
      <dgm:t>
        <a:bodyPr/>
        <a:lstStyle/>
        <a:p>
          <a:endParaRPr lang="zh-TW" altLang="en-US"/>
        </a:p>
      </dgm:t>
    </dgm:pt>
    <dgm:pt modelId="{B505F0CD-4CF3-407C-97A9-B7BB4AC43F87}" type="pres">
      <dgm:prSet presAssocID="{825B6AEA-24E4-4C4A-9CE0-F1DF224F6B72}" presName="desTx" presStyleLbl="fgAcc1" presStyleIdx="0" presStyleCnt="4">
        <dgm:presLayoutVars>
          <dgm:bulletEnabled val="1"/>
        </dgm:presLayoutVars>
      </dgm:prSet>
      <dgm:spPr/>
      <dgm:t>
        <a:bodyPr/>
        <a:lstStyle/>
        <a:p>
          <a:endParaRPr lang="zh-TW" altLang="en-US"/>
        </a:p>
      </dgm:t>
    </dgm:pt>
    <dgm:pt modelId="{4DFB6C49-0263-4222-AFA7-01C2AB12A2FF}" type="pres">
      <dgm:prSet presAssocID="{E128A841-50A6-4FF4-A798-A605C1984AF7}" presName="sibTrans" presStyleLbl="sibTrans2D1" presStyleIdx="0" presStyleCnt="3"/>
      <dgm:spPr/>
      <dgm:t>
        <a:bodyPr/>
        <a:lstStyle/>
        <a:p>
          <a:endParaRPr lang="zh-TW" altLang="en-US"/>
        </a:p>
      </dgm:t>
    </dgm:pt>
    <dgm:pt modelId="{DAAC04F7-49EA-47F3-A2F8-6A15841CE86F}" type="pres">
      <dgm:prSet presAssocID="{E128A841-50A6-4FF4-A798-A605C1984AF7}" presName="connTx" presStyleLbl="sibTrans2D1" presStyleIdx="0" presStyleCnt="3"/>
      <dgm:spPr/>
      <dgm:t>
        <a:bodyPr/>
        <a:lstStyle/>
        <a:p>
          <a:endParaRPr lang="zh-TW" altLang="en-US"/>
        </a:p>
      </dgm:t>
    </dgm:pt>
    <dgm:pt modelId="{72ECAF1C-0042-4915-854E-53B6D5EA7A6A}" type="pres">
      <dgm:prSet presAssocID="{B0624D6B-D048-4BF7-89DB-01219558494F}" presName="composite" presStyleCnt="0"/>
      <dgm:spPr/>
    </dgm:pt>
    <dgm:pt modelId="{FDB3188A-14EC-4278-B40D-1514D7ED55DB}" type="pres">
      <dgm:prSet presAssocID="{B0624D6B-D048-4BF7-89DB-01219558494F}" presName="parTx" presStyleLbl="node1" presStyleIdx="0" presStyleCnt="4">
        <dgm:presLayoutVars>
          <dgm:chMax val="0"/>
          <dgm:chPref val="0"/>
          <dgm:bulletEnabled val="1"/>
        </dgm:presLayoutVars>
      </dgm:prSet>
      <dgm:spPr/>
      <dgm:t>
        <a:bodyPr/>
        <a:lstStyle/>
        <a:p>
          <a:endParaRPr lang="zh-TW" altLang="en-US"/>
        </a:p>
      </dgm:t>
    </dgm:pt>
    <dgm:pt modelId="{833FE251-F475-46C1-9268-AED819AA9444}" type="pres">
      <dgm:prSet presAssocID="{B0624D6B-D048-4BF7-89DB-01219558494F}" presName="parSh" presStyleLbl="node1" presStyleIdx="1" presStyleCnt="4"/>
      <dgm:spPr/>
      <dgm:t>
        <a:bodyPr/>
        <a:lstStyle/>
        <a:p>
          <a:endParaRPr lang="zh-TW" altLang="en-US"/>
        </a:p>
      </dgm:t>
    </dgm:pt>
    <dgm:pt modelId="{79E4A6BF-6123-4E15-8090-6B50D0C2615B}" type="pres">
      <dgm:prSet presAssocID="{B0624D6B-D048-4BF7-89DB-01219558494F}" presName="desTx" presStyleLbl="fgAcc1" presStyleIdx="1" presStyleCnt="4" custScaleX="112551">
        <dgm:presLayoutVars>
          <dgm:bulletEnabled val="1"/>
        </dgm:presLayoutVars>
      </dgm:prSet>
      <dgm:spPr/>
      <dgm:t>
        <a:bodyPr/>
        <a:lstStyle/>
        <a:p>
          <a:endParaRPr lang="zh-TW" altLang="en-US"/>
        </a:p>
      </dgm:t>
    </dgm:pt>
    <dgm:pt modelId="{0469886B-835A-4F22-B6FD-75DC8CD59310}" type="pres">
      <dgm:prSet presAssocID="{C878FB94-350A-4F31-8A44-A549B881D8D1}" presName="sibTrans" presStyleLbl="sibTrans2D1" presStyleIdx="1" presStyleCnt="3"/>
      <dgm:spPr/>
      <dgm:t>
        <a:bodyPr/>
        <a:lstStyle/>
        <a:p>
          <a:endParaRPr lang="zh-TW" altLang="en-US"/>
        </a:p>
      </dgm:t>
    </dgm:pt>
    <dgm:pt modelId="{2B7842ED-2B11-484D-AACB-FB6146D18A4C}" type="pres">
      <dgm:prSet presAssocID="{C878FB94-350A-4F31-8A44-A549B881D8D1}" presName="connTx" presStyleLbl="sibTrans2D1" presStyleIdx="1" presStyleCnt="3"/>
      <dgm:spPr/>
      <dgm:t>
        <a:bodyPr/>
        <a:lstStyle/>
        <a:p>
          <a:endParaRPr lang="zh-TW" altLang="en-US"/>
        </a:p>
      </dgm:t>
    </dgm:pt>
    <dgm:pt modelId="{8491DC18-3188-4203-A9CE-63F3B8E3CDC7}" type="pres">
      <dgm:prSet presAssocID="{77A34C13-AD31-4DD9-B686-D9F76C03D60C}" presName="composite" presStyleCnt="0"/>
      <dgm:spPr/>
    </dgm:pt>
    <dgm:pt modelId="{71539943-1F51-434F-82E8-611BCB3CA92E}" type="pres">
      <dgm:prSet presAssocID="{77A34C13-AD31-4DD9-B686-D9F76C03D60C}" presName="parTx" presStyleLbl="node1" presStyleIdx="1" presStyleCnt="4">
        <dgm:presLayoutVars>
          <dgm:chMax val="0"/>
          <dgm:chPref val="0"/>
          <dgm:bulletEnabled val="1"/>
        </dgm:presLayoutVars>
      </dgm:prSet>
      <dgm:spPr/>
      <dgm:t>
        <a:bodyPr/>
        <a:lstStyle/>
        <a:p>
          <a:endParaRPr lang="zh-TW" altLang="en-US"/>
        </a:p>
      </dgm:t>
    </dgm:pt>
    <dgm:pt modelId="{C84A861A-4403-4265-AD45-94B6188054FD}" type="pres">
      <dgm:prSet presAssocID="{77A34C13-AD31-4DD9-B686-D9F76C03D60C}" presName="parSh" presStyleLbl="node1" presStyleIdx="2" presStyleCnt="4"/>
      <dgm:spPr/>
      <dgm:t>
        <a:bodyPr/>
        <a:lstStyle/>
        <a:p>
          <a:endParaRPr lang="zh-TW" altLang="en-US"/>
        </a:p>
      </dgm:t>
    </dgm:pt>
    <dgm:pt modelId="{91FB822A-AB6D-4203-B891-1C5F0034FB07}" type="pres">
      <dgm:prSet presAssocID="{77A34C13-AD31-4DD9-B686-D9F76C03D60C}" presName="desTx" presStyleLbl="fgAcc1" presStyleIdx="2" presStyleCnt="4">
        <dgm:presLayoutVars>
          <dgm:bulletEnabled val="1"/>
        </dgm:presLayoutVars>
      </dgm:prSet>
      <dgm:spPr/>
      <dgm:t>
        <a:bodyPr/>
        <a:lstStyle/>
        <a:p>
          <a:endParaRPr lang="zh-TW" altLang="en-US"/>
        </a:p>
      </dgm:t>
    </dgm:pt>
    <dgm:pt modelId="{8176E66C-51F4-4B2E-8716-4F2666DFFF9B}" type="pres">
      <dgm:prSet presAssocID="{6F1EAF23-1C54-4911-8D0C-682A06624E40}" presName="sibTrans" presStyleLbl="sibTrans2D1" presStyleIdx="2" presStyleCnt="3"/>
      <dgm:spPr/>
      <dgm:t>
        <a:bodyPr/>
        <a:lstStyle/>
        <a:p>
          <a:endParaRPr lang="zh-TW" altLang="en-US"/>
        </a:p>
      </dgm:t>
    </dgm:pt>
    <dgm:pt modelId="{21D81636-CE37-45B4-876D-7B702E9E5F12}" type="pres">
      <dgm:prSet presAssocID="{6F1EAF23-1C54-4911-8D0C-682A06624E40}" presName="connTx" presStyleLbl="sibTrans2D1" presStyleIdx="2" presStyleCnt="3"/>
      <dgm:spPr/>
      <dgm:t>
        <a:bodyPr/>
        <a:lstStyle/>
        <a:p>
          <a:endParaRPr lang="zh-TW" altLang="en-US"/>
        </a:p>
      </dgm:t>
    </dgm:pt>
    <dgm:pt modelId="{92B2AABB-0B7A-4008-B8CF-4634761E2BBF}" type="pres">
      <dgm:prSet presAssocID="{9073FD4A-844C-41FE-95EC-70BF0B57A2F0}" presName="composite" presStyleCnt="0"/>
      <dgm:spPr/>
    </dgm:pt>
    <dgm:pt modelId="{57BB0B8F-BBA1-4434-90C3-9E1DFEFFE7C4}" type="pres">
      <dgm:prSet presAssocID="{9073FD4A-844C-41FE-95EC-70BF0B57A2F0}" presName="parTx" presStyleLbl="node1" presStyleIdx="2" presStyleCnt="4">
        <dgm:presLayoutVars>
          <dgm:chMax val="0"/>
          <dgm:chPref val="0"/>
          <dgm:bulletEnabled val="1"/>
        </dgm:presLayoutVars>
      </dgm:prSet>
      <dgm:spPr/>
      <dgm:t>
        <a:bodyPr/>
        <a:lstStyle/>
        <a:p>
          <a:endParaRPr lang="zh-TW" altLang="en-US"/>
        </a:p>
      </dgm:t>
    </dgm:pt>
    <dgm:pt modelId="{A0767A1B-BA86-45C0-99D9-AC60A4131A60}" type="pres">
      <dgm:prSet presAssocID="{9073FD4A-844C-41FE-95EC-70BF0B57A2F0}" presName="parSh" presStyleLbl="node1" presStyleIdx="3" presStyleCnt="4"/>
      <dgm:spPr/>
      <dgm:t>
        <a:bodyPr/>
        <a:lstStyle/>
        <a:p>
          <a:endParaRPr lang="zh-TW" altLang="en-US"/>
        </a:p>
      </dgm:t>
    </dgm:pt>
    <dgm:pt modelId="{9D8B7F7A-37E1-4CBC-A8F3-7033A9EEB0AD}" type="pres">
      <dgm:prSet presAssocID="{9073FD4A-844C-41FE-95EC-70BF0B57A2F0}" presName="desTx" presStyleLbl="fgAcc1" presStyleIdx="3" presStyleCnt="4">
        <dgm:presLayoutVars>
          <dgm:bulletEnabled val="1"/>
        </dgm:presLayoutVars>
      </dgm:prSet>
      <dgm:spPr/>
      <dgm:t>
        <a:bodyPr/>
        <a:lstStyle/>
        <a:p>
          <a:endParaRPr lang="zh-TW" altLang="en-US"/>
        </a:p>
      </dgm:t>
    </dgm:pt>
  </dgm:ptLst>
  <dgm:cxnLst>
    <dgm:cxn modelId="{EDCD65EB-8F58-4285-8242-B36697807A7B}" srcId="{26E96897-730B-4167-8896-3D1BD9B211FC}" destId="{77A34C13-AD31-4DD9-B686-D9F76C03D60C}" srcOrd="2" destOrd="0" parTransId="{31DACE5E-E515-4496-B807-D52CEE896565}" sibTransId="{6F1EAF23-1C54-4911-8D0C-682A06624E40}"/>
    <dgm:cxn modelId="{2CE689EA-CAFF-469D-AE87-D3189C16C6E2}" srcId="{9073FD4A-844C-41FE-95EC-70BF0B57A2F0}" destId="{CFD65BFF-A627-4D2E-B496-4D69B44D746C}" srcOrd="0" destOrd="0" parTransId="{D86999AE-A9A5-42C3-A9D6-DA23AC6A4B8C}" sibTransId="{7FF85136-C82A-470B-9119-74F808CC8AE7}"/>
    <dgm:cxn modelId="{C152DEFF-14A5-40DB-B355-98F071D9DCBB}" type="presOf" srcId="{E128A841-50A6-4FF4-A798-A605C1984AF7}" destId="{DAAC04F7-49EA-47F3-A2F8-6A15841CE86F}" srcOrd="1" destOrd="0" presId="urn:microsoft.com/office/officeart/2005/8/layout/process3"/>
    <dgm:cxn modelId="{D1A0031C-966B-4A29-8414-D7D71030E918}" type="presOf" srcId="{9073FD4A-844C-41FE-95EC-70BF0B57A2F0}" destId="{A0767A1B-BA86-45C0-99D9-AC60A4131A60}" srcOrd="1" destOrd="0" presId="urn:microsoft.com/office/officeart/2005/8/layout/process3"/>
    <dgm:cxn modelId="{166A35ED-7E9D-45F0-BBF9-04EE8CE4B318}" type="presOf" srcId="{4ED9276A-CCAE-40C2-8C97-DE2C9CBE4682}" destId="{79E4A6BF-6123-4E15-8090-6B50D0C2615B}" srcOrd="0" destOrd="0" presId="urn:microsoft.com/office/officeart/2005/8/layout/process3"/>
    <dgm:cxn modelId="{C3088FE1-7931-4232-8B40-CFE0AFCDFF0D}" srcId="{B0624D6B-D048-4BF7-89DB-01219558494F}" destId="{4ED9276A-CCAE-40C2-8C97-DE2C9CBE4682}" srcOrd="0" destOrd="0" parTransId="{DFFCEECC-FFFD-4A0C-B8D9-43BDF498C6D7}" sibTransId="{72460560-23E3-45B9-BD99-9A207A42B1A7}"/>
    <dgm:cxn modelId="{5211C135-29CD-483B-84F8-1C7119D3B754}" type="presOf" srcId="{825B6AEA-24E4-4C4A-9CE0-F1DF224F6B72}" destId="{B0CF7CFB-5D09-44F9-907F-DEB4702FDDF3}" srcOrd="0" destOrd="0" presId="urn:microsoft.com/office/officeart/2005/8/layout/process3"/>
    <dgm:cxn modelId="{4E3E401E-172E-4D3A-9C26-5EF58B8AEE1B}" type="presOf" srcId="{EC8EE9CB-DF19-4432-9E5B-9DD22C8B0D2A}" destId="{B505F0CD-4CF3-407C-97A9-B7BB4AC43F87}" srcOrd="0" destOrd="0" presId="urn:microsoft.com/office/officeart/2005/8/layout/process3"/>
    <dgm:cxn modelId="{AC8192AA-C031-4EF3-BA41-232F7E6D18FD}" type="presOf" srcId="{0FD64818-2310-4405-9D38-429AE1567059}" destId="{91FB822A-AB6D-4203-B891-1C5F0034FB07}" srcOrd="0" destOrd="1" presId="urn:microsoft.com/office/officeart/2005/8/layout/process3"/>
    <dgm:cxn modelId="{9531FDF0-9780-4997-A8C2-699548B19CF1}" type="presOf" srcId="{CFD65BFF-A627-4D2E-B496-4D69B44D746C}" destId="{9D8B7F7A-37E1-4CBC-A8F3-7033A9EEB0AD}" srcOrd="0" destOrd="0" presId="urn:microsoft.com/office/officeart/2005/8/layout/process3"/>
    <dgm:cxn modelId="{89A0AB6F-CCFA-49D0-9C78-FD61FBC62B84}" type="presOf" srcId="{B0624D6B-D048-4BF7-89DB-01219558494F}" destId="{FDB3188A-14EC-4278-B40D-1514D7ED55DB}" srcOrd="0" destOrd="0" presId="urn:microsoft.com/office/officeart/2005/8/layout/process3"/>
    <dgm:cxn modelId="{F2F5EBAE-DB46-4A38-BF78-CFDE7F19DA08}" type="presOf" srcId="{77A34C13-AD31-4DD9-B686-D9F76C03D60C}" destId="{71539943-1F51-434F-82E8-611BCB3CA92E}" srcOrd="0" destOrd="0" presId="urn:microsoft.com/office/officeart/2005/8/layout/process3"/>
    <dgm:cxn modelId="{F6918EB2-994C-43AF-9B92-BF6A6C97678B}" type="presOf" srcId="{77A34C13-AD31-4DD9-B686-D9F76C03D60C}" destId="{C84A861A-4403-4265-AD45-94B6188054FD}" srcOrd="1" destOrd="0" presId="urn:microsoft.com/office/officeart/2005/8/layout/process3"/>
    <dgm:cxn modelId="{EA07D26D-C3D6-4293-927C-78E6FD39CF16}" type="presOf" srcId="{C878FB94-350A-4F31-8A44-A549B881D8D1}" destId="{0469886B-835A-4F22-B6FD-75DC8CD59310}" srcOrd="0" destOrd="0" presId="urn:microsoft.com/office/officeart/2005/8/layout/process3"/>
    <dgm:cxn modelId="{A445838A-478F-4C05-9820-8E894DACDE42}" srcId="{26E96897-730B-4167-8896-3D1BD9B211FC}" destId="{B0624D6B-D048-4BF7-89DB-01219558494F}" srcOrd="1" destOrd="0" parTransId="{EAF5013E-01D6-4B3D-88F2-806388D3CFF1}" sibTransId="{C878FB94-350A-4F31-8A44-A549B881D8D1}"/>
    <dgm:cxn modelId="{8D8C55B9-186E-4DBA-908A-C8DA30643232}" type="presOf" srcId="{9073FD4A-844C-41FE-95EC-70BF0B57A2F0}" destId="{57BB0B8F-BBA1-4434-90C3-9E1DFEFFE7C4}" srcOrd="0" destOrd="0" presId="urn:microsoft.com/office/officeart/2005/8/layout/process3"/>
    <dgm:cxn modelId="{BD0FE11E-2954-41C2-A0C2-C12AD873D5B5}" srcId="{9073FD4A-844C-41FE-95EC-70BF0B57A2F0}" destId="{164ED309-2E3F-4ABB-9272-3F13FE1C1797}" srcOrd="1" destOrd="0" parTransId="{9F50FEF8-F25F-4300-9D6C-04B530E0B117}" sibTransId="{79A1C9CB-BC80-4929-AFE8-9E207A368BAA}"/>
    <dgm:cxn modelId="{AE350376-40C8-41F8-A2CA-1B81700DD18E}" type="presOf" srcId="{E128A841-50A6-4FF4-A798-A605C1984AF7}" destId="{4DFB6C49-0263-4222-AFA7-01C2AB12A2FF}" srcOrd="0" destOrd="0" presId="urn:microsoft.com/office/officeart/2005/8/layout/process3"/>
    <dgm:cxn modelId="{B7FEEB96-EFF8-4E6B-9874-71057E91FC34}" type="presOf" srcId="{164ED309-2E3F-4ABB-9272-3F13FE1C1797}" destId="{9D8B7F7A-37E1-4CBC-A8F3-7033A9EEB0AD}" srcOrd="0" destOrd="1" presId="urn:microsoft.com/office/officeart/2005/8/layout/process3"/>
    <dgm:cxn modelId="{446C98D5-B62B-417E-9FF0-26425FB73439}" srcId="{77A34C13-AD31-4DD9-B686-D9F76C03D60C}" destId="{E2F75F72-7150-4782-99F9-EBBF117C377E}" srcOrd="0" destOrd="0" parTransId="{23B9990D-6258-436E-B3C7-78877769A400}" sibTransId="{6AFD2C90-03A3-44D5-BFD3-36538B46449E}"/>
    <dgm:cxn modelId="{8FB4BFCE-16AB-403D-96F0-491E2E895A1A}" type="presOf" srcId="{6F1EAF23-1C54-4911-8D0C-682A06624E40}" destId="{8176E66C-51F4-4B2E-8716-4F2666DFFF9B}" srcOrd="0" destOrd="0" presId="urn:microsoft.com/office/officeart/2005/8/layout/process3"/>
    <dgm:cxn modelId="{F94D2D5F-7140-48EE-8751-24592E1456B2}" type="presOf" srcId="{6F1EAF23-1C54-4911-8D0C-682A06624E40}" destId="{21D81636-CE37-45B4-876D-7B702E9E5F12}" srcOrd="1" destOrd="0" presId="urn:microsoft.com/office/officeart/2005/8/layout/process3"/>
    <dgm:cxn modelId="{D0B4CCF0-B2CF-4FB7-8E19-F6A9CDAAC09E}" type="presOf" srcId="{825B6AEA-24E4-4C4A-9CE0-F1DF224F6B72}" destId="{7C2AF938-EB06-4593-98B8-63FD54CF8EE5}" srcOrd="1" destOrd="0" presId="urn:microsoft.com/office/officeart/2005/8/layout/process3"/>
    <dgm:cxn modelId="{874E0FD2-E9F3-4528-BB05-48CCEA1ED5EA}" srcId="{26E96897-730B-4167-8896-3D1BD9B211FC}" destId="{825B6AEA-24E4-4C4A-9CE0-F1DF224F6B72}" srcOrd="0" destOrd="0" parTransId="{2FF7DE48-7066-451F-ADDC-B1046A7DB395}" sibTransId="{E128A841-50A6-4FF4-A798-A605C1984AF7}"/>
    <dgm:cxn modelId="{52A22332-6BD7-4B1E-9FCF-C44E5B1E797F}" type="presOf" srcId="{429EDFA9-5B36-481F-B7CE-31D9C3B33241}" destId="{79E4A6BF-6123-4E15-8090-6B50D0C2615B}" srcOrd="0" destOrd="1" presId="urn:microsoft.com/office/officeart/2005/8/layout/process3"/>
    <dgm:cxn modelId="{288C9569-047F-4AF4-ABDB-EEE640EEE21F}" type="presOf" srcId="{26E96897-730B-4167-8896-3D1BD9B211FC}" destId="{0522A728-3C48-4FF3-B26F-72BCB4E24E07}" srcOrd="0" destOrd="0" presId="urn:microsoft.com/office/officeart/2005/8/layout/process3"/>
    <dgm:cxn modelId="{5E8E4DF9-4EDA-4032-AE80-89532BCF17DB}" type="presOf" srcId="{E2F75F72-7150-4782-99F9-EBBF117C377E}" destId="{91FB822A-AB6D-4203-B891-1C5F0034FB07}" srcOrd="0" destOrd="0" presId="urn:microsoft.com/office/officeart/2005/8/layout/process3"/>
    <dgm:cxn modelId="{593D5123-324F-47D0-B586-7DE3A4DC4FB4}" type="presOf" srcId="{C878FB94-350A-4F31-8A44-A549B881D8D1}" destId="{2B7842ED-2B11-484D-AACB-FB6146D18A4C}" srcOrd="1" destOrd="0" presId="urn:microsoft.com/office/officeart/2005/8/layout/process3"/>
    <dgm:cxn modelId="{8EED5DD7-AADB-4A6D-BE75-6CBCA1951A38}" srcId="{26E96897-730B-4167-8896-3D1BD9B211FC}" destId="{9073FD4A-844C-41FE-95EC-70BF0B57A2F0}" srcOrd="3" destOrd="0" parTransId="{00ED08CE-BEBE-4285-A34D-F68D7021FD78}" sibTransId="{E248781B-7C46-4912-91A2-784FCBFB941A}"/>
    <dgm:cxn modelId="{655138AF-9BAC-4048-8B79-3893B7C89CA7}" srcId="{825B6AEA-24E4-4C4A-9CE0-F1DF224F6B72}" destId="{EC8EE9CB-DF19-4432-9E5B-9DD22C8B0D2A}" srcOrd="0" destOrd="0" parTransId="{2ACD382E-F445-4574-9C0D-D41595E84833}" sibTransId="{78FE4993-F3C2-4820-977D-EE89090B0DD4}"/>
    <dgm:cxn modelId="{21F01E94-B5EC-4A13-8B88-E61C182B0D00}" srcId="{B0624D6B-D048-4BF7-89DB-01219558494F}" destId="{429EDFA9-5B36-481F-B7CE-31D9C3B33241}" srcOrd="1" destOrd="0" parTransId="{BB8B9A5B-C2B1-45BC-BBA6-7F78D580F91F}" sibTransId="{7CD4D63D-A58E-4457-9A5E-E9DC45FD7395}"/>
    <dgm:cxn modelId="{4DD1E036-E5F7-4851-A6FB-0A002FE948D3}" srcId="{77A34C13-AD31-4DD9-B686-D9F76C03D60C}" destId="{0FD64818-2310-4405-9D38-429AE1567059}" srcOrd="1" destOrd="0" parTransId="{C3ACF0BA-3CFC-42D0-9D22-A104ECD6E9D7}" sibTransId="{B1BDC386-A167-4950-B342-90D5522BD600}"/>
    <dgm:cxn modelId="{95009CE2-04B3-46BB-8C40-A1C3ED037253}" type="presOf" srcId="{B0624D6B-D048-4BF7-89DB-01219558494F}" destId="{833FE251-F475-46C1-9268-AED819AA9444}" srcOrd="1" destOrd="0" presId="urn:microsoft.com/office/officeart/2005/8/layout/process3"/>
    <dgm:cxn modelId="{54BB288F-3DB7-4C76-9D8C-4659122627F0}" type="presParOf" srcId="{0522A728-3C48-4FF3-B26F-72BCB4E24E07}" destId="{E1F875C6-3CEB-44ED-B7AB-3822BF42F5C7}" srcOrd="0" destOrd="0" presId="urn:microsoft.com/office/officeart/2005/8/layout/process3"/>
    <dgm:cxn modelId="{6FCBCD1C-B271-412C-B282-2CD89B3F58AE}" type="presParOf" srcId="{E1F875C6-3CEB-44ED-B7AB-3822BF42F5C7}" destId="{B0CF7CFB-5D09-44F9-907F-DEB4702FDDF3}" srcOrd="0" destOrd="0" presId="urn:microsoft.com/office/officeart/2005/8/layout/process3"/>
    <dgm:cxn modelId="{3ABF095C-83AF-4693-9D76-49ABA622F29B}" type="presParOf" srcId="{E1F875C6-3CEB-44ED-B7AB-3822BF42F5C7}" destId="{7C2AF938-EB06-4593-98B8-63FD54CF8EE5}" srcOrd="1" destOrd="0" presId="urn:microsoft.com/office/officeart/2005/8/layout/process3"/>
    <dgm:cxn modelId="{E9E66924-8F98-4146-96F6-85C003DD8B13}" type="presParOf" srcId="{E1F875C6-3CEB-44ED-B7AB-3822BF42F5C7}" destId="{B505F0CD-4CF3-407C-97A9-B7BB4AC43F87}" srcOrd="2" destOrd="0" presId="urn:microsoft.com/office/officeart/2005/8/layout/process3"/>
    <dgm:cxn modelId="{4DEEFE27-317B-42AA-88AE-80FFF06606F2}" type="presParOf" srcId="{0522A728-3C48-4FF3-B26F-72BCB4E24E07}" destId="{4DFB6C49-0263-4222-AFA7-01C2AB12A2FF}" srcOrd="1" destOrd="0" presId="urn:microsoft.com/office/officeart/2005/8/layout/process3"/>
    <dgm:cxn modelId="{7CBACC74-9D44-4065-8C48-6A440EA4A135}" type="presParOf" srcId="{4DFB6C49-0263-4222-AFA7-01C2AB12A2FF}" destId="{DAAC04F7-49EA-47F3-A2F8-6A15841CE86F}" srcOrd="0" destOrd="0" presId="urn:microsoft.com/office/officeart/2005/8/layout/process3"/>
    <dgm:cxn modelId="{5FB61A2E-0899-4FE0-9E5B-30FD733D1D56}" type="presParOf" srcId="{0522A728-3C48-4FF3-B26F-72BCB4E24E07}" destId="{72ECAF1C-0042-4915-854E-53B6D5EA7A6A}" srcOrd="2" destOrd="0" presId="urn:microsoft.com/office/officeart/2005/8/layout/process3"/>
    <dgm:cxn modelId="{06B7E467-8895-4CC3-A5A6-AC8A55B0940B}" type="presParOf" srcId="{72ECAF1C-0042-4915-854E-53B6D5EA7A6A}" destId="{FDB3188A-14EC-4278-B40D-1514D7ED55DB}" srcOrd="0" destOrd="0" presId="urn:microsoft.com/office/officeart/2005/8/layout/process3"/>
    <dgm:cxn modelId="{942DBDEE-72B0-4D61-B7E1-9E0ABD0FEF11}" type="presParOf" srcId="{72ECAF1C-0042-4915-854E-53B6D5EA7A6A}" destId="{833FE251-F475-46C1-9268-AED819AA9444}" srcOrd="1" destOrd="0" presId="urn:microsoft.com/office/officeart/2005/8/layout/process3"/>
    <dgm:cxn modelId="{40525E8F-69B7-4CD3-9F41-76C821593663}" type="presParOf" srcId="{72ECAF1C-0042-4915-854E-53B6D5EA7A6A}" destId="{79E4A6BF-6123-4E15-8090-6B50D0C2615B}" srcOrd="2" destOrd="0" presId="urn:microsoft.com/office/officeart/2005/8/layout/process3"/>
    <dgm:cxn modelId="{069343BF-0BF5-4256-980F-6C0943EA43E1}" type="presParOf" srcId="{0522A728-3C48-4FF3-B26F-72BCB4E24E07}" destId="{0469886B-835A-4F22-B6FD-75DC8CD59310}" srcOrd="3" destOrd="0" presId="urn:microsoft.com/office/officeart/2005/8/layout/process3"/>
    <dgm:cxn modelId="{BFEF857C-643B-48F4-AB97-5A031EC168B9}" type="presParOf" srcId="{0469886B-835A-4F22-B6FD-75DC8CD59310}" destId="{2B7842ED-2B11-484D-AACB-FB6146D18A4C}" srcOrd="0" destOrd="0" presId="urn:microsoft.com/office/officeart/2005/8/layout/process3"/>
    <dgm:cxn modelId="{42875F85-509C-4F4D-B7ED-65575A9BA91E}" type="presParOf" srcId="{0522A728-3C48-4FF3-B26F-72BCB4E24E07}" destId="{8491DC18-3188-4203-A9CE-63F3B8E3CDC7}" srcOrd="4" destOrd="0" presId="urn:microsoft.com/office/officeart/2005/8/layout/process3"/>
    <dgm:cxn modelId="{14EC6756-1B25-4568-9F16-94501E33D85A}" type="presParOf" srcId="{8491DC18-3188-4203-A9CE-63F3B8E3CDC7}" destId="{71539943-1F51-434F-82E8-611BCB3CA92E}" srcOrd="0" destOrd="0" presId="urn:microsoft.com/office/officeart/2005/8/layout/process3"/>
    <dgm:cxn modelId="{D2C888C5-17F5-4D11-82F6-C3F5A8DAD453}" type="presParOf" srcId="{8491DC18-3188-4203-A9CE-63F3B8E3CDC7}" destId="{C84A861A-4403-4265-AD45-94B6188054FD}" srcOrd="1" destOrd="0" presId="urn:microsoft.com/office/officeart/2005/8/layout/process3"/>
    <dgm:cxn modelId="{880A012F-B470-4DF5-81D7-CC82AC8C6FD6}" type="presParOf" srcId="{8491DC18-3188-4203-A9CE-63F3B8E3CDC7}" destId="{91FB822A-AB6D-4203-B891-1C5F0034FB07}" srcOrd="2" destOrd="0" presId="urn:microsoft.com/office/officeart/2005/8/layout/process3"/>
    <dgm:cxn modelId="{4E11A5DC-B3EE-474F-BD44-6823925FDB30}" type="presParOf" srcId="{0522A728-3C48-4FF3-B26F-72BCB4E24E07}" destId="{8176E66C-51F4-4B2E-8716-4F2666DFFF9B}" srcOrd="5" destOrd="0" presId="urn:microsoft.com/office/officeart/2005/8/layout/process3"/>
    <dgm:cxn modelId="{01091F88-C028-4631-83F8-8BB539290E76}" type="presParOf" srcId="{8176E66C-51F4-4B2E-8716-4F2666DFFF9B}" destId="{21D81636-CE37-45B4-876D-7B702E9E5F12}" srcOrd="0" destOrd="0" presId="urn:microsoft.com/office/officeart/2005/8/layout/process3"/>
    <dgm:cxn modelId="{49F31ED6-77F7-4A32-BF8E-66B5C2AEB96D}" type="presParOf" srcId="{0522A728-3C48-4FF3-B26F-72BCB4E24E07}" destId="{92B2AABB-0B7A-4008-B8CF-4634761E2BBF}" srcOrd="6" destOrd="0" presId="urn:microsoft.com/office/officeart/2005/8/layout/process3"/>
    <dgm:cxn modelId="{8CE70E1D-C464-4A0F-B2EF-8377B8C1FBEF}" type="presParOf" srcId="{92B2AABB-0B7A-4008-B8CF-4634761E2BBF}" destId="{57BB0B8F-BBA1-4434-90C3-9E1DFEFFE7C4}" srcOrd="0" destOrd="0" presId="urn:microsoft.com/office/officeart/2005/8/layout/process3"/>
    <dgm:cxn modelId="{DD131C39-AB4D-457A-807D-3D2F3433CE53}" type="presParOf" srcId="{92B2AABB-0B7A-4008-B8CF-4634761E2BBF}" destId="{A0767A1B-BA86-45C0-99D9-AC60A4131A60}" srcOrd="1" destOrd="0" presId="urn:microsoft.com/office/officeart/2005/8/layout/process3"/>
    <dgm:cxn modelId="{230C5ECA-5DC7-44A2-98BE-BB519BC316DF}" type="presParOf" srcId="{92B2AABB-0B7A-4008-B8CF-4634761E2BBF}" destId="{9D8B7F7A-37E1-4CBC-A8F3-7033A9EEB0A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11A7A8-413E-425A-B8EB-CF89E5A886E3}" type="doc">
      <dgm:prSet loTypeId="urn:microsoft.com/office/officeart/2005/8/layout/vProcess5" loCatId="process" qsTypeId="urn:microsoft.com/office/officeart/2005/8/quickstyle/simple2" qsCatId="simple" csTypeId="urn:microsoft.com/office/officeart/2005/8/colors/colorful3" csCatId="colorful" phldr="1"/>
      <dgm:spPr/>
      <dgm:t>
        <a:bodyPr/>
        <a:lstStyle/>
        <a:p>
          <a:endParaRPr lang="zh-TW" altLang="en-US"/>
        </a:p>
      </dgm:t>
    </dgm:pt>
    <dgm:pt modelId="{BE445443-63EE-4B3E-84EB-FD6E846111E3}">
      <dgm:prSet phldrT="[文字]"/>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演練計畫規劃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450189D9-89FD-41D5-98F9-DFF34D9E2281}" type="parTrans" cxnId="{CDEE0A37-F06C-4A99-BDB8-CD622FF2CF04}">
      <dgm:prSet/>
      <dgm:spPr/>
      <dgm:t>
        <a:bodyPr/>
        <a:lstStyle/>
        <a:p>
          <a:endParaRPr lang="zh-TW" altLang="en-US"/>
        </a:p>
      </dgm:t>
    </dgm:pt>
    <dgm:pt modelId="{514F07C4-676E-4754-81AB-0D70410EE94B}" type="sibTrans" cxnId="{CDEE0A37-F06C-4A99-BDB8-CD622FF2CF04}">
      <dgm:prSet/>
      <dgm:spPr/>
      <dgm:t>
        <a:bodyPr/>
        <a:lstStyle/>
        <a:p>
          <a:endParaRPr lang="zh-TW" altLang="en-US"/>
        </a:p>
      </dgm:t>
    </dgm:pt>
    <dgm:pt modelId="{38138222-E515-4244-BE60-FC1A4781AA1D}">
      <dgm:prSet phldrT="[文字]"/>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演練整備階段</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CFDD6331-6FE2-46C4-A87A-60592DCE0DEB}" type="parTrans" cxnId="{F910F9CD-8760-45E3-A3E6-3ADFBD1C2A2D}">
      <dgm:prSet/>
      <dgm:spPr/>
      <dgm:t>
        <a:bodyPr/>
        <a:lstStyle/>
        <a:p>
          <a:endParaRPr lang="zh-TW" altLang="en-US"/>
        </a:p>
      </dgm:t>
    </dgm:pt>
    <dgm:pt modelId="{B1699D9F-306A-4754-9BE3-3FD7A69CDD2C}" type="sibTrans" cxnId="{F910F9CD-8760-45E3-A3E6-3ADFBD1C2A2D}">
      <dgm:prSet/>
      <dgm:spPr/>
      <dgm:t>
        <a:bodyPr/>
        <a:lstStyle/>
        <a:p>
          <a:endParaRPr lang="zh-TW" altLang="en-US"/>
        </a:p>
      </dgm:t>
    </dgm:pt>
    <dgm:pt modelId="{EE746243-8649-4ED1-ABF7-DC76DE106346}">
      <dgm:prSet phldrT="[文字]"/>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演練執行階段</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810FAC24-9782-4A06-8761-F806EDB5BE25}" type="parTrans" cxnId="{08517530-3222-4CDF-BADD-10D27FA48A47}">
      <dgm:prSet/>
      <dgm:spPr/>
      <dgm:t>
        <a:bodyPr/>
        <a:lstStyle/>
        <a:p>
          <a:endParaRPr lang="zh-TW" altLang="en-US"/>
        </a:p>
      </dgm:t>
    </dgm:pt>
    <dgm:pt modelId="{0B64922E-1D97-46E8-B17B-BEE9969D3872}" type="sibTrans" cxnId="{08517530-3222-4CDF-BADD-10D27FA48A47}">
      <dgm:prSet/>
      <dgm:spPr/>
      <dgm:t>
        <a:bodyPr/>
        <a:lstStyle/>
        <a:p>
          <a:endParaRPr lang="zh-TW" altLang="en-US"/>
        </a:p>
      </dgm:t>
    </dgm:pt>
    <dgm:pt modelId="{088386FF-C3F7-4222-A744-1663A9363ACE}" type="pres">
      <dgm:prSet presAssocID="{7811A7A8-413E-425A-B8EB-CF89E5A886E3}" presName="outerComposite" presStyleCnt="0">
        <dgm:presLayoutVars>
          <dgm:chMax val="5"/>
          <dgm:dir/>
          <dgm:resizeHandles val="exact"/>
        </dgm:presLayoutVars>
      </dgm:prSet>
      <dgm:spPr/>
      <dgm:t>
        <a:bodyPr/>
        <a:lstStyle/>
        <a:p>
          <a:endParaRPr lang="zh-TW" altLang="en-US"/>
        </a:p>
      </dgm:t>
    </dgm:pt>
    <dgm:pt modelId="{0B039874-F81E-4918-ABF3-269FB6C5020D}" type="pres">
      <dgm:prSet presAssocID="{7811A7A8-413E-425A-B8EB-CF89E5A886E3}" presName="dummyMaxCanvas" presStyleCnt="0">
        <dgm:presLayoutVars/>
      </dgm:prSet>
      <dgm:spPr/>
    </dgm:pt>
    <dgm:pt modelId="{F000114A-CD3B-4A53-974B-231858D66EEE}" type="pres">
      <dgm:prSet presAssocID="{7811A7A8-413E-425A-B8EB-CF89E5A886E3}" presName="ThreeNodes_1" presStyleLbl="node1" presStyleIdx="0" presStyleCnt="3">
        <dgm:presLayoutVars>
          <dgm:bulletEnabled val="1"/>
        </dgm:presLayoutVars>
      </dgm:prSet>
      <dgm:spPr/>
      <dgm:t>
        <a:bodyPr/>
        <a:lstStyle/>
        <a:p>
          <a:endParaRPr lang="zh-TW" altLang="en-US"/>
        </a:p>
      </dgm:t>
    </dgm:pt>
    <dgm:pt modelId="{0D57B350-B0E7-4ED4-B6A8-8FB5282405C0}" type="pres">
      <dgm:prSet presAssocID="{7811A7A8-413E-425A-B8EB-CF89E5A886E3}" presName="ThreeNodes_2" presStyleLbl="node1" presStyleIdx="1" presStyleCnt="3">
        <dgm:presLayoutVars>
          <dgm:bulletEnabled val="1"/>
        </dgm:presLayoutVars>
      </dgm:prSet>
      <dgm:spPr/>
      <dgm:t>
        <a:bodyPr/>
        <a:lstStyle/>
        <a:p>
          <a:endParaRPr lang="zh-TW" altLang="en-US"/>
        </a:p>
      </dgm:t>
    </dgm:pt>
    <dgm:pt modelId="{74D6D685-AAD6-4AC2-BE85-A56653F6A436}" type="pres">
      <dgm:prSet presAssocID="{7811A7A8-413E-425A-B8EB-CF89E5A886E3}" presName="ThreeNodes_3" presStyleLbl="node1" presStyleIdx="2" presStyleCnt="3">
        <dgm:presLayoutVars>
          <dgm:bulletEnabled val="1"/>
        </dgm:presLayoutVars>
      </dgm:prSet>
      <dgm:spPr/>
      <dgm:t>
        <a:bodyPr/>
        <a:lstStyle/>
        <a:p>
          <a:endParaRPr lang="zh-TW" altLang="en-US"/>
        </a:p>
      </dgm:t>
    </dgm:pt>
    <dgm:pt modelId="{65953554-3E3D-4207-AA9C-5AF7D3AA050C}" type="pres">
      <dgm:prSet presAssocID="{7811A7A8-413E-425A-B8EB-CF89E5A886E3}" presName="ThreeConn_1-2" presStyleLbl="fgAccFollowNode1" presStyleIdx="0" presStyleCnt="2">
        <dgm:presLayoutVars>
          <dgm:bulletEnabled val="1"/>
        </dgm:presLayoutVars>
      </dgm:prSet>
      <dgm:spPr/>
      <dgm:t>
        <a:bodyPr/>
        <a:lstStyle/>
        <a:p>
          <a:endParaRPr lang="zh-TW" altLang="en-US"/>
        </a:p>
      </dgm:t>
    </dgm:pt>
    <dgm:pt modelId="{ABD723AF-1E89-42D9-B9C1-11F17B447507}" type="pres">
      <dgm:prSet presAssocID="{7811A7A8-413E-425A-B8EB-CF89E5A886E3}" presName="ThreeConn_2-3" presStyleLbl="fgAccFollowNode1" presStyleIdx="1" presStyleCnt="2">
        <dgm:presLayoutVars>
          <dgm:bulletEnabled val="1"/>
        </dgm:presLayoutVars>
      </dgm:prSet>
      <dgm:spPr/>
      <dgm:t>
        <a:bodyPr/>
        <a:lstStyle/>
        <a:p>
          <a:endParaRPr lang="zh-TW" altLang="en-US"/>
        </a:p>
      </dgm:t>
    </dgm:pt>
    <dgm:pt modelId="{2552378B-D158-4A8F-88A9-0A34AD48AF65}" type="pres">
      <dgm:prSet presAssocID="{7811A7A8-413E-425A-B8EB-CF89E5A886E3}" presName="ThreeNodes_1_text" presStyleLbl="node1" presStyleIdx="2" presStyleCnt="3">
        <dgm:presLayoutVars>
          <dgm:bulletEnabled val="1"/>
        </dgm:presLayoutVars>
      </dgm:prSet>
      <dgm:spPr/>
      <dgm:t>
        <a:bodyPr/>
        <a:lstStyle/>
        <a:p>
          <a:endParaRPr lang="zh-TW" altLang="en-US"/>
        </a:p>
      </dgm:t>
    </dgm:pt>
    <dgm:pt modelId="{276455FE-280B-4A62-8B77-DA425CB5B139}" type="pres">
      <dgm:prSet presAssocID="{7811A7A8-413E-425A-B8EB-CF89E5A886E3}" presName="ThreeNodes_2_text" presStyleLbl="node1" presStyleIdx="2" presStyleCnt="3">
        <dgm:presLayoutVars>
          <dgm:bulletEnabled val="1"/>
        </dgm:presLayoutVars>
      </dgm:prSet>
      <dgm:spPr/>
      <dgm:t>
        <a:bodyPr/>
        <a:lstStyle/>
        <a:p>
          <a:endParaRPr lang="zh-TW" altLang="en-US"/>
        </a:p>
      </dgm:t>
    </dgm:pt>
    <dgm:pt modelId="{0985DB9D-2A51-405C-80AA-2DC4EFE3323E}" type="pres">
      <dgm:prSet presAssocID="{7811A7A8-413E-425A-B8EB-CF89E5A886E3}" presName="ThreeNodes_3_text" presStyleLbl="node1" presStyleIdx="2" presStyleCnt="3">
        <dgm:presLayoutVars>
          <dgm:bulletEnabled val="1"/>
        </dgm:presLayoutVars>
      </dgm:prSet>
      <dgm:spPr/>
      <dgm:t>
        <a:bodyPr/>
        <a:lstStyle/>
        <a:p>
          <a:endParaRPr lang="zh-TW" altLang="en-US"/>
        </a:p>
      </dgm:t>
    </dgm:pt>
  </dgm:ptLst>
  <dgm:cxnLst>
    <dgm:cxn modelId="{51CEAD63-D280-4DB8-9636-4503F0696295}" type="presOf" srcId="{BE445443-63EE-4B3E-84EB-FD6E846111E3}" destId="{2552378B-D158-4A8F-88A9-0A34AD48AF65}" srcOrd="1" destOrd="0" presId="urn:microsoft.com/office/officeart/2005/8/layout/vProcess5"/>
    <dgm:cxn modelId="{684D42B7-A71B-4A93-83D1-D15E8E85A18A}" type="presOf" srcId="{38138222-E515-4244-BE60-FC1A4781AA1D}" destId="{0D57B350-B0E7-4ED4-B6A8-8FB5282405C0}" srcOrd="0" destOrd="0" presId="urn:microsoft.com/office/officeart/2005/8/layout/vProcess5"/>
    <dgm:cxn modelId="{0212F715-F22A-4D90-8E3C-CDDA2FF8D38A}" type="presOf" srcId="{B1699D9F-306A-4754-9BE3-3FD7A69CDD2C}" destId="{ABD723AF-1E89-42D9-B9C1-11F17B447507}" srcOrd="0" destOrd="0" presId="urn:microsoft.com/office/officeart/2005/8/layout/vProcess5"/>
    <dgm:cxn modelId="{1C774E69-E2E2-408B-B82D-D50A1D249658}" type="presOf" srcId="{514F07C4-676E-4754-81AB-0D70410EE94B}" destId="{65953554-3E3D-4207-AA9C-5AF7D3AA050C}" srcOrd="0" destOrd="0" presId="urn:microsoft.com/office/officeart/2005/8/layout/vProcess5"/>
    <dgm:cxn modelId="{12EFD0A3-C082-4B6D-AAF4-FFE380F31DD6}" type="presOf" srcId="{38138222-E515-4244-BE60-FC1A4781AA1D}" destId="{276455FE-280B-4A62-8B77-DA425CB5B139}" srcOrd="1" destOrd="0" presId="urn:microsoft.com/office/officeart/2005/8/layout/vProcess5"/>
    <dgm:cxn modelId="{0CB595A7-19A6-4BD3-8222-17F8F607CFF0}" type="presOf" srcId="{EE746243-8649-4ED1-ABF7-DC76DE106346}" destId="{74D6D685-AAD6-4AC2-BE85-A56653F6A436}" srcOrd="0" destOrd="0" presId="urn:microsoft.com/office/officeart/2005/8/layout/vProcess5"/>
    <dgm:cxn modelId="{BE2EC5E4-6D89-4978-B5D4-F06A7ED01AEB}" type="presOf" srcId="{BE445443-63EE-4B3E-84EB-FD6E846111E3}" destId="{F000114A-CD3B-4A53-974B-231858D66EEE}" srcOrd="0" destOrd="0" presId="urn:microsoft.com/office/officeart/2005/8/layout/vProcess5"/>
    <dgm:cxn modelId="{87E1A36A-1E2F-4E78-8445-4172A78E0635}" type="presOf" srcId="{7811A7A8-413E-425A-B8EB-CF89E5A886E3}" destId="{088386FF-C3F7-4222-A744-1663A9363ACE}" srcOrd="0" destOrd="0" presId="urn:microsoft.com/office/officeart/2005/8/layout/vProcess5"/>
    <dgm:cxn modelId="{F910F9CD-8760-45E3-A3E6-3ADFBD1C2A2D}" srcId="{7811A7A8-413E-425A-B8EB-CF89E5A886E3}" destId="{38138222-E515-4244-BE60-FC1A4781AA1D}" srcOrd="1" destOrd="0" parTransId="{CFDD6331-6FE2-46C4-A87A-60592DCE0DEB}" sibTransId="{B1699D9F-306A-4754-9BE3-3FD7A69CDD2C}"/>
    <dgm:cxn modelId="{C856E559-6281-468D-A2B3-604A9B0E517A}" type="presOf" srcId="{EE746243-8649-4ED1-ABF7-DC76DE106346}" destId="{0985DB9D-2A51-405C-80AA-2DC4EFE3323E}" srcOrd="1" destOrd="0" presId="urn:microsoft.com/office/officeart/2005/8/layout/vProcess5"/>
    <dgm:cxn modelId="{CDEE0A37-F06C-4A99-BDB8-CD622FF2CF04}" srcId="{7811A7A8-413E-425A-B8EB-CF89E5A886E3}" destId="{BE445443-63EE-4B3E-84EB-FD6E846111E3}" srcOrd="0" destOrd="0" parTransId="{450189D9-89FD-41D5-98F9-DFF34D9E2281}" sibTransId="{514F07C4-676E-4754-81AB-0D70410EE94B}"/>
    <dgm:cxn modelId="{08517530-3222-4CDF-BADD-10D27FA48A47}" srcId="{7811A7A8-413E-425A-B8EB-CF89E5A886E3}" destId="{EE746243-8649-4ED1-ABF7-DC76DE106346}" srcOrd="2" destOrd="0" parTransId="{810FAC24-9782-4A06-8761-F806EDB5BE25}" sibTransId="{0B64922E-1D97-46E8-B17B-BEE9969D3872}"/>
    <dgm:cxn modelId="{9C07DB82-FB46-44A7-8271-0B5E4575F80C}" type="presParOf" srcId="{088386FF-C3F7-4222-A744-1663A9363ACE}" destId="{0B039874-F81E-4918-ABF3-269FB6C5020D}" srcOrd="0" destOrd="0" presId="urn:microsoft.com/office/officeart/2005/8/layout/vProcess5"/>
    <dgm:cxn modelId="{14B3A983-6F80-47C7-86B3-5EE571D069EF}" type="presParOf" srcId="{088386FF-C3F7-4222-A744-1663A9363ACE}" destId="{F000114A-CD3B-4A53-974B-231858D66EEE}" srcOrd="1" destOrd="0" presId="urn:microsoft.com/office/officeart/2005/8/layout/vProcess5"/>
    <dgm:cxn modelId="{4B436A6D-248E-44C2-90DF-B45931800613}" type="presParOf" srcId="{088386FF-C3F7-4222-A744-1663A9363ACE}" destId="{0D57B350-B0E7-4ED4-B6A8-8FB5282405C0}" srcOrd="2" destOrd="0" presId="urn:microsoft.com/office/officeart/2005/8/layout/vProcess5"/>
    <dgm:cxn modelId="{25052357-8D43-44A6-9228-B9A726A17709}" type="presParOf" srcId="{088386FF-C3F7-4222-A744-1663A9363ACE}" destId="{74D6D685-AAD6-4AC2-BE85-A56653F6A436}" srcOrd="3" destOrd="0" presId="urn:microsoft.com/office/officeart/2005/8/layout/vProcess5"/>
    <dgm:cxn modelId="{85078098-3CE9-4A94-826E-47EA37F6BAE7}" type="presParOf" srcId="{088386FF-C3F7-4222-A744-1663A9363ACE}" destId="{65953554-3E3D-4207-AA9C-5AF7D3AA050C}" srcOrd="4" destOrd="0" presId="urn:microsoft.com/office/officeart/2005/8/layout/vProcess5"/>
    <dgm:cxn modelId="{99A09851-6CEA-4BD7-8E46-A1818ABC3EC9}" type="presParOf" srcId="{088386FF-C3F7-4222-A744-1663A9363ACE}" destId="{ABD723AF-1E89-42D9-B9C1-11F17B447507}" srcOrd="5" destOrd="0" presId="urn:microsoft.com/office/officeart/2005/8/layout/vProcess5"/>
    <dgm:cxn modelId="{D881F8F9-92CD-4987-A6DF-AAC8FB66BB35}" type="presParOf" srcId="{088386FF-C3F7-4222-A744-1663A9363ACE}" destId="{2552378B-D158-4A8F-88A9-0A34AD48AF65}" srcOrd="6" destOrd="0" presId="urn:microsoft.com/office/officeart/2005/8/layout/vProcess5"/>
    <dgm:cxn modelId="{B6667765-4CCC-4B9C-BD3A-9FF27AF968E0}" type="presParOf" srcId="{088386FF-C3F7-4222-A744-1663A9363ACE}" destId="{276455FE-280B-4A62-8B77-DA425CB5B139}" srcOrd="7" destOrd="0" presId="urn:microsoft.com/office/officeart/2005/8/layout/vProcess5"/>
    <dgm:cxn modelId="{1FF76164-A778-40B2-9ED3-5C52D978415C}" type="presParOf" srcId="{088386FF-C3F7-4222-A744-1663A9363ACE}" destId="{0985DB9D-2A51-405C-80AA-2DC4EFE3323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3CCB46-6FF5-4378-A96C-628C34324B5E}" type="doc">
      <dgm:prSet loTypeId="urn:microsoft.com/office/officeart/2008/layout/SquareAccentList" loCatId="list" qsTypeId="urn:microsoft.com/office/officeart/2005/8/quickstyle/simple2" qsCatId="simple" csTypeId="urn:microsoft.com/office/officeart/2005/8/colors/colorful5" csCatId="colorful" phldr="1"/>
      <dgm:spPr/>
      <dgm:t>
        <a:bodyPr/>
        <a:lstStyle/>
        <a:p>
          <a:endParaRPr lang="zh-TW" altLang="en-US"/>
        </a:p>
      </dgm:t>
    </dgm:pt>
    <dgm:pt modelId="{B5AD22FC-E69C-46DA-AF61-7267C4C441EB}">
      <dgm:prSet phldrT="[文字]" custT="1"/>
      <dgm:spPr/>
      <dgm:t>
        <a:bodyPr/>
        <a:lstStyle/>
        <a:p>
          <a:r>
            <a:rPr lang="zh-TW" altLang="en-US" sz="4400" b="1" kern="1200" smtClean="0">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演練計畫規劃階段</a:t>
          </a:r>
          <a:endParaRPr lang="zh-TW" altLang="en-US" sz="4400" b="1" kern="1200" dirty="0">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endParaRPr>
        </a:p>
      </dgm:t>
    </dgm:pt>
    <dgm:pt modelId="{56D27E97-4CA8-4502-B130-88643C93B1A1}" type="parTrans" cxnId="{9E81F86B-7847-416C-A723-78177A99D703}">
      <dgm:prSet/>
      <dgm:spPr/>
      <dgm:t>
        <a:bodyPr/>
        <a:lstStyle/>
        <a:p>
          <a:endParaRPr lang="zh-TW" altLang="en-US"/>
        </a:p>
      </dgm:t>
    </dgm:pt>
    <dgm:pt modelId="{8C4F4B3D-9C52-4820-B859-9C7195E3215A}" type="sibTrans" cxnId="{9E81F86B-7847-416C-A723-78177A99D703}">
      <dgm:prSet/>
      <dgm:spPr/>
      <dgm:t>
        <a:bodyPr/>
        <a:lstStyle/>
        <a:p>
          <a:endParaRPr lang="zh-TW" altLang="en-US"/>
        </a:p>
      </dgm:t>
    </dgm:pt>
    <dgm:pt modelId="{4096232D-CB10-4421-80A7-09A9BE465B88}">
      <dgm:prSet phldrT="[文字]"/>
      <dgm:spPr/>
      <dgm:t>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確認演練單位</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dgm:t>
    </dgm:pt>
    <dgm:pt modelId="{D3F7742A-12A8-4DAF-85FB-1341BBA0A398}" type="parTrans" cxnId="{A6E278FD-BD7E-4FB8-B78A-9AB4E866C0AF}">
      <dgm:prSet/>
      <dgm:spPr/>
      <dgm:t>
        <a:bodyPr/>
        <a:lstStyle/>
        <a:p>
          <a:endParaRPr lang="zh-TW" altLang="en-US"/>
        </a:p>
      </dgm:t>
    </dgm:pt>
    <dgm:pt modelId="{F2A05F73-CD11-40E9-ABED-CDDA913D8551}" type="sibTrans" cxnId="{A6E278FD-BD7E-4FB8-B78A-9AB4E866C0AF}">
      <dgm:prSet/>
      <dgm:spPr/>
      <dgm:t>
        <a:bodyPr/>
        <a:lstStyle/>
        <a:p>
          <a:endParaRPr lang="zh-TW" altLang="en-US"/>
        </a:p>
      </dgm:t>
    </dgm:pt>
    <dgm:pt modelId="{CA43213D-BF1D-41BB-A4F4-2F3EC24D443E}">
      <dgm:prSet phldrT="[文字]"/>
      <dgm:spPr/>
      <dgm:t>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演練平台整備</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dgm:t>
    </dgm:pt>
    <dgm:pt modelId="{6537D50E-927B-4AE0-8733-D8A803BF65D7}" type="parTrans" cxnId="{BC74529F-8249-47EA-9EF8-4F3384AE573A}">
      <dgm:prSet/>
      <dgm:spPr/>
      <dgm:t>
        <a:bodyPr/>
        <a:lstStyle/>
        <a:p>
          <a:endParaRPr lang="zh-TW" altLang="en-US"/>
        </a:p>
      </dgm:t>
    </dgm:pt>
    <dgm:pt modelId="{BD010697-6198-4294-A0C4-8A36EC319921}" type="sibTrans" cxnId="{BC74529F-8249-47EA-9EF8-4F3384AE573A}">
      <dgm:prSet/>
      <dgm:spPr/>
      <dgm:t>
        <a:bodyPr/>
        <a:lstStyle/>
        <a:p>
          <a:endParaRPr lang="zh-TW" altLang="en-US"/>
        </a:p>
      </dgm:t>
    </dgm:pt>
    <dgm:pt modelId="{6EB9F042-D780-49FB-8862-97504CA9C26F}">
      <dgm:prSet phldrT="[文字]"/>
      <dgm:spPr/>
      <dgm:t>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提交演練計畫草稿</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dgm:t>
    </dgm:pt>
    <dgm:pt modelId="{D13410ED-16B8-4DCE-9306-7F52F74023F6}" type="sibTrans" cxnId="{EF52AF17-335D-441C-B8B0-F76D6B80A764}">
      <dgm:prSet/>
      <dgm:spPr/>
      <dgm:t>
        <a:bodyPr/>
        <a:lstStyle/>
        <a:p>
          <a:endParaRPr lang="zh-TW" altLang="en-US"/>
        </a:p>
      </dgm:t>
    </dgm:pt>
    <dgm:pt modelId="{3BEF91EE-4F66-4388-A6D6-2DCF4C284557}" type="parTrans" cxnId="{EF52AF17-335D-441C-B8B0-F76D6B80A764}">
      <dgm:prSet/>
      <dgm:spPr/>
      <dgm:t>
        <a:bodyPr/>
        <a:lstStyle/>
        <a:p>
          <a:endParaRPr lang="zh-TW" altLang="en-US"/>
        </a:p>
      </dgm:t>
    </dgm:pt>
    <dgm:pt modelId="{8134D8CF-320B-4F49-98D1-2F36B4DEFF96}" type="pres">
      <dgm:prSet presAssocID="{703CCB46-6FF5-4378-A96C-628C34324B5E}" presName="layout" presStyleCnt="0">
        <dgm:presLayoutVars>
          <dgm:chMax/>
          <dgm:chPref/>
          <dgm:dir/>
          <dgm:resizeHandles/>
        </dgm:presLayoutVars>
      </dgm:prSet>
      <dgm:spPr/>
      <dgm:t>
        <a:bodyPr/>
        <a:lstStyle/>
        <a:p>
          <a:endParaRPr lang="zh-TW" altLang="en-US"/>
        </a:p>
      </dgm:t>
    </dgm:pt>
    <dgm:pt modelId="{EAE0A99B-12E4-43F7-829D-D6D9F7C0B461}" type="pres">
      <dgm:prSet presAssocID="{B5AD22FC-E69C-46DA-AF61-7267C4C441EB}" presName="root" presStyleCnt="0">
        <dgm:presLayoutVars>
          <dgm:chMax/>
          <dgm:chPref/>
        </dgm:presLayoutVars>
      </dgm:prSet>
      <dgm:spPr/>
    </dgm:pt>
    <dgm:pt modelId="{8A0D0038-4D6B-4180-9B5E-0B90B3BEBFC5}" type="pres">
      <dgm:prSet presAssocID="{B5AD22FC-E69C-46DA-AF61-7267C4C441EB}" presName="rootComposite" presStyleCnt="0">
        <dgm:presLayoutVars/>
      </dgm:prSet>
      <dgm:spPr/>
    </dgm:pt>
    <dgm:pt modelId="{5BCE6E00-3E95-4F76-8F53-22F26E07DE5E}" type="pres">
      <dgm:prSet presAssocID="{B5AD22FC-E69C-46DA-AF61-7267C4C441EB}" presName="ParentAccent" presStyleLbl="alignNode1" presStyleIdx="0" presStyleCnt="1"/>
      <dgm:spPr/>
    </dgm:pt>
    <dgm:pt modelId="{71CD6F07-908B-4BC4-9A2C-5EC346DCD481}" type="pres">
      <dgm:prSet presAssocID="{B5AD22FC-E69C-46DA-AF61-7267C4C441EB}" presName="ParentSmallAccent" presStyleLbl="fgAcc1" presStyleIdx="0" presStyleCnt="1"/>
      <dgm:spPr/>
    </dgm:pt>
    <dgm:pt modelId="{FFEC5DE3-E8D7-41E2-A5A4-6EDECCDCA198}" type="pres">
      <dgm:prSet presAssocID="{B5AD22FC-E69C-46DA-AF61-7267C4C441EB}" presName="Parent" presStyleLbl="revTx" presStyleIdx="0" presStyleCnt="4">
        <dgm:presLayoutVars>
          <dgm:chMax/>
          <dgm:chPref val="4"/>
          <dgm:bulletEnabled val="1"/>
        </dgm:presLayoutVars>
      </dgm:prSet>
      <dgm:spPr/>
      <dgm:t>
        <a:bodyPr/>
        <a:lstStyle/>
        <a:p>
          <a:endParaRPr lang="zh-TW" altLang="en-US"/>
        </a:p>
      </dgm:t>
    </dgm:pt>
    <dgm:pt modelId="{AEEA8600-1FCA-4F50-A897-5941DF7E1AEC}" type="pres">
      <dgm:prSet presAssocID="{B5AD22FC-E69C-46DA-AF61-7267C4C441EB}" presName="childShape" presStyleCnt="0">
        <dgm:presLayoutVars>
          <dgm:chMax val="0"/>
          <dgm:chPref val="0"/>
        </dgm:presLayoutVars>
      </dgm:prSet>
      <dgm:spPr/>
    </dgm:pt>
    <dgm:pt modelId="{5E293865-0B6C-44B2-A1E1-1545EFE9F7C2}" type="pres">
      <dgm:prSet presAssocID="{6EB9F042-D780-49FB-8862-97504CA9C26F}" presName="childComposite" presStyleCnt="0">
        <dgm:presLayoutVars>
          <dgm:chMax val="0"/>
          <dgm:chPref val="0"/>
        </dgm:presLayoutVars>
      </dgm:prSet>
      <dgm:spPr/>
    </dgm:pt>
    <dgm:pt modelId="{06A1D61D-6BBC-4F39-B27F-3E15668252E3}" type="pres">
      <dgm:prSet presAssocID="{6EB9F042-D780-49FB-8862-97504CA9C26F}" presName="ChildAccent" presStyleLbl="solidFgAcc1" presStyleIdx="0" presStyleCnt="3"/>
      <dgm:spPr/>
    </dgm:pt>
    <dgm:pt modelId="{A48B82A7-E887-4F29-9F6C-DC31C60A17BC}" type="pres">
      <dgm:prSet presAssocID="{6EB9F042-D780-49FB-8862-97504CA9C26F}" presName="Child" presStyleLbl="revTx" presStyleIdx="1" presStyleCnt="4">
        <dgm:presLayoutVars>
          <dgm:chMax val="0"/>
          <dgm:chPref val="0"/>
          <dgm:bulletEnabled val="1"/>
        </dgm:presLayoutVars>
      </dgm:prSet>
      <dgm:spPr/>
      <dgm:t>
        <a:bodyPr/>
        <a:lstStyle/>
        <a:p>
          <a:endParaRPr lang="zh-TW" altLang="en-US"/>
        </a:p>
      </dgm:t>
    </dgm:pt>
    <dgm:pt modelId="{F1952E6E-9BE1-4231-9B76-4F6B3F944E21}" type="pres">
      <dgm:prSet presAssocID="{4096232D-CB10-4421-80A7-09A9BE465B88}" presName="childComposite" presStyleCnt="0">
        <dgm:presLayoutVars>
          <dgm:chMax val="0"/>
          <dgm:chPref val="0"/>
        </dgm:presLayoutVars>
      </dgm:prSet>
      <dgm:spPr/>
    </dgm:pt>
    <dgm:pt modelId="{6C2166BC-1E8F-4B51-9BD4-6B232EA6B97B}" type="pres">
      <dgm:prSet presAssocID="{4096232D-CB10-4421-80A7-09A9BE465B88}" presName="ChildAccent" presStyleLbl="solidFgAcc1" presStyleIdx="1" presStyleCnt="3"/>
      <dgm:spPr/>
    </dgm:pt>
    <dgm:pt modelId="{32889BBD-1625-4785-A6EB-56419172E572}" type="pres">
      <dgm:prSet presAssocID="{4096232D-CB10-4421-80A7-09A9BE465B88}" presName="Child" presStyleLbl="revTx" presStyleIdx="2" presStyleCnt="4">
        <dgm:presLayoutVars>
          <dgm:chMax val="0"/>
          <dgm:chPref val="0"/>
          <dgm:bulletEnabled val="1"/>
        </dgm:presLayoutVars>
      </dgm:prSet>
      <dgm:spPr/>
      <dgm:t>
        <a:bodyPr/>
        <a:lstStyle/>
        <a:p>
          <a:endParaRPr lang="zh-TW" altLang="en-US"/>
        </a:p>
      </dgm:t>
    </dgm:pt>
    <dgm:pt modelId="{C5173FB8-E0F4-4B54-9589-75F94D68F087}" type="pres">
      <dgm:prSet presAssocID="{CA43213D-BF1D-41BB-A4F4-2F3EC24D443E}" presName="childComposite" presStyleCnt="0">
        <dgm:presLayoutVars>
          <dgm:chMax val="0"/>
          <dgm:chPref val="0"/>
        </dgm:presLayoutVars>
      </dgm:prSet>
      <dgm:spPr/>
    </dgm:pt>
    <dgm:pt modelId="{D3C2F878-77B8-4AFF-BA55-CB81A09DFA09}" type="pres">
      <dgm:prSet presAssocID="{CA43213D-BF1D-41BB-A4F4-2F3EC24D443E}" presName="ChildAccent" presStyleLbl="solidFgAcc1" presStyleIdx="2" presStyleCnt="3"/>
      <dgm:spPr/>
    </dgm:pt>
    <dgm:pt modelId="{D1685F49-1996-4499-B16D-08774DCAF199}" type="pres">
      <dgm:prSet presAssocID="{CA43213D-BF1D-41BB-A4F4-2F3EC24D443E}" presName="Child" presStyleLbl="revTx" presStyleIdx="3" presStyleCnt="4">
        <dgm:presLayoutVars>
          <dgm:chMax val="0"/>
          <dgm:chPref val="0"/>
          <dgm:bulletEnabled val="1"/>
        </dgm:presLayoutVars>
      </dgm:prSet>
      <dgm:spPr/>
      <dgm:t>
        <a:bodyPr/>
        <a:lstStyle/>
        <a:p>
          <a:endParaRPr lang="zh-TW" altLang="en-US"/>
        </a:p>
      </dgm:t>
    </dgm:pt>
  </dgm:ptLst>
  <dgm:cxnLst>
    <dgm:cxn modelId="{A87532F6-9097-450F-BE60-94BA2C8F38A2}" type="presOf" srcId="{703CCB46-6FF5-4378-A96C-628C34324B5E}" destId="{8134D8CF-320B-4F49-98D1-2F36B4DEFF96}" srcOrd="0" destOrd="0" presId="urn:microsoft.com/office/officeart/2008/layout/SquareAccentList"/>
    <dgm:cxn modelId="{B0028EB6-55C8-484F-B48C-57C89DB3F00B}" type="presOf" srcId="{CA43213D-BF1D-41BB-A4F4-2F3EC24D443E}" destId="{D1685F49-1996-4499-B16D-08774DCAF199}" srcOrd="0" destOrd="0" presId="urn:microsoft.com/office/officeart/2008/layout/SquareAccentList"/>
    <dgm:cxn modelId="{A6E278FD-BD7E-4FB8-B78A-9AB4E866C0AF}" srcId="{B5AD22FC-E69C-46DA-AF61-7267C4C441EB}" destId="{4096232D-CB10-4421-80A7-09A9BE465B88}" srcOrd="1" destOrd="0" parTransId="{D3F7742A-12A8-4DAF-85FB-1341BBA0A398}" sibTransId="{F2A05F73-CD11-40E9-ABED-CDDA913D8551}"/>
    <dgm:cxn modelId="{39A85693-EF92-4D87-82E9-5D9D013B08E0}" type="presOf" srcId="{6EB9F042-D780-49FB-8862-97504CA9C26F}" destId="{A48B82A7-E887-4F29-9F6C-DC31C60A17BC}" srcOrd="0" destOrd="0" presId="urn:microsoft.com/office/officeart/2008/layout/SquareAccentList"/>
    <dgm:cxn modelId="{9E81F86B-7847-416C-A723-78177A99D703}" srcId="{703CCB46-6FF5-4378-A96C-628C34324B5E}" destId="{B5AD22FC-E69C-46DA-AF61-7267C4C441EB}" srcOrd="0" destOrd="0" parTransId="{56D27E97-4CA8-4502-B130-88643C93B1A1}" sibTransId="{8C4F4B3D-9C52-4820-B859-9C7195E3215A}"/>
    <dgm:cxn modelId="{EF52AF17-335D-441C-B8B0-F76D6B80A764}" srcId="{B5AD22FC-E69C-46DA-AF61-7267C4C441EB}" destId="{6EB9F042-D780-49FB-8862-97504CA9C26F}" srcOrd="0" destOrd="0" parTransId="{3BEF91EE-4F66-4388-A6D6-2DCF4C284557}" sibTransId="{D13410ED-16B8-4DCE-9306-7F52F74023F6}"/>
    <dgm:cxn modelId="{6C768176-AD58-4D67-9630-11B2D8A9D3FC}" type="presOf" srcId="{B5AD22FC-E69C-46DA-AF61-7267C4C441EB}" destId="{FFEC5DE3-E8D7-41E2-A5A4-6EDECCDCA198}" srcOrd="0" destOrd="0" presId="urn:microsoft.com/office/officeart/2008/layout/SquareAccentList"/>
    <dgm:cxn modelId="{BC74529F-8249-47EA-9EF8-4F3384AE573A}" srcId="{B5AD22FC-E69C-46DA-AF61-7267C4C441EB}" destId="{CA43213D-BF1D-41BB-A4F4-2F3EC24D443E}" srcOrd="2" destOrd="0" parTransId="{6537D50E-927B-4AE0-8733-D8A803BF65D7}" sibTransId="{BD010697-6198-4294-A0C4-8A36EC319921}"/>
    <dgm:cxn modelId="{7232C0EA-D8A0-4870-9326-912F370E91D6}" type="presOf" srcId="{4096232D-CB10-4421-80A7-09A9BE465B88}" destId="{32889BBD-1625-4785-A6EB-56419172E572}" srcOrd="0" destOrd="0" presId="urn:microsoft.com/office/officeart/2008/layout/SquareAccentList"/>
    <dgm:cxn modelId="{63145EDF-7F50-4485-9EF2-6D303CAEE23A}" type="presParOf" srcId="{8134D8CF-320B-4F49-98D1-2F36B4DEFF96}" destId="{EAE0A99B-12E4-43F7-829D-D6D9F7C0B461}" srcOrd="0" destOrd="0" presId="urn:microsoft.com/office/officeart/2008/layout/SquareAccentList"/>
    <dgm:cxn modelId="{20C217F1-0774-456B-97FB-68A215CA577C}" type="presParOf" srcId="{EAE0A99B-12E4-43F7-829D-D6D9F7C0B461}" destId="{8A0D0038-4D6B-4180-9B5E-0B90B3BEBFC5}" srcOrd="0" destOrd="0" presId="urn:microsoft.com/office/officeart/2008/layout/SquareAccentList"/>
    <dgm:cxn modelId="{BFB689CC-3CFF-450A-8DF5-CC772B90DE84}" type="presParOf" srcId="{8A0D0038-4D6B-4180-9B5E-0B90B3BEBFC5}" destId="{5BCE6E00-3E95-4F76-8F53-22F26E07DE5E}" srcOrd="0" destOrd="0" presId="urn:microsoft.com/office/officeart/2008/layout/SquareAccentList"/>
    <dgm:cxn modelId="{58AC9387-B46F-4226-8651-D41D93D587CE}" type="presParOf" srcId="{8A0D0038-4D6B-4180-9B5E-0B90B3BEBFC5}" destId="{71CD6F07-908B-4BC4-9A2C-5EC346DCD481}" srcOrd="1" destOrd="0" presId="urn:microsoft.com/office/officeart/2008/layout/SquareAccentList"/>
    <dgm:cxn modelId="{48C2A7FA-8D68-4861-92DC-849F4906BA5C}" type="presParOf" srcId="{8A0D0038-4D6B-4180-9B5E-0B90B3BEBFC5}" destId="{FFEC5DE3-E8D7-41E2-A5A4-6EDECCDCA198}" srcOrd="2" destOrd="0" presId="urn:microsoft.com/office/officeart/2008/layout/SquareAccentList"/>
    <dgm:cxn modelId="{DA5921CE-52E5-4941-9EA2-BFCC74BE4A58}" type="presParOf" srcId="{EAE0A99B-12E4-43F7-829D-D6D9F7C0B461}" destId="{AEEA8600-1FCA-4F50-A897-5941DF7E1AEC}" srcOrd="1" destOrd="0" presId="urn:microsoft.com/office/officeart/2008/layout/SquareAccentList"/>
    <dgm:cxn modelId="{F2C874AD-DCD7-4AD4-A2FA-5F32EF31BC37}" type="presParOf" srcId="{AEEA8600-1FCA-4F50-A897-5941DF7E1AEC}" destId="{5E293865-0B6C-44B2-A1E1-1545EFE9F7C2}" srcOrd="0" destOrd="0" presId="urn:microsoft.com/office/officeart/2008/layout/SquareAccentList"/>
    <dgm:cxn modelId="{AACDD182-5E0B-412F-9526-519B2CF350FB}" type="presParOf" srcId="{5E293865-0B6C-44B2-A1E1-1545EFE9F7C2}" destId="{06A1D61D-6BBC-4F39-B27F-3E15668252E3}" srcOrd="0" destOrd="0" presId="urn:microsoft.com/office/officeart/2008/layout/SquareAccentList"/>
    <dgm:cxn modelId="{DCA6909A-7249-49EB-948F-88E9DA496DD0}" type="presParOf" srcId="{5E293865-0B6C-44B2-A1E1-1545EFE9F7C2}" destId="{A48B82A7-E887-4F29-9F6C-DC31C60A17BC}" srcOrd="1" destOrd="0" presId="urn:microsoft.com/office/officeart/2008/layout/SquareAccentList"/>
    <dgm:cxn modelId="{05576EFA-4E51-4587-AE47-647649353DBE}" type="presParOf" srcId="{AEEA8600-1FCA-4F50-A897-5941DF7E1AEC}" destId="{F1952E6E-9BE1-4231-9B76-4F6B3F944E21}" srcOrd="1" destOrd="0" presId="urn:microsoft.com/office/officeart/2008/layout/SquareAccentList"/>
    <dgm:cxn modelId="{330679FF-B093-45A6-84B5-26689001616B}" type="presParOf" srcId="{F1952E6E-9BE1-4231-9B76-4F6B3F944E21}" destId="{6C2166BC-1E8F-4B51-9BD4-6B232EA6B97B}" srcOrd="0" destOrd="0" presId="urn:microsoft.com/office/officeart/2008/layout/SquareAccentList"/>
    <dgm:cxn modelId="{294CA4B9-58E5-4D97-9467-E45A371EF7BC}" type="presParOf" srcId="{F1952E6E-9BE1-4231-9B76-4F6B3F944E21}" destId="{32889BBD-1625-4785-A6EB-56419172E572}" srcOrd="1" destOrd="0" presId="urn:microsoft.com/office/officeart/2008/layout/SquareAccentList"/>
    <dgm:cxn modelId="{CD5E1FA8-8E0A-4F48-9599-A285977DC5D3}" type="presParOf" srcId="{AEEA8600-1FCA-4F50-A897-5941DF7E1AEC}" destId="{C5173FB8-E0F4-4B54-9589-75F94D68F087}" srcOrd="2" destOrd="0" presId="urn:microsoft.com/office/officeart/2008/layout/SquareAccentList"/>
    <dgm:cxn modelId="{71157094-650C-4254-B5CE-1522E46529C9}" type="presParOf" srcId="{C5173FB8-E0F4-4B54-9589-75F94D68F087}" destId="{D3C2F878-77B8-4AFF-BA55-CB81A09DFA09}" srcOrd="0" destOrd="0" presId="urn:microsoft.com/office/officeart/2008/layout/SquareAccentList"/>
    <dgm:cxn modelId="{B25E9DB8-2358-4746-BF08-A9ABA72E4C05}" type="presParOf" srcId="{C5173FB8-E0F4-4B54-9589-75F94D68F087}" destId="{D1685F49-1996-4499-B16D-08774DCAF199}"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3CCB46-6FF5-4378-A96C-628C34324B5E}" type="doc">
      <dgm:prSet loTypeId="urn:microsoft.com/office/officeart/2008/layout/SquareAccentList" loCatId="list" qsTypeId="urn:microsoft.com/office/officeart/2005/8/quickstyle/simple2" qsCatId="simple" csTypeId="urn:microsoft.com/office/officeart/2005/8/colors/colorful5" csCatId="colorful" phldr="1"/>
      <dgm:spPr/>
      <dgm:t>
        <a:bodyPr/>
        <a:lstStyle/>
        <a:p>
          <a:endParaRPr lang="zh-TW" altLang="en-US"/>
        </a:p>
      </dgm:t>
    </dgm:pt>
    <dgm:pt modelId="{B5AD22FC-E69C-46DA-AF61-7267C4C441EB}">
      <dgm:prSet phldrT="[文字]" custT="1"/>
      <dgm:spPr/>
      <dgm:t>
        <a:bodyPr/>
        <a:lstStyle/>
        <a:p>
          <a:r>
            <a:rPr lang="zh-TW" altLang="en-US" sz="4400" b="1" kern="1200" dirty="0" smtClean="0">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演練整備階段</a:t>
          </a:r>
          <a:endParaRPr lang="zh-TW" altLang="en-US" sz="4400" b="1" kern="1200" dirty="0">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endParaRPr>
        </a:p>
      </dgm:t>
    </dgm:pt>
    <dgm:pt modelId="{56D27E97-4CA8-4502-B130-88643C93B1A1}" type="parTrans" cxnId="{9E81F86B-7847-416C-A723-78177A99D703}">
      <dgm:prSet/>
      <dgm:spPr/>
      <dgm:t>
        <a:bodyPr/>
        <a:lstStyle/>
        <a:p>
          <a:endParaRPr lang="zh-TW" altLang="en-US"/>
        </a:p>
      </dgm:t>
    </dgm:pt>
    <dgm:pt modelId="{8C4F4B3D-9C52-4820-B859-9C7195E3215A}" type="sibTrans" cxnId="{9E81F86B-7847-416C-A723-78177A99D703}">
      <dgm:prSet/>
      <dgm:spPr/>
      <dgm:t>
        <a:bodyPr/>
        <a:lstStyle/>
        <a:p>
          <a:endParaRPr lang="zh-TW" altLang="en-US"/>
        </a:p>
      </dgm:t>
    </dgm:pt>
    <dgm:pt modelId="{4096232D-CB10-4421-80A7-09A9BE465B88}">
      <dgm:prSet phldrT="[文字]"/>
      <dgm:spPr/>
      <dgm:t>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變更聯絡人密碼</a:t>
          </a:r>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第一、二聯絡人</a:t>
          </a:r>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dgm:t>
    </dgm:pt>
    <dgm:pt modelId="{D3F7742A-12A8-4DAF-85FB-1341BBA0A398}" type="parTrans" cxnId="{A6E278FD-BD7E-4FB8-B78A-9AB4E866C0AF}">
      <dgm:prSet/>
      <dgm:spPr/>
      <dgm:t>
        <a:bodyPr/>
        <a:lstStyle/>
        <a:p>
          <a:endParaRPr lang="zh-TW" altLang="en-US"/>
        </a:p>
      </dgm:t>
    </dgm:pt>
    <dgm:pt modelId="{F2A05F73-CD11-40E9-ABED-CDDA913D8551}" type="sibTrans" cxnId="{A6E278FD-BD7E-4FB8-B78A-9AB4E866C0AF}">
      <dgm:prSet/>
      <dgm:spPr/>
      <dgm:t>
        <a:bodyPr/>
        <a:lstStyle/>
        <a:p>
          <a:endParaRPr lang="zh-TW" altLang="en-US"/>
        </a:p>
      </dgm:t>
    </dgm:pt>
    <dgm:pt modelId="{A7BAD313-5ABE-4E4A-8E3B-20875FF21BB0}">
      <dgm:prSet phldrT="[文字]"/>
      <dgm:spPr/>
      <dgm:t>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帳號資料確認</a:t>
          </a:r>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關閉未使用帳號</a:t>
          </a:r>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dgm:t>
    </dgm:pt>
    <dgm:pt modelId="{F34AC4C8-D97E-4254-95D5-A3F5693D9469}" type="parTrans" cxnId="{B0948928-3583-48DA-A044-5A364F01DA08}">
      <dgm:prSet/>
      <dgm:spPr/>
      <dgm:t>
        <a:bodyPr/>
        <a:lstStyle/>
        <a:p>
          <a:endParaRPr lang="zh-TW" altLang="en-US"/>
        </a:p>
      </dgm:t>
    </dgm:pt>
    <dgm:pt modelId="{A9EFC7BF-C827-46C2-AB23-527E7B0AEE3B}" type="sibTrans" cxnId="{B0948928-3583-48DA-A044-5A364F01DA08}">
      <dgm:prSet/>
      <dgm:spPr/>
      <dgm:t>
        <a:bodyPr/>
        <a:lstStyle/>
        <a:p>
          <a:endParaRPr lang="zh-TW" altLang="en-US"/>
        </a:p>
      </dgm:t>
    </dgm:pt>
    <dgm:pt modelId="{7E06F678-4A12-4519-8FDE-0845E245BDFC}">
      <dgm:prSet phldrT="[文字]"/>
      <dgm:spPr/>
      <dgm:t>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資安聯絡人資料確認</a:t>
          </a:r>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第一、二聯絡人</a:t>
          </a:r>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dgm:t>
    </dgm:pt>
    <dgm:pt modelId="{30284C92-D1D2-4CC3-8F8E-04C635738B76}" type="parTrans" cxnId="{2B833C1E-8118-470C-97A4-CDDD1C32C5CE}">
      <dgm:prSet/>
      <dgm:spPr/>
      <dgm:t>
        <a:bodyPr/>
        <a:lstStyle/>
        <a:p>
          <a:endParaRPr lang="zh-TW" altLang="en-US"/>
        </a:p>
      </dgm:t>
    </dgm:pt>
    <dgm:pt modelId="{1CFB0B58-A9C8-413B-92A7-210A1983CB40}" type="sibTrans" cxnId="{2B833C1E-8118-470C-97A4-CDDD1C32C5CE}">
      <dgm:prSet/>
      <dgm:spPr/>
      <dgm:t>
        <a:bodyPr/>
        <a:lstStyle/>
        <a:p>
          <a:endParaRPr lang="zh-TW" altLang="en-US"/>
        </a:p>
      </dgm:t>
    </dgm:pt>
    <dgm:pt modelId="{8134D8CF-320B-4F49-98D1-2F36B4DEFF96}" type="pres">
      <dgm:prSet presAssocID="{703CCB46-6FF5-4378-A96C-628C34324B5E}" presName="layout" presStyleCnt="0">
        <dgm:presLayoutVars>
          <dgm:chMax/>
          <dgm:chPref/>
          <dgm:dir/>
          <dgm:resizeHandles/>
        </dgm:presLayoutVars>
      </dgm:prSet>
      <dgm:spPr/>
      <dgm:t>
        <a:bodyPr/>
        <a:lstStyle/>
        <a:p>
          <a:endParaRPr lang="zh-TW" altLang="en-US"/>
        </a:p>
      </dgm:t>
    </dgm:pt>
    <dgm:pt modelId="{EAE0A99B-12E4-43F7-829D-D6D9F7C0B461}" type="pres">
      <dgm:prSet presAssocID="{B5AD22FC-E69C-46DA-AF61-7267C4C441EB}" presName="root" presStyleCnt="0">
        <dgm:presLayoutVars>
          <dgm:chMax/>
          <dgm:chPref/>
        </dgm:presLayoutVars>
      </dgm:prSet>
      <dgm:spPr/>
    </dgm:pt>
    <dgm:pt modelId="{8A0D0038-4D6B-4180-9B5E-0B90B3BEBFC5}" type="pres">
      <dgm:prSet presAssocID="{B5AD22FC-E69C-46DA-AF61-7267C4C441EB}" presName="rootComposite" presStyleCnt="0">
        <dgm:presLayoutVars/>
      </dgm:prSet>
      <dgm:spPr/>
    </dgm:pt>
    <dgm:pt modelId="{5BCE6E00-3E95-4F76-8F53-22F26E07DE5E}" type="pres">
      <dgm:prSet presAssocID="{B5AD22FC-E69C-46DA-AF61-7267C4C441EB}" presName="ParentAccent" presStyleLbl="alignNode1" presStyleIdx="0" presStyleCnt="1"/>
      <dgm:spPr/>
    </dgm:pt>
    <dgm:pt modelId="{71CD6F07-908B-4BC4-9A2C-5EC346DCD481}" type="pres">
      <dgm:prSet presAssocID="{B5AD22FC-E69C-46DA-AF61-7267C4C441EB}" presName="ParentSmallAccent" presStyleLbl="fgAcc1" presStyleIdx="0" presStyleCnt="1"/>
      <dgm:spPr/>
    </dgm:pt>
    <dgm:pt modelId="{FFEC5DE3-E8D7-41E2-A5A4-6EDECCDCA198}" type="pres">
      <dgm:prSet presAssocID="{B5AD22FC-E69C-46DA-AF61-7267C4C441EB}" presName="Parent" presStyleLbl="revTx" presStyleIdx="0" presStyleCnt="4">
        <dgm:presLayoutVars>
          <dgm:chMax/>
          <dgm:chPref val="4"/>
          <dgm:bulletEnabled val="1"/>
        </dgm:presLayoutVars>
      </dgm:prSet>
      <dgm:spPr/>
      <dgm:t>
        <a:bodyPr/>
        <a:lstStyle/>
        <a:p>
          <a:endParaRPr lang="zh-TW" altLang="en-US"/>
        </a:p>
      </dgm:t>
    </dgm:pt>
    <dgm:pt modelId="{AEEA8600-1FCA-4F50-A897-5941DF7E1AEC}" type="pres">
      <dgm:prSet presAssocID="{B5AD22FC-E69C-46DA-AF61-7267C4C441EB}" presName="childShape" presStyleCnt="0">
        <dgm:presLayoutVars>
          <dgm:chMax val="0"/>
          <dgm:chPref val="0"/>
        </dgm:presLayoutVars>
      </dgm:prSet>
      <dgm:spPr/>
    </dgm:pt>
    <dgm:pt modelId="{E69D6233-64E3-41CC-B867-033EF4A751A3}" type="pres">
      <dgm:prSet presAssocID="{A7BAD313-5ABE-4E4A-8E3B-20875FF21BB0}" presName="childComposite" presStyleCnt="0">
        <dgm:presLayoutVars>
          <dgm:chMax val="0"/>
          <dgm:chPref val="0"/>
        </dgm:presLayoutVars>
      </dgm:prSet>
      <dgm:spPr/>
    </dgm:pt>
    <dgm:pt modelId="{11763F5F-3AF7-4DB2-92E2-BCD27B2D6503}" type="pres">
      <dgm:prSet presAssocID="{A7BAD313-5ABE-4E4A-8E3B-20875FF21BB0}" presName="ChildAccent" presStyleLbl="solidFgAcc1" presStyleIdx="0" presStyleCnt="3"/>
      <dgm:spPr/>
    </dgm:pt>
    <dgm:pt modelId="{07EF5971-C360-4B79-87B5-677AEAED5090}" type="pres">
      <dgm:prSet presAssocID="{A7BAD313-5ABE-4E4A-8E3B-20875FF21BB0}" presName="Child" presStyleLbl="revTx" presStyleIdx="1" presStyleCnt="4">
        <dgm:presLayoutVars>
          <dgm:chMax val="0"/>
          <dgm:chPref val="0"/>
          <dgm:bulletEnabled val="1"/>
        </dgm:presLayoutVars>
      </dgm:prSet>
      <dgm:spPr/>
      <dgm:t>
        <a:bodyPr/>
        <a:lstStyle/>
        <a:p>
          <a:endParaRPr lang="zh-TW" altLang="en-US"/>
        </a:p>
      </dgm:t>
    </dgm:pt>
    <dgm:pt modelId="{AE9A39A1-A343-4F09-9A4E-DC026815A932}" type="pres">
      <dgm:prSet presAssocID="{7E06F678-4A12-4519-8FDE-0845E245BDFC}" presName="childComposite" presStyleCnt="0">
        <dgm:presLayoutVars>
          <dgm:chMax val="0"/>
          <dgm:chPref val="0"/>
        </dgm:presLayoutVars>
      </dgm:prSet>
      <dgm:spPr/>
    </dgm:pt>
    <dgm:pt modelId="{6B350385-ACFD-4B44-8EE6-0DB846761837}" type="pres">
      <dgm:prSet presAssocID="{7E06F678-4A12-4519-8FDE-0845E245BDFC}" presName="ChildAccent" presStyleLbl="solidFgAcc1" presStyleIdx="1" presStyleCnt="3"/>
      <dgm:spPr/>
    </dgm:pt>
    <dgm:pt modelId="{4A99205B-5CBE-410B-8411-D5E3E024DB7B}" type="pres">
      <dgm:prSet presAssocID="{7E06F678-4A12-4519-8FDE-0845E245BDFC}" presName="Child" presStyleLbl="revTx" presStyleIdx="2" presStyleCnt="4">
        <dgm:presLayoutVars>
          <dgm:chMax val="0"/>
          <dgm:chPref val="0"/>
          <dgm:bulletEnabled val="1"/>
        </dgm:presLayoutVars>
      </dgm:prSet>
      <dgm:spPr/>
      <dgm:t>
        <a:bodyPr/>
        <a:lstStyle/>
        <a:p>
          <a:endParaRPr lang="zh-TW" altLang="en-US"/>
        </a:p>
      </dgm:t>
    </dgm:pt>
    <dgm:pt modelId="{F1952E6E-9BE1-4231-9B76-4F6B3F944E21}" type="pres">
      <dgm:prSet presAssocID="{4096232D-CB10-4421-80A7-09A9BE465B88}" presName="childComposite" presStyleCnt="0">
        <dgm:presLayoutVars>
          <dgm:chMax val="0"/>
          <dgm:chPref val="0"/>
        </dgm:presLayoutVars>
      </dgm:prSet>
      <dgm:spPr/>
    </dgm:pt>
    <dgm:pt modelId="{6C2166BC-1E8F-4B51-9BD4-6B232EA6B97B}" type="pres">
      <dgm:prSet presAssocID="{4096232D-CB10-4421-80A7-09A9BE465B88}" presName="ChildAccent" presStyleLbl="solidFgAcc1" presStyleIdx="2" presStyleCnt="3"/>
      <dgm:spPr/>
    </dgm:pt>
    <dgm:pt modelId="{32889BBD-1625-4785-A6EB-56419172E572}" type="pres">
      <dgm:prSet presAssocID="{4096232D-CB10-4421-80A7-09A9BE465B88}" presName="Child" presStyleLbl="revTx" presStyleIdx="3" presStyleCnt="4">
        <dgm:presLayoutVars>
          <dgm:chMax val="0"/>
          <dgm:chPref val="0"/>
          <dgm:bulletEnabled val="1"/>
        </dgm:presLayoutVars>
      </dgm:prSet>
      <dgm:spPr/>
      <dgm:t>
        <a:bodyPr/>
        <a:lstStyle/>
        <a:p>
          <a:endParaRPr lang="zh-TW" altLang="en-US"/>
        </a:p>
      </dgm:t>
    </dgm:pt>
  </dgm:ptLst>
  <dgm:cxnLst>
    <dgm:cxn modelId="{A87532F6-9097-450F-BE60-94BA2C8F38A2}" type="presOf" srcId="{703CCB46-6FF5-4378-A96C-628C34324B5E}" destId="{8134D8CF-320B-4F49-98D1-2F36B4DEFF96}" srcOrd="0" destOrd="0" presId="urn:microsoft.com/office/officeart/2008/layout/SquareAccentList"/>
    <dgm:cxn modelId="{2B833C1E-8118-470C-97A4-CDDD1C32C5CE}" srcId="{B5AD22FC-E69C-46DA-AF61-7267C4C441EB}" destId="{7E06F678-4A12-4519-8FDE-0845E245BDFC}" srcOrd="1" destOrd="0" parTransId="{30284C92-D1D2-4CC3-8F8E-04C635738B76}" sibTransId="{1CFB0B58-A9C8-413B-92A7-210A1983CB40}"/>
    <dgm:cxn modelId="{710D343E-A99B-4FAC-9FFC-731C3210486C}" type="presOf" srcId="{7E06F678-4A12-4519-8FDE-0845E245BDFC}" destId="{4A99205B-5CBE-410B-8411-D5E3E024DB7B}" srcOrd="0" destOrd="0" presId="urn:microsoft.com/office/officeart/2008/layout/SquareAccentList"/>
    <dgm:cxn modelId="{A6E278FD-BD7E-4FB8-B78A-9AB4E866C0AF}" srcId="{B5AD22FC-E69C-46DA-AF61-7267C4C441EB}" destId="{4096232D-CB10-4421-80A7-09A9BE465B88}" srcOrd="2" destOrd="0" parTransId="{D3F7742A-12A8-4DAF-85FB-1341BBA0A398}" sibTransId="{F2A05F73-CD11-40E9-ABED-CDDA913D8551}"/>
    <dgm:cxn modelId="{9E81F86B-7847-416C-A723-78177A99D703}" srcId="{703CCB46-6FF5-4378-A96C-628C34324B5E}" destId="{B5AD22FC-E69C-46DA-AF61-7267C4C441EB}" srcOrd="0" destOrd="0" parTransId="{56D27E97-4CA8-4502-B130-88643C93B1A1}" sibTransId="{8C4F4B3D-9C52-4820-B859-9C7195E3215A}"/>
    <dgm:cxn modelId="{B0948928-3583-48DA-A044-5A364F01DA08}" srcId="{B5AD22FC-E69C-46DA-AF61-7267C4C441EB}" destId="{A7BAD313-5ABE-4E4A-8E3B-20875FF21BB0}" srcOrd="0" destOrd="0" parTransId="{F34AC4C8-D97E-4254-95D5-A3F5693D9469}" sibTransId="{A9EFC7BF-C827-46C2-AB23-527E7B0AEE3B}"/>
    <dgm:cxn modelId="{8970F88A-1F4E-42C5-AB41-DE96E111765B}" type="presOf" srcId="{A7BAD313-5ABE-4E4A-8E3B-20875FF21BB0}" destId="{07EF5971-C360-4B79-87B5-677AEAED5090}" srcOrd="0" destOrd="0" presId="urn:microsoft.com/office/officeart/2008/layout/SquareAccentList"/>
    <dgm:cxn modelId="{6C768176-AD58-4D67-9630-11B2D8A9D3FC}" type="presOf" srcId="{B5AD22FC-E69C-46DA-AF61-7267C4C441EB}" destId="{FFEC5DE3-E8D7-41E2-A5A4-6EDECCDCA198}" srcOrd="0" destOrd="0" presId="urn:microsoft.com/office/officeart/2008/layout/SquareAccentList"/>
    <dgm:cxn modelId="{7232C0EA-D8A0-4870-9326-912F370E91D6}" type="presOf" srcId="{4096232D-CB10-4421-80A7-09A9BE465B88}" destId="{32889BBD-1625-4785-A6EB-56419172E572}" srcOrd="0" destOrd="0" presId="urn:microsoft.com/office/officeart/2008/layout/SquareAccentList"/>
    <dgm:cxn modelId="{63145EDF-7F50-4485-9EF2-6D303CAEE23A}" type="presParOf" srcId="{8134D8CF-320B-4F49-98D1-2F36B4DEFF96}" destId="{EAE0A99B-12E4-43F7-829D-D6D9F7C0B461}" srcOrd="0" destOrd="0" presId="urn:microsoft.com/office/officeart/2008/layout/SquareAccentList"/>
    <dgm:cxn modelId="{20C217F1-0774-456B-97FB-68A215CA577C}" type="presParOf" srcId="{EAE0A99B-12E4-43F7-829D-D6D9F7C0B461}" destId="{8A0D0038-4D6B-4180-9B5E-0B90B3BEBFC5}" srcOrd="0" destOrd="0" presId="urn:microsoft.com/office/officeart/2008/layout/SquareAccentList"/>
    <dgm:cxn modelId="{BFB689CC-3CFF-450A-8DF5-CC772B90DE84}" type="presParOf" srcId="{8A0D0038-4D6B-4180-9B5E-0B90B3BEBFC5}" destId="{5BCE6E00-3E95-4F76-8F53-22F26E07DE5E}" srcOrd="0" destOrd="0" presId="urn:microsoft.com/office/officeart/2008/layout/SquareAccentList"/>
    <dgm:cxn modelId="{58AC9387-B46F-4226-8651-D41D93D587CE}" type="presParOf" srcId="{8A0D0038-4D6B-4180-9B5E-0B90B3BEBFC5}" destId="{71CD6F07-908B-4BC4-9A2C-5EC346DCD481}" srcOrd="1" destOrd="0" presId="urn:microsoft.com/office/officeart/2008/layout/SquareAccentList"/>
    <dgm:cxn modelId="{48C2A7FA-8D68-4861-92DC-849F4906BA5C}" type="presParOf" srcId="{8A0D0038-4D6B-4180-9B5E-0B90B3BEBFC5}" destId="{FFEC5DE3-E8D7-41E2-A5A4-6EDECCDCA198}" srcOrd="2" destOrd="0" presId="urn:microsoft.com/office/officeart/2008/layout/SquareAccentList"/>
    <dgm:cxn modelId="{DA5921CE-52E5-4941-9EA2-BFCC74BE4A58}" type="presParOf" srcId="{EAE0A99B-12E4-43F7-829D-D6D9F7C0B461}" destId="{AEEA8600-1FCA-4F50-A897-5941DF7E1AEC}" srcOrd="1" destOrd="0" presId="urn:microsoft.com/office/officeart/2008/layout/SquareAccentList"/>
    <dgm:cxn modelId="{9FDCEC1B-B8F3-4B96-9C00-BA4240F423A8}" type="presParOf" srcId="{AEEA8600-1FCA-4F50-A897-5941DF7E1AEC}" destId="{E69D6233-64E3-41CC-B867-033EF4A751A3}" srcOrd="0" destOrd="0" presId="urn:microsoft.com/office/officeart/2008/layout/SquareAccentList"/>
    <dgm:cxn modelId="{C3E03F86-15F2-471F-8E0D-A2990CB1E634}" type="presParOf" srcId="{E69D6233-64E3-41CC-B867-033EF4A751A3}" destId="{11763F5F-3AF7-4DB2-92E2-BCD27B2D6503}" srcOrd="0" destOrd="0" presId="urn:microsoft.com/office/officeart/2008/layout/SquareAccentList"/>
    <dgm:cxn modelId="{427D5C21-FD28-44F3-B783-AED08355A211}" type="presParOf" srcId="{E69D6233-64E3-41CC-B867-033EF4A751A3}" destId="{07EF5971-C360-4B79-87B5-677AEAED5090}" srcOrd="1" destOrd="0" presId="urn:microsoft.com/office/officeart/2008/layout/SquareAccentList"/>
    <dgm:cxn modelId="{15D52207-D3CE-411A-9065-AAE569AD1036}" type="presParOf" srcId="{AEEA8600-1FCA-4F50-A897-5941DF7E1AEC}" destId="{AE9A39A1-A343-4F09-9A4E-DC026815A932}" srcOrd="1" destOrd="0" presId="urn:microsoft.com/office/officeart/2008/layout/SquareAccentList"/>
    <dgm:cxn modelId="{541426E6-B9D1-46DB-A3B2-0528AA5C882D}" type="presParOf" srcId="{AE9A39A1-A343-4F09-9A4E-DC026815A932}" destId="{6B350385-ACFD-4B44-8EE6-0DB846761837}" srcOrd="0" destOrd="0" presId="urn:microsoft.com/office/officeart/2008/layout/SquareAccentList"/>
    <dgm:cxn modelId="{96474D04-A6D1-4574-88C6-01D338F2F1E3}" type="presParOf" srcId="{AE9A39A1-A343-4F09-9A4E-DC026815A932}" destId="{4A99205B-5CBE-410B-8411-D5E3E024DB7B}" srcOrd="1" destOrd="0" presId="urn:microsoft.com/office/officeart/2008/layout/SquareAccentList"/>
    <dgm:cxn modelId="{05576EFA-4E51-4587-AE47-647649353DBE}" type="presParOf" srcId="{AEEA8600-1FCA-4F50-A897-5941DF7E1AEC}" destId="{F1952E6E-9BE1-4231-9B76-4F6B3F944E21}" srcOrd="2" destOrd="0" presId="urn:microsoft.com/office/officeart/2008/layout/SquareAccentList"/>
    <dgm:cxn modelId="{330679FF-B093-45A6-84B5-26689001616B}" type="presParOf" srcId="{F1952E6E-9BE1-4231-9B76-4F6B3F944E21}" destId="{6C2166BC-1E8F-4B51-9BD4-6B232EA6B97B}" srcOrd="0" destOrd="0" presId="urn:microsoft.com/office/officeart/2008/layout/SquareAccentList"/>
    <dgm:cxn modelId="{294CA4B9-58E5-4D97-9467-E45A371EF7BC}" type="presParOf" srcId="{F1952E6E-9BE1-4231-9B76-4F6B3F944E21}" destId="{32889BBD-1625-4785-A6EB-56419172E572}"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3CCB46-6FF5-4378-A96C-628C34324B5E}" type="doc">
      <dgm:prSet loTypeId="urn:microsoft.com/office/officeart/2008/layout/SquareAccentList" loCatId="list" qsTypeId="urn:microsoft.com/office/officeart/2005/8/quickstyle/simple2" qsCatId="simple" csTypeId="urn:microsoft.com/office/officeart/2005/8/colors/colorful5" csCatId="colorful" phldr="1"/>
      <dgm:spPr/>
      <dgm:t>
        <a:bodyPr/>
        <a:lstStyle/>
        <a:p>
          <a:endParaRPr lang="zh-TW" altLang="en-US"/>
        </a:p>
      </dgm:t>
    </dgm:pt>
    <dgm:pt modelId="{B5AD22FC-E69C-46DA-AF61-7267C4C441EB}">
      <dgm:prSet phldrT="[文字]" custT="1"/>
      <dgm:spPr/>
      <dgm:t>
        <a:bodyPr/>
        <a:lstStyle/>
        <a:p>
          <a:r>
            <a:rPr lang="zh-TW" altLang="en-US" sz="4400" b="1" kern="1200" dirty="0" smtClean="0">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演練執行階段</a:t>
          </a:r>
          <a:endParaRPr lang="zh-TW" altLang="en-US" sz="4400" b="1" kern="1200" dirty="0">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endParaRPr>
        </a:p>
      </dgm:t>
    </dgm:pt>
    <dgm:pt modelId="{56D27E97-4CA8-4502-B130-88643C93B1A1}" type="parTrans" cxnId="{9E81F86B-7847-416C-A723-78177A99D703}">
      <dgm:prSet/>
      <dgm:spPr/>
      <dgm:t>
        <a:bodyPr/>
        <a:lstStyle/>
        <a:p>
          <a:endParaRPr lang="zh-TW" altLang="en-US"/>
        </a:p>
      </dgm:t>
    </dgm:pt>
    <dgm:pt modelId="{8C4F4B3D-9C52-4820-B859-9C7195E3215A}" type="sibTrans" cxnId="{9E81F86B-7847-416C-A723-78177A99D703}">
      <dgm:prSet/>
      <dgm:spPr/>
      <dgm:t>
        <a:bodyPr/>
        <a:lstStyle/>
        <a:p>
          <a:endParaRPr lang="zh-TW" altLang="en-US"/>
        </a:p>
      </dgm:t>
    </dgm:pt>
    <dgm:pt modelId="{A7BAD313-5ABE-4E4A-8E3B-20875FF21BB0}">
      <dgm:prSet phldrT="[文字]"/>
      <dgm:spPr/>
      <dgm:t>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分梯執行演練</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dgm:t>
    </dgm:pt>
    <dgm:pt modelId="{F34AC4C8-D97E-4254-95D5-A3F5693D9469}" type="parTrans" cxnId="{B0948928-3583-48DA-A044-5A364F01DA08}">
      <dgm:prSet/>
      <dgm:spPr/>
      <dgm:t>
        <a:bodyPr/>
        <a:lstStyle/>
        <a:p>
          <a:endParaRPr lang="zh-TW" altLang="en-US"/>
        </a:p>
      </dgm:t>
    </dgm:pt>
    <dgm:pt modelId="{A9EFC7BF-C827-46C2-AB23-527E7B0AEE3B}" type="sibTrans" cxnId="{B0948928-3583-48DA-A044-5A364F01DA08}">
      <dgm:prSet/>
      <dgm:spPr/>
      <dgm:t>
        <a:bodyPr/>
        <a:lstStyle/>
        <a:p>
          <a:endParaRPr lang="zh-TW" altLang="en-US"/>
        </a:p>
      </dgm:t>
    </dgm:pt>
    <dgm:pt modelId="{7E06F678-4A12-4519-8FDE-0845E245BDFC}">
      <dgm:prSet phldrT="[文字]"/>
      <dgm:spPr/>
      <dgm:t>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於演練平台進行通報</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dgm:t>
    </dgm:pt>
    <dgm:pt modelId="{30284C92-D1D2-4CC3-8F8E-04C635738B76}" type="parTrans" cxnId="{2B833C1E-8118-470C-97A4-CDDD1C32C5CE}">
      <dgm:prSet/>
      <dgm:spPr/>
      <dgm:t>
        <a:bodyPr/>
        <a:lstStyle/>
        <a:p>
          <a:endParaRPr lang="zh-TW" altLang="en-US"/>
        </a:p>
      </dgm:t>
    </dgm:pt>
    <dgm:pt modelId="{1CFB0B58-A9C8-413B-92A7-210A1983CB40}" type="sibTrans" cxnId="{2B833C1E-8118-470C-97A4-CDDD1C32C5CE}">
      <dgm:prSet/>
      <dgm:spPr/>
      <dgm:t>
        <a:bodyPr/>
        <a:lstStyle/>
        <a:p>
          <a:endParaRPr lang="zh-TW" altLang="en-US"/>
        </a:p>
      </dgm:t>
    </dgm:pt>
    <dgm:pt modelId="{BC38D303-2E4A-4E09-A739-64ABB20062A7}">
      <dgm:prSet phldrT="[文字]"/>
      <dgm:spPr/>
      <dgm:t>
        <a:bodyPr/>
        <a:lstStyle/>
        <a:p>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https://drill.cert.tanet.edu.tw</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dgm:t>
    </dgm:pt>
    <dgm:pt modelId="{09BAF38B-1EC6-44D5-829D-9C3E46CBB986}" type="parTrans" cxnId="{8345CC3F-AEDC-4503-B37A-07EC7B1ABA72}">
      <dgm:prSet/>
      <dgm:spPr/>
      <dgm:t>
        <a:bodyPr/>
        <a:lstStyle/>
        <a:p>
          <a:endParaRPr lang="zh-TW" altLang="en-US"/>
        </a:p>
      </dgm:t>
    </dgm:pt>
    <dgm:pt modelId="{FCC69CA4-5BA0-49A5-82C4-2827908E3222}" type="sibTrans" cxnId="{8345CC3F-AEDC-4503-B37A-07EC7B1ABA72}">
      <dgm:prSet/>
      <dgm:spPr/>
      <dgm:t>
        <a:bodyPr/>
        <a:lstStyle/>
        <a:p>
          <a:endParaRPr lang="zh-TW" altLang="en-US"/>
        </a:p>
      </dgm:t>
    </dgm:pt>
    <dgm:pt modelId="{8134D8CF-320B-4F49-98D1-2F36B4DEFF96}" type="pres">
      <dgm:prSet presAssocID="{703CCB46-6FF5-4378-A96C-628C34324B5E}" presName="layout" presStyleCnt="0">
        <dgm:presLayoutVars>
          <dgm:chMax/>
          <dgm:chPref/>
          <dgm:dir/>
          <dgm:resizeHandles/>
        </dgm:presLayoutVars>
      </dgm:prSet>
      <dgm:spPr/>
      <dgm:t>
        <a:bodyPr/>
        <a:lstStyle/>
        <a:p>
          <a:endParaRPr lang="zh-TW" altLang="en-US"/>
        </a:p>
      </dgm:t>
    </dgm:pt>
    <dgm:pt modelId="{EAE0A99B-12E4-43F7-829D-D6D9F7C0B461}" type="pres">
      <dgm:prSet presAssocID="{B5AD22FC-E69C-46DA-AF61-7267C4C441EB}" presName="root" presStyleCnt="0">
        <dgm:presLayoutVars>
          <dgm:chMax/>
          <dgm:chPref/>
        </dgm:presLayoutVars>
      </dgm:prSet>
      <dgm:spPr/>
    </dgm:pt>
    <dgm:pt modelId="{8A0D0038-4D6B-4180-9B5E-0B90B3BEBFC5}" type="pres">
      <dgm:prSet presAssocID="{B5AD22FC-E69C-46DA-AF61-7267C4C441EB}" presName="rootComposite" presStyleCnt="0">
        <dgm:presLayoutVars/>
      </dgm:prSet>
      <dgm:spPr/>
    </dgm:pt>
    <dgm:pt modelId="{5BCE6E00-3E95-4F76-8F53-22F26E07DE5E}" type="pres">
      <dgm:prSet presAssocID="{B5AD22FC-E69C-46DA-AF61-7267C4C441EB}" presName="ParentAccent" presStyleLbl="alignNode1" presStyleIdx="0" presStyleCnt="1"/>
      <dgm:spPr/>
    </dgm:pt>
    <dgm:pt modelId="{71CD6F07-908B-4BC4-9A2C-5EC346DCD481}" type="pres">
      <dgm:prSet presAssocID="{B5AD22FC-E69C-46DA-AF61-7267C4C441EB}" presName="ParentSmallAccent" presStyleLbl="fgAcc1" presStyleIdx="0" presStyleCnt="1"/>
      <dgm:spPr/>
    </dgm:pt>
    <dgm:pt modelId="{FFEC5DE3-E8D7-41E2-A5A4-6EDECCDCA198}" type="pres">
      <dgm:prSet presAssocID="{B5AD22FC-E69C-46DA-AF61-7267C4C441EB}" presName="Parent" presStyleLbl="revTx" presStyleIdx="0" presStyleCnt="4">
        <dgm:presLayoutVars>
          <dgm:chMax/>
          <dgm:chPref val="4"/>
          <dgm:bulletEnabled val="1"/>
        </dgm:presLayoutVars>
      </dgm:prSet>
      <dgm:spPr/>
      <dgm:t>
        <a:bodyPr/>
        <a:lstStyle/>
        <a:p>
          <a:endParaRPr lang="zh-TW" altLang="en-US"/>
        </a:p>
      </dgm:t>
    </dgm:pt>
    <dgm:pt modelId="{AEEA8600-1FCA-4F50-A897-5941DF7E1AEC}" type="pres">
      <dgm:prSet presAssocID="{B5AD22FC-E69C-46DA-AF61-7267C4C441EB}" presName="childShape" presStyleCnt="0">
        <dgm:presLayoutVars>
          <dgm:chMax val="0"/>
          <dgm:chPref val="0"/>
        </dgm:presLayoutVars>
      </dgm:prSet>
      <dgm:spPr/>
    </dgm:pt>
    <dgm:pt modelId="{E69D6233-64E3-41CC-B867-033EF4A751A3}" type="pres">
      <dgm:prSet presAssocID="{A7BAD313-5ABE-4E4A-8E3B-20875FF21BB0}" presName="childComposite" presStyleCnt="0">
        <dgm:presLayoutVars>
          <dgm:chMax val="0"/>
          <dgm:chPref val="0"/>
        </dgm:presLayoutVars>
      </dgm:prSet>
      <dgm:spPr/>
    </dgm:pt>
    <dgm:pt modelId="{11763F5F-3AF7-4DB2-92E2-BCD27B2D6503}" type="pres">
      <dgm:prSet presAssocID="{A7BAD313-5ABE-4E4A-8E3B-20875FF21BB0}" presName="ChildAccent" presStyleLbl="solidFgAcc1" presStyleIdx="0" presStyleCnt="3"/>
      <dgm:spPr/>
    </dgm:pt>
    <dgm:pt modelId="{07EF5971-C360-4B79-87B5-677AEAED5090}" type="pres">
      <dgm:prSet presAssocID="{A7BAD313-5ABE-4E4A-8E3B-20875FF21BB0}" presName="Child" presStyleLbl="revTx" presStyleIdx="1" presStyleCnt="4">
        <dgm:presLayoutVars>
          <dgm:chMax val="0"/>
          <dgm:chPref val="0"/>
          <dgm:bulletEnabled val="1"/>
        </dgm:presLayoutVars>
      </dgm:prSet>
      <dgm:spPr/>
      <dgm:t>
        <a:bodyPr/>
        <a:lstStyle/>
        <a:p>
          <a:endParaRPr lang="zh-TW" altLang="en-US"/>
        </a:p>
      </dgm:t>
    </dgm:pt>
    <dgm:pt modelId="{AE9A39A1-A343-4F09-9A4E-DC026815A932}" type="pres">
      <dgm:prSet presAssocID="{7E06F678-4A12-4519-8FDE-0845E245BDFC}" presName="childComposite" presStyleCnt="0">
        <dgm:presLayoutVars>
          <dgm:chMax val="0"/>
          <dgm:chPref val="0"/>
        </dgm:presLayoutVars>
      </dgm:prSet>
      <dgm:spPr/>
    </dgm:pt>
    <dgm:pt modelId="{6B350385-ACFD-4B44-8EE6-0DB846761837}" type="pres">
      <dgm:prSet presAssocID="{7E06F678-4A12-4519-8FDE-0845E245BDFC}" presName="ChildAccent" presStyleLbl="solidFgAcc1" presStyleIdx="1" presStyleCnt="3"/>
      <dgm:spPr/>
    </dgm:pt>
    <dgm:pt modelId="{4A99205B-5CBE-410B-8411-D5E3E024DB7B}" type="pres">
      <dgm:prSet presAssocID="{7E06F678-4A12-4519-8FDE-0845E245BDFC}" presName="Child" presStyleLbl="revTx" presStyleIdx="2" presStyleCnt="4">
        <dgm:presLayoutVars>
          <dgm:chMax val="0"/>
          <dgm:chPref val="0"/>
          <dgm:bulletEnabled val="1"/>
        </dgm:presLayoutVars>
      </dgm:prSet>
      <dgm:spPr/>
      <dgm:t>
        <a:bodyPr/>
        <a:lstStyle/>
        <a:p>
          <a:endParaRPr lang="zh-TW" altLang="en-US"/>
        </a:p>
      </dgm:t>
    </dgm:pt>
    <dgm:pt modelId="{210B9910-1603-4260-B129-60FE41F9D56E}" type="pres">
      <dgm:prSet presAssocID="{BC38D303-2E4A-4E09-A739-64ABB20062A7}" presName="childComposite" presStyleCnt="0">
        <dgm:presLayoutVars>
          <dgm:chMax val="0"/>
          <dgm:chPref val="0"/>
        </dgm:presLayoutVars>
      </dgm:prSet>
      <dgm:spPr/>
    </dgm:pt>
    <dgm:pt modelId="{396A1C4B-DEFD-4E35-82AD-8EA136DACC7A}" type="pres">
      <dgm:prSet presAssocID="{BC38D303-2E4A-4E09-A739-64ABB20062A7}" presName="ChildAccent" presStyleLbl="solidFgAcc1" presStyleIdx="2" presStyleCnt="3"/>
      <dgm:spPr/>
    </dgm:pt>
    <dgm:pt modelId="{30600065-6450-4F19-82CE-B85FCB9C1EB8}" type="pres">
      <dgm:prSet presAssocID="{BC38D303-2E4A-4E09-A739-64ABB20062A7}" presName="Child" presStyleLbl="revTx" presStyleIdx="3" presStyleCnt="4">
        <dgm:presLayoutVars>
          <dgm:chMax val="0"/>
          <dgm:chPref val="0"/>
          <dgm:bulletEnabled val="1"/>
        </dgm:presLayoutVars>
      </dgm:prSet>
      <dgm:spPr/>
      <dgm:t>
        <a:bodyPr/>
        <a:lstStyle/>
        <a:p>
          <a:endParaRPr lang="zh-TW" altLang="en-US"/>
        </a:p>
      </dgm:t>
    </dgm:pt>
  </dgm:ptLst>
  <dgm:cxnLst>
    <dgm:cxn modelId="{A87532F6-9097-450F-BE60-94BA2C8F38A2}" type="presOf" srcId="{703CCB46-6FF5-4378-A96C-628C34324B5E}" destId="{8134D8CF-320B-4F49-98D1-2F36B4DEFF96}" srcOrd="0" destOrd="0" presId="urn:microsoft.com/office/officeart/2008/layout/SquareAccentList"/>
    <dgm:cxn modelId="{8345CC3F-AEDC-4503-B37A-07EC7B1ABA72}" srcId="{B5AD22FC-E69C-46DA-AF61-7267C4C441EB}" destId="{BC38D303-2E4A-4E09-A739-64ABB20062A7}" srcOrd="2" destOrd="0" parTransId="{09BAF38B-1EC6-44D5-829D-9C3E46CBB986}" sibTransId="{FCC69CA4-5BA0-49A5-82C4-2827908E3222}"/>
    <dgm:cxn modelId="{2B833C1E-8118-470C-97A4-CDDD1C32C5CE}" srcId="{B5AD22FC-E69C-46DA-AF61-7267C4C441EB}" destId="{7E06F678-4A12-4519-8FDE-0845E245BDFC}" srcOrd="1" destOrd="0" parTransId="{30284C92-D1D2-4CC3-8F8E-04C635738B76}" sibTransId="{1CFB0B58-A9C8-413B-92A7-210A1983CB40}"/>
    <dgm:cxn modelId="{710D343E-A99B-4FAC-9FFC-731C3210486C}" type="presOf" srcId="{7E06F678-4A12-4519-8FDE-0845E245BDFC}" destId="{4A99205B-5CBE-410B-8411-D5E3E024DB7B}" srcOrd="0" destOrd="0" presId="urn:microsoft.com/office/officeart/2008/layout/SquareAccentList"/>
    <dgm:cxn modelId="{9E81F86B-7847-416C-A723-78177A99D703}" srcId="{703CCB46-6FF5-4378-A96C-628C34324B5E}" destId="{B5AD22FC-E69C-46DA-AF61-7267C4C441EB}" srcOrd="0" destOrd="0" parTransId="{56D27E97-4CA8-4502-B130-88643C93B1A1}" sibTransId="{8C4F4B3D-9C52-4820-B859-9C7195E3215A}"/>
    <dgm:cxn modelId="{B0948928-3583-48DA-A044-5A364F01DA08}" srcId="{B5AD22FC-E69C-46DA-AF61-7267C4C441EB}" destId="{A7BAD313-5ABE-4E4A-8E3B-20875FF21BB0}" srcOrd="0" destOrd="0" parTransId="{F34AC4C8-D97E-4254-95D5-A3F5693D9469}" sibTransId="{A9EFC7BF-C827-46C2-AB23-527E7B0AEE3B}"/>
    <dgm:cxn modelId="{8970F88A-1F4E-42C5-AB41-DE96E111765B}" type="presOf" srcId="{A7BAD313-5ABE-4E4A-8E3B-20875FF21BB0}" destId="{07EF5971-C360-4B79-87B5-677AEAED5090}" srcOrd="0" destOrd="0" presId="urn:microsoft.com/office/officeart/2008/layout/SquareAccentList"/>
    <dgm:cxn modelId="{6C768176-AD58-4D67-9630-11B2D8A9D3FC}" type="presOf" srcId="{B5AD22FC-E69C-46DA-AF61-7267C4C441EB}" destId="{FFEC5DE3-E8D7-41E2-A5A4-6EDECCDCA198}" srcOrd="0" destOrd="0" presId="urn:microsoft.com/office/officeart/2008/layout/SquareAccentList"/>
    <dgm:cxn modelId="{28FCC788-C724-490A-BC27-94C4C0099305}" type="presOf" srcId="{BC38D303-2E4A-4E09-A739-64ABB20062A7}" destId="{30600065-6450-4F19-82CE-B85FCB9C1EB8}" srcOrd="0" destOrd="0" presId="urn:microsoft.com/office/officeart/2008/layout/SquareAccentList"/>
    <dgm:cxn modelId="{63145EDF-7F50-4485-9EF2-6D303CAEE23A}" type="presParOf" srcId="{8134D8CF-320B-4F49-98D1-2F36B4DEFF96}" destId="{EAE0A99B-12E4-43F7-829D-D6D9F7C0B461}" srcOrd="0" destOrd="0" presId="urn:microsoft.com/office/officeart/2008/layout/SquareAccentList"/>
    <dgm:cxn modelId="{20C217F1-0774-456B-97FB-68A215CA577C}" type="presParOf" srcId="{EAE0A99B-12E4-43F7-829D-D6D9F7C0B461}" destId="{8A0D0038-4D6B-4180-9B5E-0B90B3BEBFC5}" srcOrd="0" destOrd="0" presId="urn:microsoft.com/office/officeart/2008/layout/SquareAccentList"/>
    <dgm:cxn modelId="{BFB689CC-3CFF-450A-8DF5-CC772B90DE84}" type="presParOf" srcId="{8A0D0038-4D6B-4180-9B5E-0B90B3BEBFC5}" destId="{5BCE6E00-3E95-4F76-8F53-22F26E07DE5E}" srcOrd="0" destOrd="0" presId="urn:microsoft.com/office/officeart/2008/layout/SquareAccentList"/>
    <dgm:cxn modelId="{58AC9387-B46F-4226-8651-D41D93D587CE}" type="presParOf" srcId="{8A0D0038-4D6B-4180-9B5E-0B90B3BEBFC5}" destId="{71CD6F07-908B-4BC4-9A2C-5EC346DCD481}" srcOrd="1" destOrd="0" presId="urn:microsoft.com/office/officeart/2008/layout/SquareAccentList"/>
    <dgm:cxn modelId="{48C2A7FA-8D68-4861-92DC-849F4906BA5C}" type="presParOf" srcId="{8A0D0038-4D6B-4180-9B5E-0B90B3BEBFC5}" destId="{FFEC5DE3-E8D7-41E2-A5A4-6EDECCDCA198}" srcOrd="2" destOrd="0" presId="urn:microsoft.com/office/officeart/2008/layout/SquareAccentList"/>
    <dgm:cxn modelId="{DA5921CE-52E5-4941-9EA2-BFCC74BE4A58}" type="presParOf" srcId="{EAE0A99B-12E4-43F7-829D-D6D9F7C0B461}" destId="{AEEA8600-1FCA-4F50-A897-5941DF7E1AEC}" srcOrd="1" destOrd="0" presId="urn:microsoft.com/office/officeart/2008/layout/SquareAccentList"/>
    <dgm:cxn modelId="{9FDCEC1B-B8F3-4B96-9C00-BA4240F423A8}" type="presParOf" srcId="{AEEA8600-1FCA-4F50-A897-5941DF7E1AEC}" destId="{E69D6233-64E3-41CC-B867-033EF4A751A3}" srcOrd="0" destOrd="0" presId="urn:microsoft.com/office/officeart/2008/layout/SquareAccentList"/>
    <dgm:cxn modelId="{C3E03F86-15F2-471F-8E0D-A2990CB1E634}" type="presParOf" srcId="{E69D6233-64E3-41CC-B867-033EF4A751A3}" destId="{11763F5F-3AF7-4DB2-92E2-BCD27B2D6503}" srcOrd="0" destOrd="0" presId="urn:microsoft.com/office/officeart/2008/layout/SquareAccentList"/>
    <dgm:cxn modelId="{427D5C21-FD28-44F3-B783-AED08355A211}" type="presParOf" srcId="{E69D6233-64E3-41CC-B867-033EF4A751A3}" destId="{07EF5971-C360-4B79-87B5-677AEAED5090}" srcOrd="1" destOrd="0" presId="urn:microsoft.com/office/officeart/2008/layout/SquareAccentList"/>
    <dgm:cxn modelId="{15D52207-D3CE-411A-9065-AAE569AD1036}" type="presParOf" srcId="{AEEA8600-1FCA-4F50-A897-5941DF7E1AEC}" destId="{AE9A39A1-A343-4F09-9A4E-DC026815A932}" srcOrd="1" destOrd="0" presId="urn:microsoft.com/office/officeart/2008/layout/SquareAccentList"/>
    <dgm:cxn modelId="{541426E6-B9D1-46DB-A3B2-0528AA5C882D}" type="presParOf" srcId="{AE9A39A1-A343-4F09-9A4E-DC026815A932}" destId="{6B350385-ACFD-4B44-8EE6-0DB846761837}" srcOrd="0" destOrd="0" presId="urn:microsoft.com/office/officeart/2008/layout/SquareAccentList"/>
    <dgm:cxn modelId="{96474D04-A6D1-4574-88C6-01D338F2F1E3}" type="presParOf" srcId="{AE9A39A1-A343-4F09-9A4E-DC026815A932}" destId="{4A99205B-5CBE-410B-8411-D5E3E024DB7B}" srcOrd="1" destOrd="0" presId="urn:microsoft.com/office/officeart/2008/layout/SquareAccentList"/>
    <dgm:cxn modelId="{2287199B-9374-4A26-B520-6E8BA17AC924}" type="presParOf" srcId="{AEEA8600-1FCA-4F50-A897-5941DF7E1AEC}" destId="{210B9910-1603-4260-B129-60FE41F9D56E}" srcOrd="2" destOrd="0" presId="urn:microsoft.com/office/officeart/2008/layout/SquareAccentList"/>
    <dgm:cxn modelId="{7129A106-A900-4379-BC7E-656952D9939E}" type="presParOf" srcId="{210B9910-1603-4260-B129-60FE41F9D56E}" destId="{396A1C4B-DEFD-4E35-82AD-8EA136DACC7A}" srcOrd="0" destOrd="0" presId="urn:microsoft.com/office/officeart/2008/layout/SquareAccentList"/>
    <dgm:cxn modelId="{6E9C5875-A00D-4C4C-88D2-D8FD11E931F7}" type="presParOf" srcId="{210B9910-1603-4260-B129-60FE41F9D56E}" destId="{30600065-6450-4F19-82CE-B85FCB9C1EB8}"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7C724-7518-4B79-95AB-9199D229F000}">
      <dsp:nvSpPr>
        <dsp:cNvPr id="0" name=""/>
        <dsp:cNvSpPr/>
      </dsp:nvSpPr>
      <dsp:spPr>
        <a:xfrm>
          <a:off x="1361877" y="2520000"/>
          <a:ext cx="388555" cy="2221162"/>
        </a:xfrm>
        <a:custGeom>
          <a:avLst/>
          <a:gdLst/>
          <a:ahLst/>
          <a:cxnLst/>
          <a:rect l="0" t="0" r="0" b="0"/>
          <a:pathLst>
            <a:path>
              <a:moveTo>
                <a:pt x="0" y="0"/>
              </a:moveTo>
              <a:lnTo>
                <a:pt x="194277" y="0"/>
              </a:lnTo>
              <a:lnTo>
                <a:pt x="194277" y="2221162"/>
              </a:lnTo>
              <a:lnTo>
                <a:pt x="388555" y="22211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1499782" y="3574209"/>
        <a:ext cx="112744" cy="112744"/>
      </dsp:txXfrm>
    </dsp:sp>
    <dsp:sp modelId="{CA818E09-6D07-42C8-B79C-8876C9EA769B}">
      <dsp:nvSpPr>
        <dsp:cNvPr id="0" name=""/>
        <dsp:cNvSpPr/>
      </dsp:nvSpPr>
      <dsp:spPr>
        <a:xfrm>
          <a:off x="1361877" y="2520000"/>
          <a:ext cx="388555" cy="1480775"/>
        </a:xfrm>
        <a:custGeom>
          <a:avLst/>
          <a:gdLst/>
          <a:ahLst/>
          <a:cxnLst/>
          <a:rect l="0" t="0" r="0" b="0"/>
          <a:pathLst>
            <a:path>
              <a:moveTo>
                <a:pt x="0" y="0"/>
              </a:moveTo>
              <a:lnTo>
                <a:pt x="194277" y="0"/>
              </a:lnTo>
              <a:lnTo>
                <a:pt x="194277" y="1480775"/>
              </a:lnTo>
              <a:lnTo>
                <a:pt x="388555" y="14807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517882" y="3222114"/>
        <a:ext cx="76545" cy="76545"/>
      </dsp:txXfrm>
    </dsp:sp>
    <dsp:sp modelId="{1046384D-95B7-4F43-AB0C-34335BC17D70}">
      <dsp:nvSpPr>
        <dsp:cNvPr id="0" name=""/>
        <dsp:cNvSpPr/>
      </dsp:nvSpPr>
      <dsp:spPr>
        <a:xfrm>
          <a:off x="1361877" y="2520000"/>
          <a:ext cx="388555" cy="740387"/>
        </a:xfrm>
        <a:custGeom>
          <a:avLst/>
          <a:gdLst/>
          <a:ahLst/>
          <a:cxnLst/>
          <a:rect l="0" t="0" r="0" b="0"/>
          <a:pathLst>
            <a:path>
              <a:moveTo>
                <a:pt x="0" y="0"/>
              </a:moveTo>
              <a:lnTo>
                <a:pt x="194277" y="0"/>
              </a:lnTo>
              <a:lnTo>
                <a:pt x="194277" y="740387"/>
              </a:lnTo>
              <a:lnTo>
                <a:pt x="388555" y="74038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535251" y="2869290"/>
        <a:ext cx="41807" cy="41807"/>
      </dsp:txXfrm>
    </dsp:sp>
    <dsp:sp modelId="{48E79C72-71D6-46A4-A023-6652586ECE96}">
      <dsp:nvSpPr>
        <dsp:cNvPr id="0" name=""/>
        <dsp:cNvSpPr/>
      </dsp:nvSpPr>
      <dsp:spPr>
        <a:xfrm>
          <a:off x="1361877" y="2474280"/>
          <a:ext cx="388555" cy="91440"/>
        </a:xfrm>
        <a:custGeom>
          <a:avLst/>
          <a:gdLst/>
          <a:ahLst/>
          <a:cxnLst/>
          <a:rect l="0" t="0" r="0" b="0"/>
          <a:pathLst>
            <a:path>
              <a:moveTo>
                <a:pt x="0" y="45720"/>
              </a:moveTo>
              <a:lnTo>
                <a:pt x="388555"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546441" y="2510286"/>
        <a:ext cx="19427" cy="19427"/>
      </dsp:txXfrm>
    </dsp:sp>
    <dsp:sp modelId="{D024DE55-5AB8-43C3-A49F-3CF1FCD90013}">
      <dsp:nvSpPr>
        <dsp:cNvPr id="0" name=""/>
        <dsp:cNvSpPr/>
      </dsp:nvSpPr>
      <dsp:spPr>
        <a:xfrm>
          <a:off x="1361877" y="1779612"/>
          <a:ext cx="388555" cy="740387"/>
        </a:xfrm>
        <a:custGeom>
          <a:avLst/>
          <a:gdLst/>
          <a:ahLst/>
          <a:cxnLst/>
          <a:rect l="0" t="0" r="0" b="0"/>
          <a:pathLst>
            <a:path>
              <a:moveTo>
                <a:pt x="0" y="740387"/>
              </a:moveTo>
              <a:lnTo>
                <a:pt x="194277" y="740387"/>
              </a:lnTo>
              <a:lnTo>
                <a:pt x="194277" y="0"/>
              </a:lnTo>
              <a:lnTo>
                <a:pt x="388555"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535251" y="2128902"/>
        <a:ext cx="41807" cy="41807"/>
      </dsp:txXfrm>
    </dsp:sp>
    <dsp:sp modelId="{5D4DCB7A-2B8E-4713-9603-F251915DD84B}">
      <dsp:nvSpPr>
        <dsp:cNvPr id="0" name=""/>
        <dsp:cNvSpPr/>
      </dsp:nvSpPr>
      <dsp:spPr>
        <a:xfrm>
          <a:off x="1361877" y="1039224"/>
          <a:ext cx="388555" cy="1480775"/>
        </a:xfrm>
        <a:custGeom>
          <a:avLst/>
          <a:gdLst/>
          <a:ahLst/>
          <a:cxnLst/>
          <a:rect l="0" t="0" r="0" b="0"/>
          <a:pathLst>
            <a:path>
              <a:moveTo>
                <a:pt x="0" y="1480775"/>
              </a:moveTo>
              <a:lnTo>
                <a:pt x="194277" y="1480775"/>
              </a:lnTo>
              <a:lnTo>
                <a:pt x="194277" y="0"/>
              </a:lnTo>
              <a:lnTo>
                <a:pt x="388555"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517882" y="1741339"/>
        <a:ext cx="76545" cy="76545"/>
      </dsp:txXfrm>
    </dsp:sp>
    <dsp:sp modelId="{C79883E3-4AE3-44FC-BD0B-CFF996404D76}">
      <dsp:nvSpPr>
        <dsp:cNvPr id="0" name=""/>
        <dsp:cNvSpPr/>
      </dsp:nvSpPr>
      <dsp:spPr>
        <a:xfrm>
          <a:off x="1361877" y="298837"/>
          <a:ext cx="388555" cy="2221162"/>
        </a:xfrm>
        <a:custGeom>
          <a:avLst/>
          <a:gdLst/>
          <a:ahLst/>
          <a:cxnLst/>
          <a:rect l="0" t="0" r="0" b="0"/>
          <a:pathLst>
            <a:path>
              <a:moveTo>
                <a:pt x="0" y="2221162"/>
              </a:moveTo>
              <a:lnTo>
                <a:pt x="194277" y="2221162"/>
              </a:lnTo>
              <a:lnTo>
                <a:pt x="194277" y="0"/>
              </a:lnTo>
              <a:lnTo>
                <a:pt x="388555"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1499782" y="1353046"/>
        <a:ext cx="112744" cy="112744"/>
      </dsp:txXfrm>
    </dsp:sp>
    <dsp:sp modelId="{F5D6B0D2-BB1A-4BF3-BB89-28E9B9D0D151}">
      <dsp:nvSpPr>
        <dsp:cNvPr id="0" name=""/>
        <dsp:cNvSpPr/>
      </dsp:nvSpPr>
      <dsp:spPr>
        <a:xfrm rot="16200000">
          <a:off x="-492988" y="2223844"/>
          <a:ext cx="3117421" cy="59231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vert"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課程大綱</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492988" y="2223844"/>
        <a:ext cx="3117421" cy="592310"/>
      </dsp:txXfrm>
    </dsp:sp>
    <dsp:sp modelId="{620C2E23-F9EB-4469-B7CA-6C933720E63B}">
      <dsp:nvSpPr>
        <dsp:cNvPr id="0" name=""/>
        <dsp:cNvSpPr/>
      </dsp:nvSpPr>
      <dsp:spPr>
        <a:xfrm>
          <a:off x="1750432" y="2682"/>
          <a:ext cx="4319997" cy="59231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altLang="zh-TW" sz="3600" kern="1200" dirty="0" smtClean="0">
              <a:latin typeface="Times New Roman" panose="02020603050405020304" pitchFamily="18" charset="0"/>
              <a:ea typeface="標楷體" panose="03000509000000000000" pitchFamily="65" charset="-120"/>
              <a:cs typeface="Times New Roman" panose="02020603050405020304" pitchFamily="18" charset="0"/>
            </a:rPr>
            <a:t>TACERT</a:t>
          </a: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中心簡介</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1750432" y="2682"/>
        <a:ext cx="4319997" cy="592310"/>
      </dsp:txXfrm>
    </dsp:sp>
    <dsp:sp modelId="{9333976D-A367-4F20-A0B3-B786FCB54122}">
      <dsp:nvSpPr>
        <dsp:cNvPr id="0" name=""/>
        <dsp:cNvSpPr/>
      </dsp:nvSpPr>
      <dsp:spPr>
        <a:xfrm>
          <a:off x="1750432" y="743069"/>
          <a:ext cx="6120000" cy="59231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教育機構資安通報流程簡介</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1750432" y="743069"/>
        <a:ext cx="6120000" cy="592310"/>
      </dsp:txXfrm>
    </dsp:sp>
    <dsp:sp modelId="{EADC25FB-88C8-4A5E-A526-7F80F1FA0FD8}">
      <dsp:nvSpPr>
        <dsp:cNvPr id="0" name=""/>
        <dsp:cNvSpPr/>
      </dsp:nvSpPr>
      <dsp:spPr>
        <a:xfrm>
          <a:off x="1750432" y="1483457"/>
          <a:ext cx="5039991" cy="59231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事件單種類及通報簡介</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1750432" y="1483457"/>
        <a:ext cx="5039991" cy="592310"/>
      </dsp:txXfrm>
    </dsp:sp>
    <dsp:sp modelId="{1087B422-820A-4442-813F-453850A14279}">
      <dsp:nvSpPr>
        <dsp:cNvPr id="0" name=""/>
        <dsp:cNvSpPr/>
      </dsp:nvSpPr>
      <dsp:spPr>
        <a:xfrm>
          <a:off x="1750432" y="2223844"/>
          <a:ext cx="5039991" cy="59231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學術網路資安事件統計</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1750432" y="2223844"/>
        <a:ext cx="5039991" cy="592310"/>
      </dsp:txXfrm>
    </dsp:sp>
    <dsp:sp modelId="{CFDEE961-9E32-4B8D-A7AE-30C793AA8F5E}">
      <dsp:nvSpPr>
        <dsp:cNvPr id="0" name=""/>
        <dsp:cNvSpPr/>
      </dsp:nvSpPr>
      <dsp:spPr>
        <a:xfrm>
          <a:off x="1750432" y="2964232"/>
          <a:ext cx="3240008" cy="59231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平台功能介紹</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1750432" y="2964232"/>
        <a:ext cx="3240008" cy="592310"/>
      </dsp:txXfrm>
    </dsp:sp>
    <dsp:sp modelId="{CCEC9016-799D-4848-B192-46162952BFD5}">
      <dsp:nvSpPr>
        <dsp:cNvPr id="0" name=""/>
        <dsp:cNvSpPr/>
      </dsp:nvSpPr>
      <dsp:spPr>
        <a:xfrm>
          <a:off x="1750432" y="3704620"/>
          <a:ext cx="3240008" cy="59231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通報演練簡介</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1750432" y="3704620"/>
        <a:ext cx="3240008" cy="592310"/>
      </dsp:txXfrm>
    </dsp:sp>
    <dsp:sp modelId="{043F5460-EDF1-4FDA-90AE-43EBFDB1C56C}">
      <dsp:nvSpPr>
        <dsp:cNvPr id="0" name=""/>
        <dsp:cNvSpPr/>
      </dsp:nvSpPr>
      <dsp:spPr>
        <a:xfrm>
          <a:off x="1750432" y="4445007"/>
          <a:ext cx="1535940" cy="59231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altLang="zh-TW" sz="3600" kern="1200" smtClean="0">
              <a:latin typeface="Times New Roman" panose="02020603050405020304" pitchFamily="18" charset="0"/>
              <a:ea typeface="標楷體" panose="03000509000000000000" pitchFamily="65" charset="-120"/>
              <a:cs typeface="Times New Roman" panose="02020603050405020304" pitchFamily="18" charset="0"/>
            </a:rPr>
            <a:t>Q &amp; A</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1750432" y="4445007"/>
        <a:ext cx="1535940" cy="592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6B9C1-7D2B-4CC1-83B2-B6A579CB6145}">
      <dsp:nvSpPr>
        <dsp:cNvPr id="0" name=""/>
        <dsp:cNvSpPr/>
      </dsp:nvSpPr>
      <dsp:spPr>
        <a:xfrm>
          <a:off x="6836233" y="3298718"/>
          <a:ext cx="696180" cy="331318"/>
        </a:xfrm>
        <a:custGeom>
          <a:avLst/>
          <a:gdLst/>
          <a:ahLst/>
          <a:cxnLst/>
          <a:rect l="0" t="0" r="0" b="0"/>
          <a:pathLst>
            <a:path>
              <a:moveTo>
                <a:pt x="0" y="0"/>
              </a:moveTo>
              <a:lnTo>
                <a:pt x="0" y="225784"/>
              </a:lnTo>
              <a:lnTo>
                <a:pt x="696180" y="225784"/>
              </a:lnTo>
              <a:lnTo>
                <a:pt x="696180" y="331318"/>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664DB6-374A-4604-8442-F76E9DCB4415}">
      <dsp:nvSpPr>
        <dsp:cNvPr id="0" name=""/>
        <dsp:cNvSpPr/>
      </dsp:nvSpPr>
      <dsp:spPr>
        <a:xfrm>
          <a:off x="6140053" y="3298718"/>
          <a:ext cx="696180" cy="331318"/>
        </a:xfrm>
        <a:custGeom>
          <a:avLst/>
          <a:gdLst/>
          <a:ahLst/>
          <a:cxnLst/>
          <a:rect l="0" t="0" r="0" b="0"/>
          <a:pathLst>
            <a:path>
              <a:moveTo>
                <a:pt x="696180" y="0"/>
              </a:moveTo>
              <a:lnTo>
                <a:pt x="696180" y="225784"/>
              </a:lnTo>
              <a:lnTo>
                <a:pt x="0" y="225784"/>
              </a:lnTo>
              <a:lnTo>
                <a:pt x="0" y="331318"/>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D4ACC5-87D7-47D5-8CB8-664F9977C90A}">
      <dsp:nvSpPr>
        <dsp:cNvPr id="0" name=""/>
        <dsp:cNvSpPr/>
      </dsp:nvSpPr>
      <dsp:spPr>
        <a:xfrm>
          <a:off x="3864083" y="1578726"/>
          <a:ext cx="2972150" cy="849768"/>
        </a:xfrm>
        <a:custGeom>
          <a:avLst/>
          <a:gdLst/>
          <a:ahLst/>
          <a:cxnLst/>
          <a:rect l="0" t="0" r="0" b="0"/>
          <a:pathLst>
            <a:path>
              <a:moveTo>
                <a:pt x="0" y="0"/>
              </a:moveTo>
              <a:lnTo>
                <a:pt x="0" y="744234"/>
              </a:lnTo>
              <a:lnTo>
                <a:pt x="2972150" y="744234"/>
              </a:lnTo>
              <a:lnTo>
                <a:pt x="2972150" y="849768"/>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05CCB1-F218-4547-ADC8-C67305B602D2}">
      <dsp:nvSpPr>
        <dsp:cNvPr id="0" name=""/>
        <dsp:cNvSpPr/>
      </dsp:nvSpPr>
      <dsp:spPr>
        <a:xfrm>
          <a:off x="4051510" y="3371571"/>
          <a:ext cx="696180" cy="331318"/>
        </a:xfrm>
        <a:custGeom>
          <a:avLst/>
          <a:gdLst/>
          <a:ahLst/>
          <a:cxnLst/>
          <a:rect l="0" t="0" r="0" b="0"/>
          <a:pathLst>
            <a:path>
              <a:moveTo>
                <a:pt x="0" y="0"/>
              </a:moveTo>
              <a:lnTo>
                <a:pt x="0" y="225784"/>
              </a:lnTo>
              <a:lnTo>
                <a:pt x="696180" y="225784"/>
              </a:lnTo>
              <a:lnTo>
                <a:pt x="696180" y="331318"/>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D98EDA-613B-4F12-B856-1889AB76C7C3}">
      <dsp:nvSpPr>
        <dsp:cNvPr id="0" name=""/>
        <dsp:cNvSpPr/>
      </dsp:nvSpPr>
      <dsp:spPr>
        <a:xfrm>
          <a:off x="3355330" y="3371571"/>
          <a:ext cx="696180" cy="331318"/>
        </a:xfrm>
        <a:custGeom>
          <a:avLst/>
          <a:gdLst/>
          <a:ahLst/>
          <a:cxnLst/>
          <a:rect l="0" t="0" r="0" b="0"/>
          <a:pathLst>
            <a:path>
              <a:moveTo>
                <a:pt x="696180" y="0"/>
              </a:moveTo>
              <a:lnTo>
                <a:pt x="696180" y="225784"/>
              </a:lnTo>
              <a:lnTo>
                <a:pt x="0" y="225784"/>
              </a:lnTo>
              <a:lnTo>
                <a:pt x="0" y="331318"/>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5EAD4A-5E46-4DCA-AD8B-D036E2E6C037}">
      <dsp:nvSpPr>
        <dsp:cNvPr id="0" name=""/>
        <dsp:cNvSpPr/>
      </dsp:nvSpPr>
      <dsp:spPr>
        <a:xfrm>
          <a:off x="3864083" y="1578726"/>
          <a:ext cx="187427" cy="849768"/>
        </a:xfrm>
        <a:custGeom>
          <a:avLst/>
          <a:gdLst/>
          <a:ahLst/>
          <a:cxnLst/>
          <a:rect l="0" t="0" r="0" b="0"/>
          <a:pathLst>
            <a:path>
              <a:moveTo>
                <a:pt x="0" y="0"/>
              </a:moveTo>
              <a:lnTo>
                <a:pt x="0" y="744234"/>
              </a:lnTo>
              <a:lnTo>
                <a:pt x="187427" y="744234"/>
              </a:lnTo>
              <a:lnTo>
                <a:pt x="187427" y="849768"/>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C9CC3F-F725-49A8-8EEC-2D7E41881C9D}">
      <dsp:nvSpPr>
        <dsp:cNvPr id="0" name=""/>
        <dsp:cNvSpPr/>
      </dsp:nvSpPr>
      <dsp:spPr>
        <a:xfrm>
          <a:off x="1266787" y="3291375"/>
          <a:ext cx="696180" cy="406754"/>
        </a:xfrm>
        <a:custGeom>
          <a:avLst/>
          <a:gdLst/>
          <a:ahLst/>
          <a:cxnLst/>
          <a:rect l="0" t="0" r="0" b="0"/>
          <a:pathLst>
            <a:path>
              <a:moveTo>
                <a:pt x="0" y="0"/>
              </a:moveTo>
              <a:lnTo>
                <a:pt x="0" y="301219"/>
              </a:lnTo>
              <a:lnTo>
                <a:pt x="696180" y="301219"/>
              </a:lnTo>
              <a:lnTo>
                <a:pt x="696180" y="406754"/>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1C64A4-5D3D-4772-AC63-2C9266E55B63}">
      <dsp:nvSpPr>
        <dsp:cNvPr id="0" name=""/>
        <dsp:cNvSpPr/>
      </dsp:nvSpPr>
      <dsp:spPr>
        <a:xfrm>
          <a:off x="570607" y="3291375"/>
          <a:ext cx="696180" cy="406754"/>
        </a:xfrm>
        <a:custGeom>
          <a:avLst/>
          <a:gdLst/>
          <a:ahLst/>
          <a:cxnLst/>
          <a:rect l="0" t="0" r="0" b="0"/>
          <a:pathLst>
            <a:path>
              <a:moveTo>
                <a:pt x="696180" y="0"/>
              </a:moveTo>
              <a:lnTo>
                <a:pt x="696180" y="301219"/>
              </a:lnTo>
              <a:lnTo>
                <a:pt x="0" y="301219"/>
              </a:lnTo>
              <a:lnTo>
                <a:pt x="0" y="406754"/>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D916FA-9C0C-4195-9A77-5F09EA5430EF}">
      <dsp:nvSpPr>
        <dsp:cNvPr id="0" name=""/>
        <dsp:cNvSpPr/>
      </dsp:nvSpPr>
      <dsp:spPr>
        <a:xfrm>
          <a:off x="1266787" y="1578726"/>
          <a:ext cx="2597295" cy="849768"/>
        </a:xfrm>
        <a:custGeom>
          <a:avLst/>
          <a:gdLst/>
          <a:ahLst/>
          <a:cxnLst/>
          <a:rect l="0" t="0" r="0" b="0"/>
          <a:pathLst>
            <a:path>
              <a:moveTo>
                <a:pt x="2597295" y="0"/>
              </a:moveTo>
              <a:lnTo>
                <a:pt x="2597295" y="744234"/>
              </a:lnTo>
              <a:lnTo>
                <a:pt x="0" y="744234"/>
              </a:lnTo>
              <a:lnTo>
                <a:pt x="0" y="849768"/>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1DC90D-5A75-40AB-8162-89E534361619}">
      <dsp:nvSpPr>
        <dsp:cNvPr id="0" name=""/>
        <dsp:cNvSpPr/>
      </dsp:nvSpPr>
      <dsp:spPr>
        <a:xfrm>
          <a:off x="1227117" y="1457840"/>
          <a:ext cx="1635841" cy="623284"/>
        </a:xfrm>
        <a:prstGeom prst="roundRect">
          <a:avLst>
            <a:gd name="adj" fmla="val 10000"/>
          </a:avLst>
        </a:prstGeom>
        <a:gradFill rotWithShape="0">
          <a:gsLst>
            <a:gs pos="0">
              <a:schemeClr val="accent3">
                <a:lumMod val="75000"/>
              </a:schemeClr>
            </a:gs>
            <a:gs pos="80000">
              <a:schemeClr val="accent3">
                <a:lumMod val="50000"/>
              </a:schemeClr>
            </a:gs>
            <a:gs pos="100000">
              <a:schemeClr val="accent3">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C3F84D-7CFC-4799-A3D2-EEDDD5FA0F34}">
      <dsp:nvSpPr>
        <dsp:cNvPr id="0" name=""/>
        <dsp:cNvSpPr/>
      </dsp:nvSpPr>
      <dsp:spPr>
        <a:xfrm>
          <a:off x="1353695" y="1578089"/>
          <a:ext cx="1635841" cy="62328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Times New Roman" pitchFamily="18" charset="0"/>
              <a:cs typeface="Times New Roman" pitchFamily="18" charset="0"/>
            </a:rPr>
            <a:t>TACERT</a:t>
          </a:r>
          <a:endParaRPr lang="zh-TW" altLang="en-US" sz="2400" kern="1200" dirty="0">
            <a:latin typeface="Times New Roman" pitchFamily="18" charset="0"/>
            <a:cs typeface="Times New Roman" pitchFamily="18" charset="0"/>
          </a:endParaRPr>
        </a:p>
      </dsp:txBody>
      <dsp:txXfrm>
        <a:off x="1371950" y="1596344"/>
        <a:ext cx="1599331" cy="586774"/>
      </dsp:txXfrm>
    </dsp:sp>
    <dsp:sp modelId="{64B9E00B-8888-44CC-884F-0617AE4F20B6}">
      <dsp:nvSpPr>
        <dsp:cNvPr id="0" name=""/>
        <dsp:cNvSpPr/>
      </dsp:nvSpPr>
      <dsp:spPr>
        <a:xfrm>
          <a:off x="2947854" y="335615"/>
          <a:ext cx="1832456" cy="124311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9EC5A6C-D55C-4F28-A67C-5D099B20D91C}">
      <dsp:nvSpPr>
        <dsp:cNvPr id="0" name=""/>
        <dsp:cNvSpPr/>
      </dsp:nvSpPr>
      <dsp:spPr>
        <a:xfrm>
          <a:off x="3074433" y="455864"/>
          <a:ext cx="1832456" cy="124311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教育部資訊及科技司</a:t>
          </a:r>
          <a:endParaRPr lang="zh-TW" altLang="en-US" sz="2400" kern="1200" dirty="0">
            <a:latin typeface="標楷體" pitchFamily="65" charset="-120"/>
            <a:ea typeface="標楷體" pitchFamily="65" charset="-120"/>
          </a:endParaRPr>
        </a:p>
      </dsp:txBody>
      <dsp:txXfrm>
        <a:off x="3110842" y="492273"/>
        <a:ext cx="1759638" cy="1170293"/>
      </dsp:txXfrm>
    </dsp:sp>
    <dsp:sp modelId="{140262A0-7E57-4746-807E-6CE428A8ABB9}">
      <dsp:nvSpPr>
        <dsp:cNvPr id="0" name=""/>
        <dsp:cNvSpPr/>
      </dsp:nvSpPr>
      <dsp:spPr>
        <a:xfrm>
          <a:off x="570847" y="2428495"/>
          <a:ext cx="1391880" cy="86288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01A65FE-2BF3-4D75-9CB6-8FD276098976}">
      <dsp:nvSpPr>
        <dsp:cNvPr id="0" name=""/>
        <dsp:cNvSpPr/>
      </dsp:nvSpPr>
      <dsp:spPr>
        <a:xfrm>
          <a:off x="697425" y="2548744"/>
          <a:ext cx="1391880" cy="86288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標楷體" pitchFamily="65" charset="-120"/>
              <a:ea typeface="標楷體" pitchFamily="65" charset="-120"/>
            </a:rPr>
            <a:t>區域網路中心</a:t>
          </a:r>
          <a:endParaRPr lang="zh-TW" altLang="en-US" sz="2200" b="0" kern="1200" dirty="0">
            <a:latin typeface="標楷體" pitchFamily="65" charset="-120"/>
            <a:ea typeface="標楷體" pitchFamily="65" charset="-120"/>
          </a:endParaRPr>
        </a:p>
      </dsp:txBody>
      <dsp:txXfrm>
        <a:off x="722698" y="2574017"/>
        <a:ext cx="1341334" cy="812334"/>
      </dsp:txXfrm>
    </dsp:sp>
    <dsp:sp modelId="{D19EBF83-55C5-4BB9-BE47-28E7AA95F8B3}">
      <dsp:nvSpPr>
        <dsp:cNvPr id="0" name=""/>
        <dsp:cNvSpPr/>
      </dsp:nvSpPr>
      <dsp:spPr>
        <a:xfrm>
          <a:off x="1004" y="3698129"/>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83AD78-D800-4AE4-94A5-8D0AC4F6346E}">
      <dsp:nvSpPr>
        <dsp:cNvPr id="0" name=""/>
        <dsp:cNvSpPr/>
      </dsp:nvSpPr>
      <dsp:spPr>
        <a:xfrm>
          <a:off x="127582" y="3818379"/>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所屬連線學校</a:t>
          </a:r>
          <a:endParaRPr lang="zh-TW" altLang="en-US" sz="2000" kern="1200" dirty="0">
            <a:latin typeface="標楷體" pitchFamily="65" charset="-120"/>
            <a:ea typeface="標楷體" pitchFamily="65" charset="-120"/>
          </a:endParaRPr>
        </a:p>
      </dsp:txBody>
      <dsp:txXfrm>
        <a:off x="148770" y="3839567"/>
        <a:ext cx="1096828" cy="681019"/>
      </dsp:txXfrm>
    </dsp:sp>
    <dsp:sp modelId="{4E5CDEF9-448E-4318-9BD8-CFECF426048C}">
      <dsp:nvSpPr>
        <dsp:cNvPr id="0" name=""/>
        <dsp:cNvSpPr/>
      </dsp:nvSpPr>
      <dsp:spPr>
        <a:xfrm>
          <a:off x="1393366" y="3698129"/>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DA8DBFA-A975-4418-8E6D-0E834A0FDF9E}">
      <dsp:nvSpPr>
        <dsp:cNvPr id="0" name=""/>
        <dsp:cNvSpPr/>
      </dsp:nvSpPr>
      <dsp:spPr>
        <a:xfrm>
          <a:off x="1519944" y="3818379"/>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其他連線單位</a:t>
          </a:r>
          <a:endParaRPr lang="zh-TW" altLang="en-US" sz="2000" kern="1200" dirty="0">
            <a:latin typeface="標楷體" pitchFamily="65" charset="-120"/>
            <a:ea typeface="標楷體" pitchFamily="65" charset="-120"/>
          </a:endParaRPr>
        </a:p>
      </dsp:txBody>
      <dsp:txXfrm>
        <a:off x="1541132" y="3839567"/>
        <a:ext cx="1096828" cy="681019"/>
      </dsp:txXfrm>
    </dsp:sp>
    <dsp:sp modelId="{9DB6AF51-38BD-43AD-A530-52794A90EBCA}">
      <dsp:nvSpPr>
        <dsp:cNvPr id="0" name=""/>
        <dsp:cNvSpPr/>
      </dsp:nvSpPr>
      <dsp:spPr>
        <a:xfrm>
          <a:off x="3360543" y="2428495"/>
          <a:ext cx="1381935" cy="94307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BC8C8EE-77A7-4922-A37F-7EAC68BCABB5}">
      <dsp:nvSpPr>
        <dsp:cNvPr id="0" name=""/>
        <dsp:cNvSpPr/>
      </dsp:nvSpPr>
      <dsp:spPr>
        <a:xfrm>
          <a:off x="3487121" y="2548744"/>
          <a:ext cx="1381935" cy="943075"/>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標楷體" pitchFamily="65" charset="-120"/>
              <a:ea typeface="標楷體" pitchFamily="65" charset="-120"/>
            </a:rPr>
            <a:t>縣網教育網路中心</a:t>
          </a:r>
          <a:endParaRPr lang="zh-TW" altLang="en-US" sz="2200" kern="1200" dirty="0">
            <a:latin typeface="標楷體" pitchFamily="65" charset="-120"/>
            <a:ea typeface="標楷體" pitchFamily="65" charset="-120"/>
          </a:endParaRPr>
        </a:p>
      </dsp:txBody>
      <dsp:txXfrm>
        <a:off x="3514743" y="2576366"/>
        <a:ext cx="1326691" cy="887831"/>
      </dsp:txXfrm>
    </dsp:sp>
    <dsp:sp modelId="{E2F2AF70-C864-4FE1-9C35-1FF3BDEAB913}">
      <dsp:nvSpPr>
        <dsp:cNvPr id="0" name=""/>
        <dsp:cNvSpPr/>
      </dsp:nvSpPr>
      <dsp:spPr>
        <a:xfrm>
          <a:off x="2785727" y="3702889"/>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707E59-08DC-4E92-94BE-1C42872EFE3F}">
      <dsp:nvSpPr>
        <dsp:cNvPr id="0" name=""/>
        <dsp:cNvSpPr/>
      </dsp:nvSpPr>
      <dsp:spPr>
        <a:xfrm>
          <a:off x="2912305" y="3823139"/>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a:latin typeface="標楷體" pitchFamily="65" charset="-120"/>
              <a:ea typeface="標楷體" pitchFamily="65" charset="-120"/>
            </a:rPr>
            <a:t>所屬</a:t>
          </a:r>
          <a:r>
            <a:rPr lang="zh-TW" altLang="en-US" sz="2000" kern="1200" dirty="0" smtClean="0">
              <a:latin typeface="標楷體" pitchFamily="65" charset="-120"/>
              <a:ea typeface="標楷體" pitchFamily="65" charset="-120"/>
            </a:rPr>
            <a:t>連線學校</a:t>
          </a:r>
          <a:endParaRPr lang="zh-TW" altLang="en-US" sz="2000" kern="1200" dirty="0">
            <a:latin typeface="標楷體" pitchFamily="65" charset="-120"/>
            <a:ea typeface="標楷體" pitchFamily="65" charset="-120"/>
          </a:endParaRPr>
        </a:p>
      </dsp:txBody>
      <dsp:txXfrm>
        <a:off x="2933493" y="3844327"/>
        <a:ext cx="1096828" cy="681019"/>
      </dsp:txXfrm>
    </dsp:sp>
    <dsp:sp modelId="{03584402-EDD7-4651-B02B-71D48482327F}">
      <dsp:nvSpPr>
        <dsp:cNvPr id="0" name=""/>
        <dsp:cNvSpPr/>
      </dsp:nvSpPr>
      <dsp:spPr>
        <a:xfrm>
          <a:off x="4178089" y="3702889"/>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244C3D-163C-4AF1-B634-A3AA5D330C33}">
      <dsp:nvSpPr>
        <dsp:cNvPr id="0" name=""/>
        <dsp:cNvSpPr/>
      </dsp:nvSpPr>
      <dsp:spPr>
        <a:xfrm>
          <a:off x="4304667" y="3823139"/>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其他連線單位</a:t>
          </a:r>
          <a:endParaRPr lang="zh-TW" altLang="en-US" sz="2000" kern="1200" dirty="0">
            <a:latin typeface="標楷體" pitchFamily="65" charset="-120"/>
            <a:ea typeface="標楷體" pitchFamily="65" charset="-120"/>
          </a:endParaRPr>
        </a:p>
      </dsp:txBody>
      <dsp:txXfrm>
        <a:off x="4325855" y="3844327"/>
        <a:ext cx="1096828" cy="681019"/>
      </dsp:txXfrm>
    </dsp:sp>
    <dsp:sp modelId="{7345A69B-2EB7-472A-B229-417B977BC534}">
      <dsp:nvSpPr>
        <dsp:cNvPr id="0" name=""/>
        <dsp:cNvSpPr/>
      </dsp:nvSpPr>
      <dsp:spPr>
        <a:xfrm>
          <a:off x="6127386" y="2428495"/>
          <a:ext cx="1417694" cy="87022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70E1284-0EAD-414B-B4E5-83FA6C2A3915}">
      <dsp:nvSpPr>
        <dsp:cNvPr id="0" name=""/>
        <dsp:cNvSpPr/>
      </dsp:nvSpPr>
      <dsp:spPr>
        <a:xfrm>
          <a:off x="6253964" y="2548744"/>
          <a:ext cx="1417694" cy="87022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標楷體" pitchFamily="65" charset="-120"/>
              <a:ea typeface="標楷體" pitchFamily="65" charset="-120"/>
            </a:rPr>
            <a:t>市網教育網路中心</a:t>
          </a:r>
          <a:endParaRPr lang="zh-TW" altLang="en-US" sz="2200" kern="1200" dirty="0">
            <a:latin typeface="標楷體" pitchFamily="65" charset="-120"/>
            <a:ea typeface="標楷體" pitchFamily="65" charset="-120"/>
          </a:endParaRPr>
        </a:p>
      </dsp:txBody>
      <dsp:txXfrm>
        <a:off x="6279452" y="2574232"/>
        <a:ext cx="1366718" cy="819246"/>
      </dsp:txXfrm>
    </dsp:sp>
    <dsp:sp modelId="{BB5E9F60-88BB-41FC-9217-F87F0E3CDC7B}">
      <dsp:nvSpPr>
        <dsp:cNvPr id="0" name=""/>
        <dsp:cNvSpPr/>
      </dsp:nvSpPr>
      <dsp:spPr>
        <a:xfrm>
          <a:off x="5570450" y="3630036"/>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0C5213-9379-4A0F-9AB5-1AEACD491486}">
      <dsp:nvSpPr>
        <dsp:cNvPr id="0" name=""/>
        <dsp:cNvSpPr/>
      </dsp:nvSpPr>
      <dsp:spPr>
        <a:xfrm>
          <a:off x="5697029" y="3750286"/>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所屬連線學校</a:t>
          </a:r>
          <a:endParaRPr lang="zh-TW" altLang="en-US" sz="2000" kern="1200" dirty="0">
            <a:latin typeface="標楷體" pitchFamily="65" charset="-120"/>
            <a:ea typeface="標楷體" pitchFamily="65" charset="-120"/>
          </a:endParaRPr>
        </a:p>
      </dsp:txBody>
      <dsp:txXfrm>
        <a:off x="5718217" y="3771474"/>
        <a:ext cx="1096828" cy="681019"/>
      </dsp:txXfrm>
    </dsp:sp>
    <dsp:sp modelId="{6764D417-370E-4D88-8740-1B00C67F22D5}">
      <dsp:nvSpPr>
        <dsp:cNvPr id="0" name=""/>
        <dsp:cNvSpPr/>
      </dsp:nvSpPr>
      <dsp:spPr>
        <a:xfrm>
          <a:off x="6962812" y="3630036"/>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1205997-E847-4335-8F1D-BDF8657D4172}">
      <dsp:nvSpPr>
        <dsp:cNvPr id="0" name=""/>
        <dsp:cNvSpPr/>
      </dsp:nvSpPr>
      <dsp:spPr>
        <a:xfrm>
          <a:off x="7089390" y="3750286"/>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其他連線單位</a:t>
          </a:r>
          <a:endParaRPr lang="zh-TW" altLang="en-US" sz="2000" kern="1200" dirty="0">
            <a:latin typeface="標楷體" pitchFamily="65" charset="-120"/>
            <a:ea typeface="標楷體" pitchFamily="65" charset="-120"/>
          </a:endParaRPr>
        </a:p>
      </dsp:txBody>
      <dsp:txXfrm>
        <a:off x="7110578" y="3771474"/>
        <a:ext cx="1096828" cy="681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FD9CC-FF66-499D-8C74-2CCBFFA0473E}">
      <dsp:nvSpPr>
        <dsp:cNvPr id="0" name=""/>
        <dsp:cNvSpPr/>
      </dsp:nvSpPr>
      <dsp:spPr>
        <a:xfrm>
          <a:off x="2571" y="334090"/>
          <a:ext cx="2507456" cy="100298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Times New Roman" panose="02020603050405020304" pitchFamily="18" charset="0"/>
              <a:ea typeface="標楷體" panose="03000509000000000000" pitchFamily="65" charset="-120"/>
              <a:cs typeface="Times New Roman" panose="02020603050405020304" pitchFamily="18" charset="0"/>
            </a:rPr>
            <a:t>事前預防</a:t>
          </a:r>
          <a:endParaRPr lang="zh-TW" altLang="en-US" sz="28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2571" y="334090"/>
        <a:ext cx="2507456" cy="1002982"/>
      </dsp:txXfrm>
    </dsp:sp>
    <dsp:sp modelId="{63F23332-ACE6-4281-9B84-B7388C376CC4}">
      <dsp:nvSpPr>
        <dsp:cNvPr id="0" name=""/>
        <dsp:cNvSpPr/>
      </dsp:nvSpPr>
      <dsp:spPr>
        <a:xfrm>
          <a:off x="2571" y="1337072"/>
          <a:ext cx="2507456" cy="285480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Times New Roman" panose="02020603050405020304" pitchFamily="18" charset="0"/>
              <a:ea typeface="標楷體" panose="03000509000000000000" pitchFamily="65" charset="-120"/>
              <a:cs typeface="Times New Roman" panose="02020603050405020304" pitchFamily="18" charset="0"/>
            </a:rPr>
            <a:t>資安預警情資</a:t>
          </a:r>
          <a:endParaRPr lang="zh-TW" altLang="en-US" sz="2400" kern="1200" dirty="0">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1066800">
            <a:lnSpc>
              <a:spcPct val="90000"/>
            </a:lnSpc>
            <a:spcBef>
              <a:spcPct val="0"/>
            </a:spcBef>
            <a:spcAft>
              <a:spcPct val="15000"/>
            </a:spcAft>
            <a:buChar char="••"/>
          </a:pPr>
          <a:r>
            <a:rPr lang="zh-TW" altLang="en-US" sz="2400" kern="1200" dirty="0" smtClean="0">
              <a:latin typeface="Times New Roman" panose="02020603050405020304" pitchFamily="18" charset="0"/>
              <a:ea typeface="標楷體" panose="03000509000000000000" pitchFamily="65" charset="-120"/>
              <a:cs typeface="Times New Roman" panose="02020603050405020304" pitchFamily="18" charset="0"/>
            </a:rPr>
            <a:t>提供資安訊息、新知</a:t>
          </a:r>
          <a:endParaRPr lang="zh-TW" altLang="en-US" sz="2400" kern="1200" dirty="0">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1066800">
            <a:lnSpc>
              <a:spcPct val="90000"/>
            </a:lnSpc>
            <a:spcBef>
              <a:spcPct val="0"/>
            </a:spcBef>
            <a:spcAft>
              <a:spcPct val="15000"/>
            </a:spcAft>
            <a:buChar char="••"/>
          </a:pPr>
          <a:r>
            <a:rPr lang="zh-TW" altLang="en-US" sz="2400" kern="1200" dirty="0" smtClean="0">
              <a:latin typeface="Times New Roman" panose="02020603050405020304" pitchFamily="18" charset="0"/>
              <a:ea typeface="標楷體" panose="03000509000000000000" pitchFamily="65" charset="-120"/>
              <a:cs typeface="Times New Roman" panose="02020603050405020304" pitchFamily="18" charset="0"/>
            </a:rPr>
            <a:t>辦理資安防護教育訓練</a:t>
          </a:r>
          <a:endParaRPr lang="zh-TW" altLang="en-US" sz="24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2571" y="1337072"/>
        <a:ext cx="2507456" cy="2854800"/>
      </dsp:txXfrm>
    </dsp:sp>
    <dsp:sp modelId="{DBD7E4AA-83DF-4E73-9CF8-0280D07F181B}">
      <dsp:nvSpPr>
        <dsp:cNvPr id="0" name=""/>
        <dsp:cNvSpPr/>
      </dsp:nvSpPr>
      <dsp:spPr>
        <a:xfrm>
          <a:off x="2861071" y="334090"/>
          <a:ext cx="2507456" cy="100298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Times New Roman" panose="02020603050405020304" pitchFamily="18" charset="0"/>
              <a:ea typeface="標楷體" panose="03000509000000000000" pitchFamily="65" charset="-120"/>
              <a:cs typeface="Times New Roman" panose="02020603050405020304" pitchFamily="18" charset="0"/>
            </a:rPr>
            <a:t>事發控制</a:t>
          </a:r>
          <a:endParaRPr lang="zh-TW" altLang="en-US" sz="28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2861071" y="334090"/>
        <a:ext cx="2507456" cy="1002982"/>
      </dsp:txXfrm>
    </dsp:sp>
    <dsp:sp modelId="{A040EDC9-F799-4A91-8AD6-BCBCE24CBE10}">
      <dsp:nvSpPr>
        <dsp:cNvPr id="0" name=""/>
        <dsp:cNvSpPr/>
      </dsp:nvSpPr>
      <dsp:spPr>
        <a:xfrm>
          <a:off x="2861071" y="1337072"/>
          <a:ext cx="2507456" cy="285480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Times New Roman" panose="02020603050405020304" pitchFamily="18" charset="0"/>
              <a:ea typeface="標楷體" panose="03000509000000000000" pitchFamily="65" charset="-120"/>
              <a:cs typeface="Times New Roman" panose="02020603050405020304" pitchFamily="18" charset="0"/>
            </a:rPr>
            <a:t>自動化通報應變平台</a:t>
          </a:r>
          <a:endParaRPr lang="zh-TW" altLang="en-US" sz="2400" kern="1200" dirty="0">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1066800">
            <a:lnSpc>
              <a:spcPct val="90000"/>
            </a:lnSpc>
            <a:spcBef>
              <a:spcPct val="0"/>
            </a:spcBef>
            <a:spcAft>
              <a:spcPct val="15000"/>
            </a:spcAft>
            <a:buChar char="••"/>
          </a:pPr>
          <a:r>
            <a:rPr lang="zh-TW" altLang="en-US" sz="2400" kern="1200" dirty="0" smtClean="0">
              <a:latin typeface="Times New Roman" panose="02020603050405020304" pitchFamily="18" charset="0"/>
              <a:ea typeface="標楷體" panose="03000509000000000000" pitchFamily="65" charset="-120"/>
              <a:cs typeface="Times New Roman" panose="02020603050405020304" pitchFamily="18" charset="0"/>
            </a:rPr>
            <a:t>完整資安通報流程機制</a:t>
          </a:r>
          <a:endParaRPr lang="zh-TW" altLang="en-US" sz="2400" kern="1200" dirty="0">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1066800">
            <a:lnSpc>
              <a:spcPct val="90000"/>
            </a:lnSpc>
            <a:spcBef>
              <a:spcPct val="0"/>
            </a:spcBef>
            <a:spcAft>
              <a:spcPct val="15000"/>
            </a:spcAft>
            <a:buChar char="••"/>
          </a:pPr>
          <a:r>
            <a:rPr lang="zh-TW" altLang="en-US" sz="2400" kern="1200" dirty="0" smtClean="0">
              <a:latin typeface="Times New Roman" panose="02020603050405020304" pitchFamily="18" charset="0"/>
              <a:ea typeface="標楷體" panose="03000509000000000000" pitchFamily="65" charset="-120"/>
              <a:cs typeface="Times New Roman" panose="02020603050405020304" pitchFamily="18" charset="0"/>
            </a:rPr>
            <a:t>即時資安諮詢服務</a:t>
          </a:r>
          <a:endParaRPr lang="zh-TW" altLang="en-US" sz="24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2861071" y="1337072"/>
        <a:ext cx="2507456" cy="2854800"/>
      </dsp:txXfrm>
    </dsp:sp>
    <dsp:sp modelId="{244DD331-3DDC-4826-86D2-BA49F191BB5A}">
      <dsp:nvSpPr>
        <dsp:cNvPr id="0" name=""/>
        <dsp:cNvSpPr/>
      </dsp:nvSpPr>
      <dsp:spPr>
        <a:xfrm>
          <a:off x="5719571" y="334090"/>
          <a:ext cx="2507456" cy="100298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Times New Roman" panose="02020603050405020304" pitchFamily="18" charset="0"/>
              <a:ea typeface="標楷體" panose="03000509000000000000" pitchFamily="65" charset="-120"/>
              <a:cs typeface="Times New Roman" panose="02020603050405020304" pitchFamily="18" charset="0"/>
            </a:rPr>
            <a:t>事終檢討</a:t>
          </a:r>
          <a:endParaRPr lang="zh-TW" altLang="en-US" sz="28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5719571" y="334090"/>
        <a:ext cx="2507456" cy="1002982"/>
      </dsp:txXfrm>
    </dsp:sp>
    <dsp:sp modelId="{7975EDF2-3A93-4945-A3C3-738CEAA4EA42}">
      <dsp:nvSpPr>
        <dsp:cNvPr id="0" name=""/>
        <dsp:cNvSpPr/>
      </dsp:nvSpPr>
      <dsp:spPr>
        <a:xfrm>
          <a:off x="5719571" y="1337072"/>
          <a:ext cx="2507456" cy="285480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Times New Roman" panose="02020603050405020304" pitchFamily="18" charset="0"/>
              <a:ea typeface="標楷體" panose="03000509000000000000" pitchFamily="65" charset="-120"/>
              <a:cs typeface="Times New Roman" panose="02020603050405020304" pitchFamily="18" charset="0"/>
            </a:rPr>
            <a:t>資安事件分析報告</a:t>
          </a:r>
          <a:endParaRPr lang="zh-TW" altLang="en-US" sz="2400" kern="1200" dirty="0">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1066800">
            <a:lnSpc>
              <a:spcPct val="90000"/>
            </a:lnSpc>
            <a:spcBef>
              <a:spcPct val="0"/>
            </a:spcBef>
            <a:spcAft>
              <a:spcPct val="15000"/>
            </a:spcAft>
            <a:buChar char="••"/>
          </a:pPr>
          <a:r>
            <a:rPr lang="zh-TW" altLang="en-US" sz="2400" kern="1200" dirty="0" smtClean="0">
              <a:latin typeface="Times New Roman" panose="02020603050405020304" pitchFamily="18" charset="0"/>
              <a:ea typeface="標楷體" panose="03000509000000000000" pitchFamily="65" charset="-120"/>
              <a:cs typeface="Times New Roman" panose="02020603050405020304" pitchFamily="18" charset="0"/>
            </a:rPr>
            <a:t>資安事件處理教材</a:t>
          </a:r>
          <a:endParaRPr lang="zh-TW" altLang="en-US" sz="2400" kern="1200" dirty="0">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1066800">
            <a:lnSpc>
              <a:spcPct val="90000"/>
            </a:lnSpc>
            <a:spcBef>
              <a:spcPct val="0"/>
            </a:spcBef>
            <a:spcAft>
              <a:spcPct val="15000"/>
            </a:spcAft>
            <a:buChar char="••"/>
          </a:pPr>
          <a:r>
            <a:rPr lang="zh-TW" altLang="en-US" sz="2400" kern="1200" dirty="0" smtClean="0">
              <a:latin typeface="Times New Roman" panose="02020603050405020304" pitchFamily="18" charset="0"/>
              <a:ea typeface="標楷體" panose="03000509000000000000" pitchFamily="65" charset="-120"/>
              <a:cs typeface="Times New Roman" panose="02020603050405020304" pitchFamily="18" charset="0"/>
            </a:rPr>
            <a:t>加強安全性與防護設定</a:t>
          </a:r>
          <a:endParaRPr lang="zh-TW" altLang="en-US" sz="24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5719571" y="1337072"/>
        <a:ext cx="2507456"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AF938-EB06-4593-98B8-63FD54CF8EE5}">
      <dsp:nvSpPr>
        <dsp:cNvPr id="0" name=""/>
        <dsp:cNvSpPr/>
      </dsp:nvSpPr>
      <dsp:spPr>
        <a:xfrm>
          <a:off x="3908" y="1002827"/>
          <a:ext cx="1350771" cy="864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事件發生</a:t>
          </a:r>
          <a:endPar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3908" y="1002827"/>
        <a:ext cx="1350771" cy="540308"/>
      </dsp:txXfrm>
    </dsp:sp>
    <dsp:sp modelId="{B505F0CD-4CF3-407C-97A9-B7BB4AC43F87}">
      <dsp:nvSpPr>
        <dsp:cNvPr id="0" name=""/>
        <dsp:cNvSpPr/>
      </dsp:nvSpPr>
      <dsp:spPr>
        <a:xfrm>
          <a:off x="280572" y="1543135"/>
          <a:ext cx="1350771" cy="1980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產生通知：</a:t>
          </a: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新進告知通報通知</a:t>
          </a: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簡訊</a:t>
          </a: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+MAIL)</a:t>
          </a:r>
          <a:endParaRPr lang="zh-TW" altLang="en-US" sz="14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320135" y="1582698"/>
        <a:ext cx="1271645" cy="1900874"/>
      </dsp:txXfrm>
    </dsp:sp>
    <dsp:sp modelId="{4DFB6C49-0263-4222-AFA7-01C2AB12A2FF}">
      <dsp:nvSpPr>
        <dsp:cNvPr id="0" name=""/>
        <dsp:cNvSpPr/>
      </dsp:nvSpPr>
      <dsp:spPr>
        <a:xfrm>
          <a:off x="1559452" y="1104829"/>
          <a:ext cx="434116" cy="33630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dsp:txBody>
      <dsp:txXfrm>
        <a:off x="1559452" y="1172090"/>
        <a:ext cx="333225" cy="201781"/>
      </dsp:txXfrm>
    </dsp:sp>
    <dsp:sp modelId="{833FE251-F475-46C1-9268-AED819AA9444}">
      <dsp:nvSpPr>
        <dsp:cNvPr id="0" name=""/>
        <dsp:cNvSpPr/>
      </dsp:nvSpPr>
      <dsp:spPr>
        <a:xfrm>
          <a:off x="2173768" y="1002827"/>
          <a:ext cx="1350771" cy="864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通報處理</a:t>
          </a:r>
          <a:endPar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2173768" y="1002827"/>
        <a:ext cx="1350771" cy="540308"/>
      </dsp:txXfrm>
    </dsp:sp>
    <dsp:sp modelId="{79E4A6BF-6123-4E15-8090-6B50D0C2615B}">
      <dsp:nvSpPr>
        <dsp:cNvPr id="0" name=""/>
        <dsp:cNvSpPr/>
      </dsp:nvSpPr>
      <dsp:spPr>
        <a:xfrm>
          <a:off x="2365664" y="1543135"/>
          <a:ext cx="1520306" cy="1980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處理時效：</a:t>
          </a: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通報</a:t>
          </a:r>
          <a:r>
            <a:rPr lang="en-US" altLang="zh-TW" sz="14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4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小時</a:t>
          </a:r>
          <a:r>
            <a:rPr lang="en-US" altLang="zh-TW" sz="14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應變</a:t>
          </a:r>
          <a:r>
            <a:rPr lang="en-US" altLang="zh-TW" sz="14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72</a:t>
          </a:r>
          <a:r>
            <a:rPr lang="zh-TW" altLang="en-US" sz="14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小時</a:t>
          </a:r>
          <a:endParaRPr lang="zh-TW" altLang="en-US" sz="14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114300" lvl="1" indent="-114300" algn="l" defTabSz="622300">
            <a:lnSpc>
              <a:spcPct val="90000"/>
            </a:lnSpc>
            <a:spcBef>
              <a:spcPct val="0"/>
            </a:spcBef>
            <a:spcAft>
              <a:spcPct val="15000"/>
            </a:spcAft>
            <a:buChar char="••"/>
          </a:pP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產生通知：</a:t>
          </a: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通報應變相關通知</a:t>
          </a: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待審核通知</a:t>
          </a: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(MAIL)</a:t>
          </a:r>
          <a:endParaRPr lang="zh-TW" altLang="en-US" sz="14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2410192" y="1587663"/>
        <a:ext cx="1431250" cy="1890944"/>
      </dsp:txXfrm>
    </dsp:sp>
    <dsp:sp modelId="{0469886B-835A-4F22-B6FD-75DC8CD59310}">
      <dsp:nvSpPr>
        <dsp:cNvPr id="0" name=""/>
        <dsp:cNvSpPr/>
      </dsp:nvSpPr>
      <dsp:spPr>
        <a:xfrm>
          <a:off x="3750503" y="1104829"/>
          <a:ext cx="479043" cy="33630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dsp:txBody>
      <dsp:txXfrm>
        <a:off x="3750503" y="1172090"/>
        <a:ext cx="378152" cy="201781"/>
      </dsp:txXfrm>
    </dsp:sp>
    <dsp:sp modelId="{C84A861A-4403-4265-AD45-94B6188054FD}">
      <dsp:nvSpPr>
        <dsp:cNvPr id="0" name=""/>
        <dsp:cNvSpPr/>
      </dsp:nvSpPr>
      <dsp:spPr>
        <a:xfrm>
          <a:off x="4428395" y="1002827"/>
          <a:ext cx="1350771" cy="864000"/>
        </a:xfrm>
        <a:prstGeom prst="roundRect">
          <a:avLst>
            <a:gd name="adj" fmla="val 1000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事件審核</a:t>
          </a:r>
          <a:endPar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4428395" y="1002827"/>
        <a:ext cx="1350771" cy="540308"/>
      </dsp:txXfrm>
    </dsp:sp>
    <dsp:sp modelId="{91FB822A-AB6D-4203-B891-1C5F0034FB07}">
      <dsp:nvSpPr>
        <dsp:cNvPr id="0" name=""/>
        <dsp:cNvSpPr/>
      </dsp:nvSpPr>
      <dsp:spPr>
        <a:xfrm>
          <a:off x="4705060" y="1543135"/>
          <a:ext cx="1350771" cy="1980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審校時效：</a:t>
          </a: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於通報完成後</a:t>
          </a:r>
          <a:r>
            <a:rPr lang="en-US" altLang="zh-TW" sz="14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4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小時</a:t>
          </a: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內</a:t>
          </a:r>
          <a:endParaRPr lang="zh-TW" altLang="en-US" sz="1400" kern="1200" dirty="0">
            <a:latin typeface="Times New Roman" panose="02020603050405020304" pitchFamily="18" charset="0"/>
            <a:ea typeface="標楷體" panose="03000509000000000000" pitchFamily="65" charset="-120"/>
            <a:cs typeface="Times New Roman" panose="02020603050405020304" pitchFamily="18" charset="0"/>
          </a:endParaRPr>
        </a:p>
        <a:p>
          <a:pPr marL="114300" lvl="1" indent="-114300" algn="l" defTabSz="622300">
            <a:lnSpc>
              <a:spcPct val="90000"/>
            </a:lnSpc>
            <a:spcBef>
              <a:spcPct val="0"/>
            </a:spcBef>
            <a:spcAft>
              <a:spcPct val="15000"/>
            </a:spcAft>
            <a:buChar char="••"/>
          </a:pP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產生通知：</a:t>
          </a: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審核相關通知</a:t>
          </a: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(MAIL)</a:t>
          </a:r>
          <a:endParaRPr lang="zh-TW" altLang="en-US" sz="14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4744623" y="1582698"/>
        <a:ext cx="1271645" cy="1900874"/>
      </dsp:txXfrm>
    </dsp:sp>
    <dsp:sp modelId="{8176E66C-51F4-4B2E-8716-4F2666DFFF9B}">
      <dsp:nvSpPr>
        <dsp:cNvPr id="0" name=""/>
        <dsp:cNvSpPr/>
      </dsp:nvSpPr>
      <dsp:spPr>
        <a:xfrm>
          <a:off x="5983939" y="1104829"/>
          <a:ext cx="434116" cy="33630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dsp:txBody>
      <dsp:txXfrm>
        <a:off x="5983939" y="1172090"/>
        <a:ext cx="333225" cy="201781"/>
      </dsp:txXfrm>
    </dsp:sp>
    <dsp:sp modelId="{A0767A1B-BA86-45C0-99D9-AC60A4131A60}">
      <dsp:nvSpPr>
        <dsp:cNvPr id="0" name=""/>
        <dsp:cNvSpPr/>
      </dsp:nvSpPr>
      <dsp:spPr>
        <a:xfrm>
          <a:off x="6598255" y="1002827"/>
          <a:ext cx="1350771" cy="864000"/>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事件結案</a:t>
          </a:r>
          <a:endPar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6598255" y="1002827"/>
        <a:ext cx="1350771" cy="540308"/>
      </dsp:txXfrm>
    </dsp:sp>
    <dsp:sp modelId="{9D8B7F7A-37E1-4CBC-A8F3-7033A9EEB0AD}">
      <dsp:nvSpPr>
        <dsp:cNvPr id="0" name=""/>
        <dsp:cNvSpPr/>
      </dsp:nvSpPr>
      <dsp:spPr>
        <a:xfrm>
          <a:off x="6874919" y="1543135"/>
          <a:ext cx="1350771" cy="1980000"/>
        </a:xfrm>
        <a:prstGeom prst="roundRect">
          <a:avLst>
            <a:gd name="adj" fmla="val 10000"/>
          </a:avLst>
        </a:prstGeom>
        <a:solidFill>
          <a:schemeClr val="bg1"/>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TACERT</a:t>
          </a: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覆核完畢後事件結案進入 歷史工單</a:t>
          </a:r>
          <a:endParaRPr lang="zh-TW" altLang="en-US" sz="1400" kern="1200" dirty="0">
            <a:latin typeface="Times New Roman" panose="02020603050405020304" pitchFamily="18" charset="0"/>
            <a:ea typeface="標楷體" panose="03000509000000000000" pitchFamily="65" charset="-120"/>
            <a:cs typeface="Times New Roman" panose="02020603050405020304" pitchFamily="18" charset="0"/>
          </a:endParaRPr>
        </a:p>
        <a:p>
          <a:pPr marL="114300" lvl="1" indent="-114300" algn="l" defTabSz="622300">
            <a:lnSpc>
              <a:spcPct val="90000"/>
            </a:lnSpc>
            <a:spcBef>
              <a:spcPct val="0"/>
            </a:spcBef>
            <a:spcAft>
              <a:spcPct val="15000"/>
            </a:spcAft>
            <a:buChar char="••"/>
          </a:pP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產生通知：</a:t>
          </a: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kern="1200" dirty="0" smtClean="0">
              <a:latin typeface="Times New Roman" panose="02020603050405020304" pitchFamily="18" charset="0"/>
              <a:ea typeface="標楷體" panose="03000509000000000000" pitchFamily="65" charset="-120"/>
              <a:cs typeface="Times New Roman" panose="02020603050405020304" pitchFamily="18" charset="0"/>
            </a:rPr>
            <a:t>結案通知</a:t>
          </a:r>
          <a: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t>(MAIL)</a:t>
          </a:r>
          <a:br>
            <a:rPr lang="en-US" altLang="zh-TW" sz="1400" kern="1200" dirty="0" smtClean="0">
              <a:latin typeface="Times New Roman" panose="02020603050405020304" pitchFamily="18" charset="0"/>
              <a:ea typeface="標楷體" panose="03000509000000000000" pitchFamily="65" charset="-120"/>
              <a:cs typeface="Times New Roman" panose="02020603050405020304" pitchFamily="18" charset="0"/>
            </a:rPr>
          </a:br>
          <a:endParaRPr lang="zh-TW" altLang="en-US" sz="14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6914482" y="1582698"/>
        <a:ext cx="1271645" cy="19008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0114A-CD3B-4A53-974B-231858D66EEE}">
      <dsp:nvSpPr>
        <dsp:cNvPr id="0" name=""/>
        <dsp:cNvSpPr/>
      </dsp:nvSpPr>
      <dsp:spPr>
        <a:xfrm>
          <a:off x="0" y="0"/>
          <a:ext cx="6120000" cy="118791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zh-TW" altLang="en-US" sz="4800" kern="1200" dirty="0" smtClean="0">
              <a:latin typeface="Times New Roman" panose="02020603050405020304" pitchFamily="18" charset="0"/>
              <a:ea typeface="標楷體" panose="03000509000000000000" pitchFamily="65" charset="-120"/>
              <a:cs typeface="Times New Roman" panose="02020603050405020304" pitchFamily="18" charset="0"/>
            </a:rPr>
            <a:t>演練計畫規劃</a:t>
          </a:r>
          <a:endParaRPr lang="zh-TW" altLang="en-US" sz="48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34793" y="34793"/>
        <a:ext cx="4838144" cy="1118330"/>
      </dsp:txXfrm>
    </dsp:sp>
    <dsp:sp modelId="{0D57B350-B0E7-4ED4-B6A8-8FB5282405C0}">
      <dsp:nvSpPr>
        <dsp:cNvPr id="0" name=""/>
        <dsp:cNvSpPr/>
      </dsp:nvSpPr>
      <dsp:spPr>
        <a:xfrm>
          <a:off x="539999" y="1385903"/>
          <a:ext cx="6120000" cy="1187916"/>
        </a:xfrm>
        <a:prstGeom prst="roundRect">
          <a:avLst>
            <a:gd name="adj" fmla="val 10000"/>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zh-TW" altLang="en-US" sz="4800" kern="1200" dirty="0" smtClean="0">
              <a:latin typeface="Times New Roman" panose="02020603050405020304" pitchFamily="18" charset="0"/>
              <a:ea typeface="標楷體" panose="03000509000000000000" pitchFamily="65" charset="-120"/>
              <a:cs typeface="Times New Roman" panose="02020603050405020304" pitchFamily="18" charset="0"/>
            </a:rPr>
            <a:t>演練整備階段</a:t>
          </a:r>
          <a:endParaRPr lang="zh-TW" altLang="en-US" sz="48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574792" y="1420696"/>
        <a:ext cx="4738268" cy="1118330"/>
      </dsp:txXfrm>
    </dsp:sp>
    <dsp:sp modelId="{74D6D685-AAD6-4AC2-BE85-A56653F6A436}">
      <dsp:nvSpPr>
        <dsp:cNvPr id="0" name=""/>
        <dsp:cNvSpPr/>
      </dsp:nvSpPr>
      <dsp:spPr>
        <a:xfrm>
          <a:off x="1079999" y="2771806"/>
          <a:ext cx="6120000" cy="1187916"/>
        </a:xfrm>
        <a:prstGeom prst="roundRect">
          <a:avLst>
            <a:gd name="adj" fmla="val 10000"/>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zh-TW" altLang="en-US" sz="4800" kern="1200" dirty="0" smtClean="0">
              <a:latin typeface="Times New Roman" panose="02020603050405020304" pitchFamily="18" charset="0"/>
              <a:ea typeface="標楷體" panose="03000509000000000000" pitchFamily="65" charset="-120"/>
              <a:cs typeface="Times New Roman" panose="02020603050405020304" pitchFamily="18" charset="0"/>
            </a:rPr>
            <a:t>演練執行階段</a:t>
          </a:r>
          <a:endParaRPr lang="zh-TW" altLang="en-US" sz="48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1114792" y="2806599"/>
        <a:ext cx="4738268" cy="1118330"/>
      </dsp:txXfrm>
    </dsp:sp>
    <dsp:sp modelId="{65953554-3E3D-4207-AA9C-5AF7D3AA050C}">
      <dsp:nvSpPr>
        <dsp:cNvPr id="0" name=""/>
        <dsp:cNvSpPr/>
      </dsp:nvSpPr>
      <dsp:spPr>
        <a:xfrm>
          <a:off x="5347854" y="900836"/>
          <a:ext cx="772145" cy="772145"/>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TW" altLang="en-US" sz="3600" kern="1200"/>
        </a:p>
      </dsp:txBody>
      <dsp:txXfrm>
        <a:off x="5521587" y="900836"/>
        <a:ext cx="424679" cy="581039"/>
      </dsp:txXfrm>
    </dsp:sp>
    <dsp:sp modelId="{ABD723AF-1E89-42D9-B9C1-11F17B447507}">
      <dsp:nvSpPr>
        <dsp:cNvPr id="0" name=""/>
        <dsp:cNvSpPr/>
      </dsp:nvSpPr>
      <dsp:spPr>
        <a:xfrm>
          <a:off x="5887854" y="2278820"/>
          <a:ext cx="772145" cy="772145"/>
        </a:xfrm>
        <a:prstGeom prst="downArrow">
          <a:avLst>
            <a:gd name="adj1" fmla="val 55000"/>
            <a:gd name="adj2" fmla="val 45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TW" altLang="en-US" sz="3600" kern="1200"/>
        </a:p>
      </dsp:txBody>
      <dsp:txXfrm>
        <a:off x="6061587" y="2278820"/>
        <a:ext cx="424679" cy="5810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E6E00-3E95-4F76-8F53-22F26E07DE5E}">
      <dsp:nvSpPr>
        <dsp:cNvPr id="0" name=""/>
        <dsp:cNvSpPr/>
      </dsp:nvSpPr>
      <dsp:spPr>
        <a:xfrm>
          <a:off x="1579003" y="1071848"/>
          <a:ext cx="5071593" cy="596658"/>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1CD6F07-908B-4BC4-9A2C-5EC346DCD481}">
      <dsp:nvSpPr>
        <dsp:cNvPr id="0" name=""/>
        <dsp:cNvSpPr/>
      </dsp:nvSpPr>
      <dsp:spPr>
        <a:xfrm>
          <a:off x="1579003" y="1295929"/>
          <a:ext cx="372577" cy="372577"/>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EC5DE3-E8D7-41E2-A5A4-6EDECCDCA198}">
      <dsp:nvSpPr>
        <dsp:cNvPr id="0" name=""/>
        <dsp:cNvSpPr/>
      </dsp:nvSpPr>
      <dsp:spPr>
        <a:xfrm>
          <a:off x="1579003" y="0"/>
          <a:ext cx="5071593" cy="1071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55880" rIns="83820" bIns="55880" numCol="1" spcCol="1270" anchor="ctr" anchorCtr="0">
          <a:noAutofit/>
        </a:bodyPr>
        <a:lstStyle/>
        <a:p>
          <a:pPr lvl="0" algn="l" defTabSz="1955800">
            <a:lnSpc>
              <a:spcPct val="90000"/>
            </a:lnSpc>
            <a:spcBef>
              <a:spcPct val="0"/>
            </a:spcBef>
            <a:spcAft>
              <a:spcPct val="35000"/>
            </a:spcAft>
          </a:pPr>
          <a:r>
            <a:rPr lang="zh-TW" altLang="en-US" sz="4400" b="1" kern="1200" smtClean="0">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演練計畫規劃階段</a:t>
          </a:r>
          <a:endParaRPr lang="zh-TW" altLang="en-US" sz="4400" b="1" kern="1200" dirty="0">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endParaRPr>
        </a:p>
      </dsp:txBody>
      <dsp:txXfrm>
        <a:off x="1579003" y="0"/>
        <a:ext cx="5071593" cy="1071848"/>
      </dsp:txXfrm>
    </dsp:sp>
    <dsp:sp modelId="{06A1D61D-6BBC-4F39-B27F-3E15668252E3}">
      <dsp:nvSpPr>
        <dsp:cNvPr id="0" name=""/>
        <dsp:cNvSpPr/>
      </dsp:nvSpPr>
      <dsp:spPr>
        <a:xfrm>
          <a:off x="1579003" y="2164396"/>
          <a:ext cx="372568" cy="37256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8B82A7-E887-4F29-9F6C-DC31C60A17BC}">
      <dsp:nvSpPr>
        <dsp:cNvPr id="0" name=""/>
        <dsp:cNvSpPr/>
      </dsp:nvSpPr>
      <dsp:spPr>
        <a:xfrm>
          <a:off x="1934014" y="1916451"/>
          <a:ext cx="4716581" cy="86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l" defTabSz="1289050">
            <a:lnSpc>
              <a:spcPct val="90000"/>
            </a:lnSpc>
            <a:spcBef>
              <a:spcPct val="0"/>
            </a:spcBef>
            <a:spcAft>
              <a:spcPct val="35000"/>
            </a:spcAft>
          </a:pPr>
          <a:r>
            <a:rPr lang="zh-TW" altLang="en-US" sz="2900" kern="1200" dirty="0" smtClean="0">
              <a:latin typeface="標楷體" panose="03000509000000000000" pitchFamily="65" charset="-120"/>
              <a:ea typeface="標楷體" panose="03000509000000000000" pitchFamily="65" charset="-120"/>
              <a:cs typeface="Times New Roman" panose="02020603050405020304" pitchFamily="18" charset="0"/>
            </a:rPr>
            <a:t>提交演練計畫草稿</a:t>
          </a:r>
          <a:endParaRPr lang="zh-TW" altLang="en-US" sz="29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934014" y="1916451"/>
        <a:ext cx="4716581" cy="868457"/>
      </dsp:txXfrm>
    </dsp:sp>
    <dsp:sp modelId="{6C2166BC-1E8F-4B51-9BD4-6B232EA6B97B}">
      <dsp:nvSpPr>
        <dsp:cNvPr id="0" name=""/>
        <dsp:cNvSpPr/>
      </dsp:nvSpPr>
      <dsp:spPr>
        <a:xfrm>
          <a:off x="1579003" y="3032854"/>
          <a:ext cx="372568" cy="372568"/>
        </a:xfrm>
        <a:prstGeom prst="rect">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32889BBD-1625-4785-A6EB-56419172E572}">
      <dsp:nvSpPr>
        <dsp:cNvPr id="0" name=""/>
        <dsp:cNvSpPr/>
      </dsp:nvSpPr>
      <dsp:spPr>
        <a:xfrm>
          <a:off x="1934014" y="2784909"/>
          <a:ext cx="4716581" cy="86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l" defTabSz="1289050">
            <a:lnSpc>
              <a:spcPct val="90000"/>
            </a:lnSpc>
            <a:spcBef>
              <a:spcPct val="0"/>
            </a:spcBef>
            <a:spcAft>
              <a:spcPct val="35000"/>
            </a:spcAft>
          </a:pPr>
          <a:r>
            <a:rPr lang="zh-TW" altLang="en-US" sz="2900" kern="1200" dirty="0" smtClean="0">
              <a:latin typeface="標楷體" panose="03000509000000000000" pitchFamily="65" charset="-120"/>
              <a:ea typeface="標楷體" panose="03000509000000000000" pitchFamily="65" charset="-120"/>
              <a:cs typeface="Times New Roman" panose="02020603050405020304" pitchFamily="18" charset="0"/>
            </a:rPr>
            <a:t>確認演練單位</a:t>
          </a:r>
          <a:endParaRPr lang="zh-TW" altLang="en-US" sz="29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934014" y="2784909"/>
        <a:ext cx="4716581" cy="868457"/>
      </dsp:txXfrm>
    </dsp:sp>
    <dsp:sp modelId="{D3C2F878-77B8-4AFF-BA55-CB81A09DFA09}">
      <dsp:nvSpPr>
        <dsp:cNvPr id="0" name=""/>
        <dsp:cNvSpPr/>
      </dsp:nvSpPr>
      <dsp:spPr>
        <a:xfrm>
          <a:off x="1579003" y="3901311"/>
          <a:ext cx="372568" cy="372568"/>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D1685F49-1996-4499-B16D-08774DCAF199}">
      <dsp:nvSpPr>
        <dsp:cNvPr id="0" name=""/>
        <dsp:cNvSpPr/>
      </dsp:nvSpPr>
      <dsp:spPr>
        <a:xfrm>
          <a:off x="1934014" y="3653367"/>
          <a:ext cx="4716581" cy="86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l" defTabSz="1289050">
            <a:lnSpc>
              <a:spcPct val="90000"/>
            </a:lnSpc>
            <a:spcBef>
              <a:spcPct val="0"/>
            </a:spcBef>
            <a:spcAft>
              <a:spcPct val="35000"/>
            </a:spcAft>
          </a:pPr>
          <a:r>
            <a:rPr lang="zh-TW" altLang="en-US" sz="2900" kern="1200" dirty="0" smtClean="0">
              <a:latin typeface="標楷體" panose="03000509000000000000" pitchFamily="65" charset="-120"/>
              <a:ea typeface="標楷體" panose="03000509000000000000" pitchFamily="65" charset="-120"/>
              <a:cs typeface="Times New Roman" panose="02020603050405020304" pitchFamily="18" charset="0"/>
            </a:rPr>
            <a:t>演練平台整備</a:t>
          </a:r>
          <a:endParaRPr lang="zh-TW" altLang="en-US" sz="29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934014" y="3653367"/>
        <a:ext cx="4716581" cy="8684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E6E00-3E95-4F76-8F53-22F26E07DE5E}">
      <dsp:nvSpPr>
        <dsp:cNvPr id="0" name=""/>
        <dsp:cNvSpPr/>
      </dsp:nvSpPr>
      <dsp:spPr>
        <a:xfrm>
          <a:off x="1579003" y="1071848"/>
          <a:ext cx="5071593" cy="596658"/>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1CD6F07-908B-4BC4-9A2C-5EC346DCD481}">
      <dsp:nvSpPr>
        <dsp:cNvPr id="0" name=""/>
        <dsp:cNvSpPr/>
      </dsp:nvSpPr>
      <dsp:spPr>
        <a:xfrm>
          <a:off x="1579003" y="1295929"/>
          <a:ext cx="372577" cy="372577"/>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EC5DE3-E8D7-41E2-A5A4-6EDECCDCA198}">
      <dsp:nvSpPr>
        <dsp:cNvPr id="0" name=""/>
        <dsp:cNvSpPr/>
      </dsp:nvSpPr>
      <dsp:spPr>
        <a:xfrm>
          <a:off x="1579003" y="0"/>
          <a:ext cx="5071593" cy="1071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55880" rIns="83820" bIns="55880" numCol="1" spcCol="1270" anchor="ctr" anchorCtr="0">
          <a:noAutofit/>
        </a:bodyPr>
        <a:lstStyle/>
        <a:p>
          <a:pPr lvl="0" algn="l" defTabSz="1955800">
            <a:lnSpc>
              <a:spcPct val="90000"/>
            </a:lnSpc>
            <a:spcBef>
              <a:spcPct val="0"/>
            </a:spcBef>
            <a:spcAft>
              <a:spcPct val="35000"/>
            </a:spcAft>
          </a:pPr>
          <a:r>
            <a:rPr lang="zh-TW" altLang="en-US" sz="4400" b="1" kern="1200" dirty="0" smtClean="0">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演練整備階段</a:t>
          </a:r>
          <a:endParaRPr lang="zh-TW" altLang="en-US" sz="4400" b="1" kern="1200" dirty="0">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endParaRPr>
        </a:p>
      </dsp:txBody>
      <dsp:txXfrm>
        <a:off x="1579003" y="0"/>
        <a:ext cx="5071593" cy="1071848"/>
      </dsp:txXfrm>
    </dsp:sp>
    <dsp:sp modelId="{11763F5F-3AF7-4DB2-92E2-BCD27B2D6503}">
      <dsp:nvSpPr>
        <dsp:cNvPr id="0" name=""/>
        <dsp:cNvSpPr/>
      </dsp:nvSpPr>
      <dsp:spPr>
        <a:xfrm>
          <a:off x="1579003" y="2164396"/>
          <a:ext cx="372568" cy="37256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EF5971-C360-4B79-87B5-677AEAED5090}">
      <dsp:nvSpPr>
        <dsp:cNvPr id="0" name=""/>
        <dsp:cNvSpPr/>
      </dsp:nvSpPr>
      <dsp:spPr>
        <a:xfrm>
          <a:off x="1934014" y="1916451"/>
          <a:ext cx="4716581" cy="86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zh-TW" altLang="en-US" sz="2100" kern="1200" dirty="0" smtClean="0">
              <a:latin typeface="標楷體" panose="03000509000000000000" pitchFamily="65" charset="-120"/>
              <a:ea typeface="標楷體" panose="03000509000000000000" pitchFamily="65" charset="-120"/>
              <a:cs typeface="Times New Roman" panose="02020603050405020304" pitchFamily="18" charset="0"/>
            </a:rPr>
            <a:t>帳號資料確認</a:t>
          </a:r>
          <a:r>
            <a:rPr lang="en-US" altLang="zh-TW" sz="210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100" kern="1200" dirty="0" smtClean="0">
              <a:latin typeface="標楷體" panose="03000509000000000000" pitchFamily="65" charset="-120"/>
              <a:ea typeface="標楷體" panose="03000509000000000000" pitchFamily="65" charset="-120"/>
              <a:cs typeface="Times New Roman" panose="02020603050405020304" pitchFamily="18" charset="0"/>
            </a:rPr>
            <a:t>關閉未使用帳號</a:t>
          </a:r>
          <a:r>
            <a:rPr lang="en-US" altLang="zh-TW" sz="2100" kern="1200" dirty="0" smtClean="0">
              <a:latin typeface="標楷體" panose="03000509000000000000" pitchFamily="65" charset="-120"/>
              <a:ea typeface="標楷體" panose="03000509000000000000" pitchFamily="65" charset="-120"/>
              <a:cs typeface="Times New Roman" panose="02020603050405020304" pitchFamily="18" charset="0"/>
            </a:rPr>
            <a:t>)</a:t>
          </a:r>
          <a:endParaRPr lang="zh-TW" altLang="en-US" sz="21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934014" y="1916451"/>
        <a:ext cx="4716581" cy="868457"/>
      </dsp:txXfrm>
    </dsp:sp>
    <dsp:sp modelId="{6B350385-ACFD-4B44-8EE6-0DB846761837}">
      <dsp:nvSpPr>
        <dsp:cNvPr id="0" name=""/>
        <dsp:cNvSpPr/>
      </dsp:nvSpPr>
      <dsp:spPr>
        <a:xfrm>
          <a:off x="1579003" y="3032854"/>
          <a:ext cx="372568" cy="372568"/>
        </a:xfrm>
        <a:prstGeom prst="rect">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4A99205B-5CBE-410B-8411-D5E3E024DB7B}">
      <dsp:nvSpPr>
        <dsp:cNvPr id="0" name=""/>
        <dsp:cNvSpPr/>
      </dsp:nvSpPr>
      <dsp:spPr>
        <a:xfrm>
          <a:off x="1934014" y="2784909"/>
          <a:ext cx="4716581" cy="86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zh-TW" altLang="en-US" sz="2100" kern="1200" dirty="0" smtClean="0">
              <a:latin typeface="標楷體" panose="03000509000000000000" pitchFamily="65" charset="-120"/>
              <a:ea typeface="標楷體" panose="03000509000000000000" pitchFamily="65" charset="-120"/>
              <a:cs typeface="Times New Roman" panose="02020603050405020304" pitchFamily="18" charset="0"/>
            </a:rPr>
            <a:t>資安聯絡人資料確認</a:t>
          </a:r>
          <a:r>
            <a:rPr lang="en-US" altLang="zh-TW" sz="210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100" kern="1200" dirty="0" smtClean="0">
              <a:latin typeface="標楷體" panose="03000509000000000000" pitchFamily="65" charset="-120"/>
              <a:ea typeface="標楷體" panose="03000509000000000000" pitchFamily="65" charset="-120"/>
              <a:cs typeface="Times New Roman" panose="02020603050405020304" pitchFamily="18" charset="0"/>
            </a:rPr>
            <a:t>第一、二聯絡人</a:t>
          </a:r>
          <a:r>
            <a:rPr lang="en-US" altLang="zh-TW" sz="2100" kern="1200" dirty="0" smtClean="0">
              <a:latin typeface="標楷體" panose="03000509000000000000" pitchFamily="65" charset="-120"/>
              <a:ea typeface="標楷體" panose="03000509000000000000" pitchFamily="65" charset="-120"/>
              <a:cs typeface="Times New Roman" panose="02020603050405020304" pitchFamily="18" charset="0"/>
            </a:rPr>
            <a:t>)</a:t>
          </a:r>
          <a:endParaRPr lang="zh-TW" altLang="en-US" sz="21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934014" y="2784909"/>
        <a:ext cx="4716581" cy="868457"/>
      </dsp:txXfrm>
    </dsp:sp>
    <dsp:sp modelId="{6C2166BC-1E8F-4B51-9BD4-6B232EA6B97B}">
      <dsp:nvSpPr>
        <dsp:cNvPr id="0" name=""/>
        <dsp:cNvSpPr/>
      </dsp:nvSpPr>
      <dsp:spPr>
        <a:xfrm>
          <a:off x="1579003" y="3901311"/>
          <a:ext cx="372568" cy="372568"/>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32889BBD-1625-4785-A6EB-56419172E572}">
      <dsp:nvSpPr>
        <dsp:cNvPr id="0" name=""/>
        <dsp:cNvSpPr/>
      </dsp:nvSpPr>
      <dsp:spPr>
        <a:xfrm>
          <a:off x="1934014" y="3653367"/>
          <a:ext cx="4716581" cy="86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zh-TW" altLang="en-US" sz="2100" kern="1200" dirty="0" smtClean="0">
              <a:latin typeface="標楷體" panose="03000509000000000000" pitchFamily="65" charset="-120"/>
              <a:ea typeface="標楷體" panose="03000509000000000000" pitchFamily="65" charset="-120"/>
              <a:cs typeface="Times New Roman" panose="02020603050405020304" pitchFamily="18" charset="0"/>
            </a:rPr>
            <a:t>變更聯絡人密碼</a:t>
          </a:r>
          <a:r>
            <a:rPr lang="en-US" altLang="zh-TW" sz="210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100" kern="1200" dirty="0" smtClean="0">
              <a:latin typeface="標楷體" panose="03000509000000000000" pitchFamily="65" charset="-120"/>
              <a:ea typeface="標楷體" panose="03000509000000000000" pitchFamily="65" charset="-120"/>
              <a:cs typeface="Times New Roman" panose="02020603050405020304" pitchFamily="18" charset="0"/>
            </a:rPr>
            <a:t>第一、二聯絡人</a:t>
          </a:r>
          <a:r>
            <a:rPr lang="en-US" altLang="zh-TW" sz="2100" kern="1200" dirty="0" smtClean="0">
              <a:latin typeface="標楷體" panose="03000509000000000000" pitchFamily="65" charset="-120"/>
              <a:ea typeface="標楷體" panose="03000509000000000000" pitchFamily="65" charset="-120"/>
              <a:cs typeface="Times New Roman" panose="02020603050405020304" pitchFamily="18" charset="0"/>
            </a:rPr>
            <a:t>)</a:t>
          </a:r>
          <a:endParaRPr lang="zh-TW" altLang="en-US" sz="21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934014" y="3653367"/>
        <a:ext cx="4716581" cy="8684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E6E00-3E95-4F76-8F53-22F26E07DE5E}">
      <dsp:nvSpPr>
        <dsp:cNvPr id="0" name=""/>
        <dsp:cNvSpPr/>
      </dsp:nvSpPr>
      <dsp:spPr>
        <a:xfrm>
          <a:off x="1579003" y="1071848"/>
          <a:ext cx="5071593" cy="596658"/>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1CD6F07-908B-4BC4-9A2C-5EC346DCD481}">
      <dsp:nvSpPr>
        <dsp:cNvPr id="0" name=""/>
        <dsp:cNvSpPr/>
      </dsp:nvSpPr>
      <dsp:spPr>
        <a:xfrm>
          <a:off x="1579003" y="1295929"/>
          <a:ext cx="372577" cy="372577"/>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EC5DE3-E8D7-41E2-A5A4-6EDECCDCA198}">
      <dsp:nvSpPr>
        <dsp:cNvPr id="0" name=""/>
        <dsp:cNvSpPr/>
      </dsp:nvSpPr>
      <dsp:spPr>
        <a:xfrm>
          <a:off x="1579003" y="0"/>
          <a:ext cx="5071593" cy="1071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55880" rIns="83820" bIns="55880" numCol="1" spcCol="1270" anchor="ctr" anchorCtr="0">
          <a:noAutofit/>
        </a:bodyPr>
        <a:lstStyle/>
        <a:p>
          <a:pPr lvl="0" algn="l" defTabSz="1955800">
            <a:lnSpc>
              <a:spcPct val="90000"/>
            </a:lnSpc>
            <a:spcBef>
              <a:spcPct val="0"/>
            </a:spcBef>
            <a:spcAft>
              <a:spcPct val="35000"/>
            </a:spcAft>
          </a:pPr>
          <a:r>
            <a:rPr lang="zh-TW" altLang="en-US" sz="4400" b="1" kern="1200" dirty="0" smtClean="0">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演練執行階段</a:t>
          </a:r>
          <a:endParaRPr lang="zh-TW" altLang="en-US" sz="4400" b="1" kern="1200" dirty="0">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endParaRPr>
        </a:p>
      </dsp:txBody>
      <dsp:txXfrm>
        <a:off x="1579003" y="0"/>
        <a:ext cx="5071593" cy="1071848"/>
      </dsp:txXfrm>
    </dsp:sp>
    <dsp:sp modelId="{11763F5F-3AF7-4DB2-92E2-BCD27B2D6503}">
      <dsp:nvSpPr>
        <dsp:cNvPr id="0" name=""/>
        <dsp:cNvSpPr/>
      </dsp:nvSpPr>
      <dsp:spPr>
        <a:xfrm>
          <a:off x="1579003" y="2164396"/>
          <a:ext cx="372568" cy="37256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EF5971-C360-4B79-87B5-677AEAED5090}">
      <dsp:nvSpPr>
        <dsp:cNvPr id="0" name=""/>
        <dsp:cNvSpPr/>
      </dsp:nvSpPr>
      <dsp:spPr>
        <a:xfrm>
          <a:off x="1934014" y="1916451"/>
          <a:ext cx="4716581" cy="86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zh-TW" altLang="en-US" sz="2200" kern="1200" dirty="0" smtClean="0">
              <a:latin typeface="標楷體" panose="03000509000000000000" pitchFamily="65" charset="-120"/>
              <a:ea typeface="標楷體" panose="03000509000000000000" pitchFamily="65" charset="-120"/>
              <a:cs typeface="Times New Roman" panose="02020603050405020304" pitchFamily="18" charset="0"/>
            </a:rPr>
            <a:t>分梯執行演練</a:t>
          </a:r>
          <a:endParaRPr lang="zh-TW" altLang="en-US" sz="22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934014" y="1916451"/>
        <a:ext cx="4716581" cy="868457"/>
      </dsp:txXfrm>
    </dsp:sp>
    <dsp:sp modelId="{6B350385-ACFD-4B44-8EE6-0DB846761837}">
      <dsp:nvSpPr>
        <dsp:cNvPr id="0" name=""/>
        <dsp:cNvSpPr/>
      </dsp:nvSpPr>
      <dsp:spPr>
        <a:xfrm>
          <a:off x="1579003" y="3032854"/>
          <a:ext cx="372568" cy="372568"/>
        </a:xfrm>
        <a:prstGeom prst="rect">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4A99205B-5CBE-410B-8411-D5E3E024DB7B}">
      <dsp:nvSpPr>
        <dsp:cNvPr id="0" name=""/>
        <dsp:cNvSpPr/>
      </dsp:nvSpPr>
      <dsp:spPr>
        <a:xfrm>
          <a:off x="1934014" y="2784909"/>
          <a:ext cx="4716581" cy="86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zh-TW" altLang="en-US" sz="2200" kern="1200" dirty="0" smtClean="0">
              <a:latin typeface="標楷體" panose="03000509000000000000" pitchFamily="65" charset="-120"/>
              <a:ea typeface="標楷體" panose="03000509000000000000" pitchFamily="65" charset="-120"/>
              <a:cs typeface="Times New Roman" panose="02020603050405020304" pitchFamily="18" charset="0"/>
            </a:rPr>
            <a:t>於演練平台進行通報</a:t>
          </a:r>
          <a:endParaRPr lang="zh-TW" altLang="en-US" sz="22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934014" y="2784909"/>
        <a:ext cx="4716581" cy="868457"/>
      </dsp:txXfrm>
    </dsp:sp>
    <dsp:sp modelId="{396A1C4B-DEFD-4E35-82AD-8EA136DACC7A}">
      <dsp:nvSpPr>
        <dsp:cNvPr id="0" name=""/>
        <dsp:cNvSpPr/>
      </dsp:nvSpPr>
      <dsp:spPr>
        <a:xfrm>
          <a:off x="1579003" y="3901311"/>
          <a:ext cx="372568" cy="372568"/>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30600065-6450-4F19-82CE-B85FCB9C1EB8}">
      <dsp:nvSpPr>
        <dsp:cNvPr id="0" name=""/>
        <dsp:cNvSpPr/>
      </dsp:nvSpPr>
      <dsp:spPr>
        <a:xfrm>
          <a:off x="1934014" y="3653367"/>
          <a:ext cx="4716581" cy="86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en-US" altLang="zh-TW" sz="2200" kern="1200" dirty="0" smtClean="0">
              <a:latin typeface="標楷體" panose="03000509000000000000" pitchFamily="65" charset="-120"/>
              <a:ea typeface="標楷體" panose="03000509000000000000" pitchFamily="65" charset="-120"/>
              <a:cs typeface="Times New Roman" panose="02020603050405020304" pitchFamily="18" charset="0"/>
            </a:rPr>
            <a:t>https://drill.cert.tanet.edu.tw</a:t>
          </a:r>
          <a:endParaRPr lang="zh-TW" altLang="en-US" sz="22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934014" y="3653367"/>
        <a:ext cx="4716581" cy="86845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294C14-61A5-4A8C-B081-BFCC02334E11}" type="datetimeFigureOut">
              <a:rPr lang="zh-TW" altLang="en-US" smtClean="0"/>
              <a:t>2016/11/3</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46DBE3-8D53-4A13-A816-B0CA99277E1F}" type="slidenum">
              <a:rPr lang="zh-TW" altLang="en-US" smtClean="0"/>
              <a:t>‹#›</a:t>
            </a:fld>
            <a:endParaRPr lang="zh-TW" altLang="en-US"/>
          </a:p>
        </p:txBody>
      </p:sp>
    </p:spTree>
    <p:extLst>
      <p:ext uri="{BB962C8B-B14F-4D97-AF65-F5344CB8AC3E}">
        <p14:creationId xmlns:p14="http://schemas.microsoft.com/office/powerpoint/2010/main" val="2260610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444BA51C-29D1-4DBC-9C71-02B794C1132A}" type="datetimeFigureOut">
              <a:rPr lang="zh-TW" altLang="en-US"/>
              <a:pPr>
                <a:defRPr/>
              </a:pPr>
              <a:t>2016/11/3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67C688F1-699B-4E4D-BECD-F7EE3F7B9C0E}" type="slidenum">
              <a:rPr lang="zh-TW" altLang="en-US"/>
              <a:pPr>
                <a:defRPr/>
              </a:pPr>
              <a:t>‹#›</a:t>
            </a:fld>
            <a:endParaRPr lang="zh-TW" altLang="en-US"/>
          </a:p>
        </p:txBody>
      </p:sp>
    </p:spTree>
    <p:extLst>
      <p:ext uri="{BB962C8B-B14F-4D97-AF65-F5344CB8AC3E}">
        <p14:creationId xmlns:p14="http://schemas.microsoft.com/office/powerpoint/2010/main" val="40846638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84194A-E94C-457F-8D53-CF97F80D7C35}" type="slidenum">
              <a:rPr lang="zh-TW" altLang="en-US" smtClean="0"/>
              <a:pPr fontAlgn="base">
                <a:spcBef>
                  <a:spcPct val="0"/>
                </a:spcBef>
                <a:spcAft>
                  <a:spcPct val="0"/>
                </a:spcAft>
                <a:defRPr/>
              </a:pPr>
              <a:t>1</a:t>
            </a:fld>
            <a:endParaRPr lang="zh-TW" altLang="en-US" smtClean="0"/>
          </a:p>
        </p:txBody>
      </p:sp>
    </p:spTree>
    <p:extLst>
      <p:ext uri="{BB962C8B-B14F-4D97-AF65-F5344CB8AC3E}">
        <p14:creationId xmlns:p14="http://schemas.microsoft.com/office/powerpoint/2010/main" val="3515037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57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新細明體" charset="-120"/>
              </a:defRPr>
            </a:lvl1pPr>
            <a:lvl2pPr marL="742950" indent="-285750">
              <a:defRPr kumimoji="1">
                <a:solidFill>
                  <a:schemeClr val="tx1"/>
                </a:solidFill>
                <a:latin typeface="Calibri" pitchFamily="34" charset="0"/>
                <a:ea typeface="新細明體" charset="-120"/>
              </a:defRPr>
            </a:lvl2pPr>
            <a:lvl3pPr marL="1143000" indent="-228600">
              <a:defRPr kumimoji="1">
                <a:solidFill>
                  <a:schemeClr val="tx1"/>
                </a:solidFill>
                <a:latin typeface="Calibri" pitchFamily="34" charset="0"/>
                <a:ea typeface="新細明體" charset="-120"/>
              </a:defRPr>
            </a:lvl3pPr>
            <a:lvl4pPr marL="1600200" indent="-228600">
              <a:defRPr kumimoji="1">
                <a:solidFill>
                  <a:schemeClr val="tx1"/>
                </a:solidFill>
                <a:latin typeface="Calibri" pitchFamily="34" charset="0"/>
                <a:ea typeface="新細明體" charset="-120"/>
              </a:defRPr>
            </a:lvl4pPr>
            <a:lvl5pPr marL="2057400" indent="-22860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fld id="{CD1FCDD1-0626-4603-89AC-1071CCE55549}" type="slidenum">
              <a:rPr kumimoji="0" lang="zh-TW" altLang="en-US" smtClean="0"/>
              <a:pPr/>
              <a:t>22</a:t>
            </a:fld>
            <a:endParaRPr kumimoji="0" lang="zh-TW" altLang="en-US" smtClean="0"/>
          </a:p>
        </p:txBody>
      </p:sp>
    </p:spTree>
    <p:extLst>
      <p:ext uri="{BB962C8B-B14F-4D97-AF65-F5344CB8AC3E}">
        <p14:creationId xmlns:p14="http://schemas.microsoft.com/office/powerpoint/2010/main" val="382222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7C688F1-699B-4E4D-BECD-F7EE3F7B9C0E}" type="slidenum">
              <a:rPr lang="zh-TW" altLang="en-US" smtClean="0"/>
              <a:pPr>
                <a:defRPr/>
              </a:pPr>
              <a:t>24</a:t>
            </a:fld>
            <a:endParaRPr lang="zh-TW" altLang="en-US"/>
          </a:p>
        </p:txBody>
      </p:sp>
    </p:spTree>
    <p:extLst>
      <p:ext uri="{BB962C8B-B14F-4D97-AF65-F5344CB8AC3E}">
        <p14:creationId xmlns:p14="http://schemas.microsoft.com/office/powerpoint/2010/main" val="323590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新細明體" charset="-120"/>
              </a:defRPr>
            </a:lvl1pPr>
            <a:lvl2pPr marL="742950" indent="-285750">
              <a:defRPr kumimoji="1">
                <a:solidFill>
                  <a:schemeClr val="tx1"/>
                </a:solidFill>
                <a:latin typeface="Calibri" pitchFamily="34" charset="0"/>
                <a:ea typeface="新細明體" charset="-120"/>
              </a:defRPr>
            </a:lvl2pPr>
            <a:lvl3pPr marL="1143000" indent="-228600">
              <a:defRPr kumimoji="1">
                <a:solidFill>
                  <a:schemeClr val="tx1"/>
                </a:solidFill>
                <a:latin typeface="Calibri" pitchFamily="34" charset="0"/>
                <a:ea typeface="新細明體" charset="-120"/>
              </a:defRPr>
            </a:lvl3pPr>
            <a:lvl4pPr marL="1600200" indent="-228600">
              <a:defRPr kumimoji="1">
                <a:solidFill>
                  <a:schemeClr val="tx1"/>
                </a:solidFill>
                <a:latin typeface="Calibri" pitchFamily="34" charset="0"/>
                <a:ea typeface="新細明體" charset="-120"/>
              </a:defRPr>
            </a:lvl4pPr>
            <a:lvl5pPr marL="2057400" indent="-22860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fld id="{8F77B981-3BCC-4E63-B627-255E4706BBCA}" type="slidenum">
              <a:rPr kumimoji="0" lang="zh-TW" altLang="en-US" smtClean="0"/>
              <a:pPr/>
              <a:t>26</a:t>
            </a:fld>
            <a:endParaRPr kumimoji="0" lang="zh-TW" altLang="en-US" smtClean="0"/>
          </a:p>
        </p:txBody>
      </p:sp>
    </p:spTree>
    <p:extLst>
      <p:ext uri="{BB962C8B-B14F-4D97-AF65-F5344CB8AC3E}">
        <p14:creationId xmlns:p14="http://schemas.microsoft.com/office/powerpoint/2010/main" val="1823248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列舉於此列表需於</a:t>
            </a:r>
            <a:r>
              <a:rPr lang="en-US" altLang="zh-TW" dirty="0" smtClean="0"/>
              <a:t>1</a:t>
            </a:r>
            <a:r>
              <a:rPr lang="zh-TW" altLang="en-US" dirty="0" smtClean="0"/>
              <a:t>星期內攻擊學術網路超過一萬次之</a:t>
            </a:r>
            <a:r>
              <a:rPr lang="en-US" altLang="zh-TW" dirty="0" smtClean="0"/>
              <a:t>IP</a:t>
            </a:r>
            <a:r>
              <a:rPr lang="zh-TW" altLang="en-US" dirty="0" smtClean="0"/>
              <a:t>方列舉其上</a:t>
            </a:r>
            <a:endParaRPr lang="en-US" altLang="zh-TW" dirty="0" smtClean="0"/>
          </a:p>
          <a:p>
            <a:r>
              <a:rPr lang="zh-TW" altLang="en-US" dirty="0" smtClean="0"/>
              <a:t>其攻擊量需乘上</a:t>
            </a:r>
            <a:r>
              <a:rPr lang="en-US" altLang="zh-TW" dirty="0" smtClean="0"/>
              <a:t>10000</a:t>
            </a:r>
            <a:r>
              <a:rPr lang="zh-TW" altLang="en-US" dirty="0" smtClean="0"/>
              <a:t>，亦有</a:t>
            </a:r>
            <a:r>
              <a:rPr lang="en-US" altLang="zh-TW" dirty="0" smtClean="0"/>
              <a:t>24,720,000</a:t>
            </a:r>
            <a:r>
              <a:rPr lang="zh-TW" altLang="en-US" dirty="0" smtClean="0"/>
              <a:t>的攻擊量，而低於一萬次未列舉因此總量應為更多。</a:t>
            </a:r>
            <a:endParaRPr lang="en-US" altLang="zh-TW" dirty="0" smtClean="0"/>
          </a:p>
          <a:p>
            <a:r>
              <a:rPr lang="en-US" altLang="zh-TW" dirty="0" smtClean="0"/>
              <a:t>2742(88)</a:t>
            </a:r>
            <a:r>
              <a:rPr lang="zh-TW" altLang="en-US" dirty="0" smtClean="0"/>
              <a:t>，括號中之數字代表國家數量，亦上表攻擊來自</a:t>
            </a:r>
            <a:r>
              <a:rPr lang="en-US" altLang="zh-TW" dirty="0" smtClean="0"/>
              <a:t>88</a:t>
            </a:r>
            <a:r>
              <a:rPr lang="zh-TW" altLang="en-US" dirty="0" smtClean="0"/>
              <a:t>個國家。</a:t>
            </a:r>
            <a:endParaRPr lang="zh-TW" altLang="en-US" dirty="0"/>
          </a:p>
        </p:txBody>
      </p:sp>
      <p:sp>
        <p:nvSpPr>
          <p:cNvPr id="4" name="投影片編號版面配置區 3"/>
          <p:cNvSpPr>
            <a:spLocks noGrp="1"/>
          </p:cNvSpPr>
          <p:nvPr>
            <p:ph type="sldNum" sz="quarter" idx="10"/>
          </p:nvPr>
        </p:nvSpPr>
        <p:spPr/>
        <p:txBody>
          <a:bodyPr/>
          <a:lstStyle/>
          <a:p>
            <a:pPr>
              <a:defRPr/>
            </a:pPr>
            <a:fld id="{67C688F1-699B-4E4D-BECD-F7EE3F7B9C0E}" type="slidenum">
              <a:rPr lang="zh-TW" altLang="en-US" smtClean="0"/>
              <a:pPr>
                <a:defRPr/>
              </a:pPr>
              <a:t>27</a:t>
            </a:fld>
            <a:endParaRPr lang="zh-TW" altLang="en-US"/>
          </a:p>
        </p:txBody>
      </p:sp>
    </p:spTree>
    <p:extLst>
      <p:ext uri="{BB962C8B-B14F-4D97-AF65-F5344CB8AC3E}">
        <p14:creationId xmlns:p14="http://schemas.microsoft.com/office/powerpoint/2010/main" val="158488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1747" name="備忘稿版面配置區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zh-TW" altLang="en-US" sz="1400" dirty="0"/>
          </a:p>
        </p:txBody>
      </p:sp>
      <p:sp>
        <p:nvSpPr>
          <p:cNvPr id="2150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C5EB83-B6EF-4DA4-A21D-863969D0EB11}" type="slidenum">
              <a:rPr lang="zh-TW" altLang="en-US" smtClean="0"/>
              <a:pPr fontAlgn="base">
                <a:spcBef>
                  <a:spcPct val="0"/>
                </a:spcBef>
                <a:spcAft>
                  <a:spcPct val="0"/>
                </a:spcAft>
                <a:defRPr/>
              </a:pPr>
              <a:t>29</a:t>
            </a:fld>
            <a:endParaRPr lang="zh-TW" altLang="en-US" smtClean="0"/>
          </a:p>
        </p:txBody>
      </p:sp>
    </p:spTree>
    <p:extLst>
      <p:ext uri="{BB962C8B-B14F-4D97-AF65-F5344CB8AC3E}">
        <p14:creationId xmlns:p14="http://schemas.microsoft.com/office/powerpoint/2010/main" val="62686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GOOGLE</a:t>
            </a:r>
            <a:r>
              <a:rPr lang="zh-TW" altLang="en-US" dirty="0" smtClean="0"/>
              <a:t>搜尋「</a:t>
            </a:r>
            <a:r>
              <a:rPr lang="en-US" altLang="zh-TW" dirty="0" smtClean="0"/>
              <a:t>OID</a:t>
            </a:r>
            <a:r>
              <a:rPr lang="zh-TW" altLang="en-US" dirty="0" smtClean="0"/>
              <a:t>」，搜尋結果第一個「物件識別碼</a:t>
            </a:r>
            <a:r>
              <a:rPr lang="en-US" altLang="zh-TW" dirty="0" smtClean="0"/>
              <a:t>(OID)</a:t>
            </a:r>
            <a:r>
              <a:rPr lang="zh-TW" altLang="en-US" dirty="0" smtClean="0"/>
              <a:t>網站」，建議使用</a:t>
            </a:r>
            <a:r>
              <a:rPr lang="en-US" altLang="zh-TW" dirty="0" smtClean="0"/>
              <a:t>IE</a:t>
            </a:r>
            <a:r>
              <a:rPr lang="zh-TW" altLang="en-US" dirty="0" smtClean="0"/>
              <a:t>瀏覽器。</a:t>
            </a:r>
            <a:endParaRPr lang="zh-TW" altLang="en-US" dirty="0"/>
          </a:p>
        </p:txBody>
      </p:sp>
      <p:sp>
        <p:nvSpPr>
          <p:cNvPr id="4" name="投影片編號版面配置區 3"/>
          <p:cNvSpPr>
            <a:spLocks noGrp="1"/>
          </p:cNvSpPr>
          <p:nvPr>
            <p:ph type="sldNum" sz="quarter" idx="10"/>
          </p:nvPr>
        </p:nvSpPr>
        <p:spPr/>
        <p:txBody>
          <a:bodyPr/>
          <a:lstStyle/>
          <a:p>
            <a:fld id="{4BB4B044-29CC-4E55-84D6-BE424B7F6426}" type="slidenum">
              <a:rPr lang="zh-TW" altLang="en-US" smtClean="0"/>
              <a:t>31</a:t>
            </a:fld>
            <a:endParaRPr lang="zh-TW" altLang="en-US"/>
          </a:p>
        </p:txBody>
      </p:sp>
    </p:spTree>
    <p:extLst>
      <p:ext uri="{BB962C8B-B14F-4D97-AF65-F5344CB8AC3E}">
        <p14:creationId xmlns:p14="http://schemas.microsoft.com/office/powerpoint/2010/main" val="106368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BB4B044-29CC-4E55-84D6-BE424B7F6426}" type="slidenum">
              <a:rPr lang="zh-TW" altLang="en-US" smtClean="0"/>
              <a:t>32</a:t>
            </a:fld>
            <a:endParaRPr lang="zh-TW" altLang="en-US"/>
          </a:p>
        </p:txBody>
      </p:sp>
    </p:spTree>
    <p:extLst>
      <p:ext uri="{BB962C8B-B14F-4D97-AF65-F5344CB8AC3E}">
        <p14:creationId xmlns:p14="http://schemas.microsoft.com/office/powerpoint/2010/main" val="1787061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DEF1F3-55AE-4360-AB49-E8864656E17D}" type="slidenum">
              <a:rPr lang="zh-TW" altLang="en-US" smtClean="0"/>
              <a:pPr/>
              <a:t>33</a:t>
            </a:fld>
            <a:endParaRPr lang="zh-TW" altLang="en-US"/>
          </a:p>
        </p:txBody>
      </p:sp>
    </p:spTree>
    <p:extLst>
      <p:ext uri="{BB962C8B-B14F-4D97-AF65-F5344CB8AC3E}">
        <p14:creationId xmlns:p14="http://schemas.microsoft.com/office/powerpoint/2010/main" val="3015990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7C688F1-699B-4E4D-BECD-F7EE3F7B9C0E}" type="slidenum">
              <a:rPr lang="zh-TW" altLang="en-US" smtClean="0"/>
              <a:pPr>
                <a:defRPr/>
              </a:pPr>
              <a:t>37</a:t>
            </a:fld>
            <a:endParaRPr lang="zh-TW" altLang="en-US"/>
          </a:p>
        </p:txBody>
      </p:sp>
    </p:spTree>
    <p:extLst>
      <p:ext uri="{BB962C8B-B14F-4D97-AF65-F5344CB8AC3E}">
        <p14:creationId xmlns:p14="http://schemas.microsoft.com/office/powerpoint/2010/main" val="24813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BB4B044-29CC-4E55-84D6-BE424B7F6426}" type="slidenum">
              <a:rPr lang="zh-TW" altLang="en-US" smtClean="0"/>
              <a:t>42</a:t>
            </a:fld>
            <a:endParaRPr lang="zh-TW" altLang="en-US"/>
          </a:p>
        </p:txBody>
      </p:sp>
    </p:spTree>
    <p:extLst>
      <p:ext uri="{BB962C8B-B14F-4D97-AF65-F5344CB8AC3E}">
        <p14:creationId xmlns:p14="http://schemas.microsoft.com/office/powerpoint/2010/main" val="370723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7C688F1-699B-4E4D-BECD-F7EE3F7B9C0E}" type="slidenum">
              <a:rPr lang="zh-TW" altLang="en-US" smtClean="0"/>
              <a:pPr>
                <a:defRPr/>
              </a:pPr>
              <a:t>2</a:t>
            </a:fld>
            <a:endParaRPr lang="zh-TW" altLang="en-US"/>
          </a:p>
        </p:txBody>
      </p:sp>
    </p:spTree>
    <p:extLst>
      <p:ext uri="{BB962C8B-B14F-4D97-AF65-F5344CB8AC3E}">
        <p14:creationId xmlns:p14="http://schemas.microsoft.com/office/powerpoint/2010/main" val="852376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7C688F1-699B-4E4D-BECD-F7EE3F7B9C0E}" type="slidenum">
              <a:rPr lang="zh-TW" altLang="en-US" smtClean="0"/>
              <a:pPr>
                <a:defRPr/>
              </a:pPr>
              <a:t>43</a:t>
            </a:fld>
            <a:endParaRPr lang="zh-TW" altLang="en-US"/>
          </a:p>
        </p:txBody>
      </p:sp>
    </p:spTree>
    <p:extLst>
      <p:ext uri="{BB962C8B-B14F-4D97-AF65-F5344CB8AC3E}">
        <p14:creationId xmlns:p14="http://schemas.microsoft.com/office/powerpoint/2010/main" val="2439655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7C688F1-699B-4E4D-BECD-F7EE3F7B9C0E}" type="slidenum">
              <a:rPr lang="zh-TW" altLang="en-US" smtClean="0"/>
              <a:pPr>
                <a:defRPr/>
              </a:pPr>
              <a:t>48</a:t>
            </a:fld>
            <a:endParaRPr lang="zh-TW" altLang="en-US"/>
          </a:p>
        </p:txBody>
      </p:sp>
    </p:spTree>
    <p:extLst>
      <p:ext uri="{BB962C8B-B14F-4D97-AF65-F5344CB8AC3E}">
        <p14:creationId xmlns:p14="http://schemas.microsoft.com/office/powerpoint/2010/main" val="475907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7C688F1-699B-4E4D-BECD-F7EE3F7B9C0E}" type="slidenum">
              <a:rPr lang="zh-TW" altLang="en-US" smtClean="0"/>
              <a:pPr>
                <a:defRPr/>
              </a:pPr>
              <a:t>49</a:t>
            </a:fld>
            <a:endParaRPr lang="zh-TW" altLang="en-US"/>
          </a:p>
        </p:txBody>
      </p:sp>
    </p:spTree>
    <p:extLst>
      <p:ext uri="{BB962C8B-B14F-4D97-AF65-F5344CB8AC3E}">
        <p14:creationId xmlns:p14="http://schemas.microsoft.com/office/powerpoint/2010/main" val="84365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sz="1400" dirty="0"/>
          </a:p>
        </p:txBody>
      </p:sp>
      <p:sp>
        <p:nvSpPr>
          <p:cNvPr id="4" name="投影片編號版面配置區 3"/>
          <p:cNvSpPr>
            <a:spLocks noGrp="1"/>
          </p:cNvSpPr>
          <p:nvPr>
            <p:ph type="sldNum" sz="quarter" idx="10"/>
          </p:nvPr>
        </p:nvSpPr>
        <p:spPr/>
        <p:txBody>
          <a:bodyPr/>
          <a:lstStyle/>
          <a:p>
            <a:fld id="{7FDEF1F3-55AE-4360-AB49-E8864656E17D}" type="slidenum">
              <a:rPr lang="zh-TW" altLang="en-US" smtClean="0"/>
              <a:pPr/>
              <a:t>4</a:t>
            </a:fld>
            <a:endParaRPr lang="zh-TW" altLang="en-US"/>
          </a:p>
        </p:txBody>
      </p:sp>
    </p:spTree>
    <p:extLst>
      <p:ext uri="{BB962C8B-B14F-4D97-AF65-F5344CB8AC3E}">
        <p14:creationId xmlns:p14="http://schemas.microsoft.com/office/powerpoint/2010/main" val="100565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7FDEF1F3-55AE-4360-AB49-E8864656E17D}" type="slidenum">
              <a:rPr lang="zh-TW" altLang="en-US" smtClean="0"/>
              <a:pPr/>
              <a:t>5</a:t>
            </a:fld>
            <a:endParaRPr lang="zh-TW" altLang="en-US"/>
          </a:p>
        </p:txBody>
      </p:sp>
    </p:spTree>
    <p:extLst>
      <p:ext uri="{BB962C8B-B14F-4D97-AF65-F5344CB8AC3E}">
        <p14:creationId xmlns:p14="http://schemas.microsoft.com/office/powerpoint/2010/main" val="175234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DEF1F3-55AE-4360-AB49-E8864656E17D}" type="slidenum">
              <a:rPr lang="zh-TW" altLang="en-US" smtClean="0"/>
              <a:pPr/>
              <a:t>10</a:t>
            </a:fld>
            <a:endParaRPr lang="zh-TW" altLang="en-US"/>
          </a:p>
        </p:txBody>
      </p:sp>
    </p:spTree>
    <p:extLst>
      <p:ext uri="{BB962C8B-B14F-4D97-AF65-F5344CB8AC3E}">
        <p14:creationId xmlns:p14="http://schemas.microsoft.com/office/powerpoint/2010/main" val="73763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FDEF1F3-55AE-4360-AB49-E8864656E17D}" type="slidenum">
              <a:rPr lang="zh-TW" altLang="en-US" smtClean="0"/>
              <a:pPr/>
              <a:t>11</a:t>
            </a:fld>
            <a:endParaRPr lang="zh-TW" altLang="en-US"/>
          </a:p>
        </p:txBody>
      </p:sp>
    </p:spTree>
    <p:extLst>
      <p:ext uri="{BB962C8B-B14F-4D97-AF65-F5344CB8AC3E}">
        <p14:creationId xmlns:p14="http://schemas.microsoft.com/office/powerpoint/2010/main" val="135245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DEF1F3-55AE-4360-AB49-E8864656E17D}" type="slidenum">
              <a:rPr lang="zh-TW" altLang="en-US" smtClean="0"/>
              <a:pPr/>
              <a:t>14</a:t>
            </a:fld>
            <a:endParaRPr lang="zh-TW" altLang="en-US"/>
          </a:p>
        </p:txBody>
      </p:sp>
    </p:spTree>
    <p:extLst>
      <p:ext uri="{BB962C8B-B14F-4D97-AF65-F5344CB8AC3E}">
        <p14:creationId xmlns:p14="http://schemas.microsoft.com/office/powerpoint/2010/main" val="328424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BB4B044-29CC-4E55-84D6-BE424B7F6426}" type="slidenum">
              <a:rPr lang="zh-TW" altLang="en-US" smtClean="0"/>
              <a:t>17</a:t>
            </a:fld>
            <a:endParaRPr lang="zh-TW" altLang="en-US"/>
          </a:p>
        </p:txBody>
      </p:sp>
    </p:spTree>
    <p:extLst>
      <p:ext uri="{BB962C8B-B14F-4D97-AF65-F5344CB8AC3E}">
        <p14:creationId xmlns:p14="http://schemas.microsoft.com/office/powerpoint/2010/main" val="11150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BB4B044-29CC-4E55-84D6-BE424B7F6426}" type="slidenum">
              <a:rPr lang="zh-TW" altLang="en-US" smtClean="0"/>
              <a:t>18</a:t>
            </a:fld>
            <a:endParaRPr lang="zh-TW" altLang="en-US"/>
          </a:p>
        </p:txBody>
      </p:sp>
    </p:spTree>
    <p:extLst>
      <p:ext uri="{BB962C8B-B14F-4D97-AF65-F5344CB8AC3E}">
        <p14:creationId xmlns:p14="http://schemas.microsoft.com/office/powerpoint/2010/main" val="61518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E9A8707-1DDF-4881-9365-80569B0DD6D2}" type="datetime1">
              <a:rPr lang="zh-TW" altLang="en-US" smtClean="0"/>
              <a:t>2016/11/3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r>
              <a:rPr lang="en-US" altLang="zh-TW" dirty="0" smtClean="0"/>
              <a:t>-</a:t>
            </a:r>
            <a:fld id="{2B4C0EE2-978C-40D4-AB96-402215A1E4E4}" type="slidenum">
              <a:rPr lang="zh-TW" altLang="en-US" smtClean="0"/>
              <a:pPr>
                <a:defRPr/>
              </a:pPr>
              <a:t>‹#›</a:t>
            </a:fld>
            <a:r>
              <a:rPr lang="en-US" altLang="zh-TW" dirty="0" smtClean="0"/>
              <a:t>-</a:t>
            </a:r>
            <a:endParaRPr lang="zh-TW" altLang="en-US" dirty="0"/>
          </a:p>
        </p:txBody>
      </p:sp>
    </p:spTree>
    <p:extLst>
      <p:ext uri="{BB962C8B-B14F-4D97-AF65-F5344CB8AC3E}">
        <p14:creationId xmlns:p14="http://schemas.microsoft.com/office/powerpoint/2010/main" val="16265395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DE120EA-6A6D-4E4A-B3B3-DC81A8CF40A9}" type="datetime1">
              <a:rPr lang="zh-TW" altLang="en-US" smtClean="0"/>
              <a:t>2016/11/3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E77AEA1-4E4D-4283-9664-AA988ED7B421}" type="slidenum">
              <a:rPr lang="zh-TW" altLang="en-US"/>
              <a:pPr>
                <a:defRPr/>
              </a:pPr>
              <a:t>‹#›</a:t>
            </a:fld>
            <a:endParaRPr lang="zh-TW" altLang="en-US"/>
          </a:p>
        </p:txBody>
      </p:sp>
    </p:spTree>
    <p:extLst>
      <p:ext uri="{BB962C8B-B14F-4D97-AF65-F5344CB8AC3E}">
        <p14:creationId xmlns:p14="http://schemas.microsoft.com/office/powerpoint/2010/main" val="4538538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12C2753-E7C4-4F84-9706-52B933DE96D8}" type="datetime1">
              <a:rPr lang="zh-TW" altLang="en-US" smtClean="0"/>
              <a:t>2016/11/3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3C12690-4B6D-4733-86D8-09A23BE8F40B}" type="slidenum">
              <a:rPr lang="zh-TW" altLang="en-US"/>
              <a:pPr>
                <a:defRPr/>
              </a:pPr>
              <a:t>‹#›</a:t>
            </a:fld>
            <a:endParaRPr lang="zh-TW" altLang="en-US"/>
          </a:p>
        </p:txBody>
      </p:sp>
    </p:spTree>
    <p:extLst>
      <p:ext uri="{BB962C8B-B14F-4D97-AF65-F5344CB8AC3E}">
        <p14:creationId xmlns:p14="http://schemas.microsoft.com/office/powerpoint/2010/main" val="30337260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defRPr>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標楷體" pitchFamily="65" charset="-120"/>
                <a:ea typeface="標楷體" pitchFamily="65" charset="-120"/>
              </a:defRPr>
            </a:lvl1pPr>
          </a:lstStyle>
          <a:p>
            <a:pPr>
              <a:defRPr/>
            </a:pPr>
            <a:fld id="{980F4B2B-3B43-4339-92B6-82F486B8E3CB}" type="datetime1">
              <a:rPr lang="zh-TW" altLang="en-US" smtClean="0"/>
              <a:t>2016/11/3</a:t>
            </a:fld>
            <a:endParaRPr lang="zh-TW" altLang="en-US"/>
          </a:p>
        </p:txBody>
      </p:sp>
      <p:sp>
        <p:nvSpPr>
          <p:cNvPr id="6" name="投影片編號版面配置區 5"/>
          <p:cNvSpPr>
            <a:spLocks noGrp="1"/>
          </p:cNvSpPr>
          <p:nvPr>
            <p:ph type="sldNum" sz="quarter" idx="12"/>
          </p:nvPr>
        </p:nvSpPr>
        <p:spPr>
          <a:xfrm>
            <a:off x="7010400" y="6492875"/>
            <a:ext cx="2133600" cy="365125"/>
          </a:xfrm>
        </p:spPr>
        <p:txBody>
          <a:bodyPr/>
          <a:lstStyle>
            <a:lvl1pPr>
              <a:defRPr sz="1400" b="1">
                <a:solidFill>
                  <a:schemeClr val="tx1"/>
                </a:solidFill>
                <a:latin typeface="+mn-lt"/>
                <a:ea typeface="標楷體" pitchFamily="65" charset="-120"/>
              </a:defRPr>
            </a:lvl1pPr>
          </a:lstStyle>
          <a:p>
            <a:pPr>
              <a:defRPr/>
            </a:pPr>
            <a:fld id="{A5507E8E-C781-4E96-A226-7C7349A8B61D}" type="slidenum">
              <a:rPr lang="zh-TW" altLang="en-US" smtClean="0"/>
              <a:pPr>
                <a:defRPr/>
              </a:pPr>
              <a:t>‹#›</a:t>
            </a:fld>
            <a:endParaRPr lang="zh-TW" altLang="en-US" dirty="0"/>
          </a:p>
        </p:txBody>
      </p:sp>
    </p:spTree>
    <p:extLst>
      <p:ext uri="{BB962C8B-B14F-4D97-AF65-F5344CB8AC3E}">
        <p14:creationId xmlns:p14="http://schemas.microsoft.com/office/powerpoint/2010/main" val="16120814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AF89A9C-5D23-494D-B115-06DEE8EA4089}" type="datetime1">
              <a:rPr lang="zh-TW" altLang="en-US" smtClean="0"/>
              <a:t>2016/11/3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E338F1A-C582-4EB8-949C-13C32CC465D4}" type="slidenum">
              <a:rPr lang="zh-TW" altLang="en-US"/>
              <a:pPr>
                <a:defRPr/>
              </a:pPr>
              <a:t>‹#›</a:t>
            </a:fld>
            <a:endParaRPr lang="zh-TW" altLang="en-US"/>
          </a:p>
        </p:txBody>
      </p:sp>
    </p:spTree>
    <p:extLst>
      <p:ext uri="{BB962C8B-B14F-4D97-AF65-F5344CB8AC3E}">
        <p14:creationId xmlns:p14="http://schemas.microsoft.com/office/powerpoint/2010/main" val="356831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1" name="日期版面配置區 10"/>
          <p:cNvSpPr>
            <a:spLocks noGrp="1"/>
          </p:cNvSpPr>
          <p:nvPr>
            <p:ph type="dt" sz="half" idx="10"/>
          </p:nvPr>
        </p:nvSpPr>
        <p:spPr/>
        <p:txBody>
          <a:bodyPr/>
          <a:lstStyle/>
          <a:p>
            <a:pPr>
              <a:defRPr/>
            </a:pPr>
            <a:fld id="{2F050371-750A-4E09-AB8A-DC9A821ABF16}" type="datetime1">
              <a:rPr lang="zh-TW" altLang="en-US" smtClean="0"/>
              <a:t>2016/11/3</a:t>
            </a:fld>
            <a:endParaRPr lang="zh-TW" altLang="en-US" dirty="0"/>
          </a:p>
        </p:txBody>
      </p:sp>
      <p:sp>
        <p:nvSpPr>
          <p:cNvPr id="12" name="頁尾版面配置區 11"/>
          <p:cNvSpPr>
            <a:spLocks noGrp="1"/>
          </p:cNvSpPr>
          <p:nvPr>
            <p:ph type="ftr" sz="quarter" idx="11"/>
          </p:nvPr>
        </p:nvSpPr>
        <p:spPr/>
        <p:txBody>
          <a:bodyPr/>
          <a:lstStyle>
            <a:lvl1pPr>
              <a:defRPr sz="1400"/>
            </a:lvl1pPr>
          </a:lstStyle>
          <a:p>
            <a:pPr>
              <a:defRPr/>
            </a:pPr>
            <a:endParaRPr lang="zh-TW" altLang="en-US" dirty="0"/>
          </a:p>
        </p:txBody>
      </p:sp>
      <p:sp>
        <p:nvSpPr>
          <p:cNvPr id="13" name="投影片編號版面配置區 12"/>
          <p:cNvSpPr>
            <a:spLocks noGrp="1"/>
          </p:cNvSpPr>
          <p:nvPr>
            <p:ph type="sldNum" sz="quarter" idx="12"/>
          </p:nvPr>
        </p:nvSpPr>
        <p:spPr>
          <a:xfrm>
            <a:off x="7010400" y="6485278"/>
            <a:ext cx="2133600" cy="365125"/>
          </a:xfrm>
        </p:spPr>
        <p:txBody>
          <a:bodyPr/>
          <a:lstStyle>
            <a:lvl1pPr>
              <a:defRPr sz="1400" b="1">
                <a:solidFill>
                  <a:schemeClr val="tx1"/>
                </a:solidFill>
                <a:latin typeface="+mn-lt"/>
              </a:defRPr>
            </a:lvl1pPr>
          </a:lstStyle>
          <a:p>
            <a:pPr>
              <a:defRPr/>
            </a:pPr>
            <a:fld id="{60C2C093-2AA6-495A-A9CE-CF6762B3CE72}" type="slidenum">
              <a:rPr lang="zh-TW" altLang="en-US" smtClean="0"/>
              <a:pPr>
                <a:defRPr/>
              </a:pPr>
              <a:t>‹#›</a:t>
            </a:fld>
            <a:endParaRPr lang="zh-TW" altLang="en-US" dirty="0"/>
          </a:p>
        </p:txBody>
      </p:sp>
    </p:spTree>
    <p:extLst>
      <p:ext uri="{BB962C8B-B14F-4D97-AF65-F5344CB8AC3E}">
        <p14:creationId xmlns:p14="http://schemas.microsoft.com/office/powerpoint/2010/main" val="8482816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4A8239B1-D546-44D4-BB94-AB8A132D42D6}" type="datetime1">
              <a:rPr lang="zh-TW" altLang="en-US" smtClean="0"/>
              <a:t>2016/11/3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a:xfrm>
            <a:off x="7026720" y="6492875"/>
            <a:ext cx="2133600" cy="365125"/>
          </a:xfrm>
        </p:spPr>
        <p:txBody>
          <a:bodyPr/>
          <a:lstStyle>
            <a:lvl1pPr>
              <a:defRPr sz="1400" b="1">
                <a:solidFill>
                  <a:schemeClr val="tx1"/>
                </a:solidFill>
                <a:latin typeface="+mn-lt"/>
              </a:defRPr>
            </a:lvl1pPr>
          </a:lstStyle>
          <a:p>
            <a:pPr>
              <a:defRPr/>
            </a:pPr>
            <a:fld id="{C63642DC-EF47-4DC2-874D-F48084F1A3CD}" type="slidenum">
              <a:rPr lang="zh-TW" altLang="en-US" smtClean="0"/>
              <a:pPr>
                <a:defRPr/>
              </a:pPr>
              <a:t>‹#›</a:t>
            </a:fld>
            <a:endParaRPr lang="zh-TW" altLang="en-US" dirty="0"/>
          </a:p>
        </p:txBody>
      </p:sp>
    </p:spTree>
    <p:extLst>
      <p:ext uri="{BB962C8B-B14F-4D97-AF65-F5344CB8AC3E}">
        <p14:creationId xmlns:p14="http://schemas.microsoft.com/office/powerpoint/2010/main" val="19432670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D7194193-75C5-4139-AB8D-3FBBAEF3C667}" type="datetime1">
              <a:rPr lang="zh-TW" altLang="en-US" smtClean="0"/>
              <a:t>2016/11/3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a:xfrm>
            <a:off x="7027476" y="6492875"/>
            <a:ext cx="2133600" cy="365125"/>
          </a:xfrm>
        </p:spPr>
        <p:txBody>
          <a:bodyPr/>
          <a:lstStyle>
            <a:lvl1pPr>
              <a:defRPr sz="1400" b="1">
                <a:solidFill>
                  <a:schemeClr val="tx1"/>
                </a:solidFill>
                <a:latin typeface="+mn-lt"/>
                <a:ea typeface="+mn-ea"/>
              </a:defRPr>
            </a:lvl1pPr>
          </a:lstStyle>
          <a:p>
            <a:pPr>
              <a:defRPr/>
            </a:pPr>
            <a:fld id="{E73B6B4E-C88E-4AB1-9F48-235E97258B24}" type="slidenum">
              <a:rPr lang="zh-TW" altLang="en-US" smtClean="0"/>
              <a:pPr>
                <a:defRPr/>
              </a:pPr>
              <a:t>‹#›</a:t>
            </a:fld>
            <a:endParaRPr lang="zh-TW" altLang="en-US" dirty="0"/>
          </a:p>
        </p:txBody>
      </p:sp>
    </p:spTree>
    <p:extLst>
      <p:ext uri="{BB962C8B-B14F-4D97-AF65-F5344CB8AC3E}">
        <p14:creationId xmlns:p14="http://schemas.microsoft.com/office/powerpoint/2010/main" val="18866278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BE7CFF1C-0F55-4370-BB19-B4E388F7F854}" type="datetime1">
              <a:rPr lang="zh-TW" altLang="en-US" smtClean="0"/>
              <a:t>2016/11/3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a:xfrm>
            <a:off x="7040108" y="6484522"/>
            <a:ext cx="2133600" cy="365125"/>
          </a:xfrm>
        </p:spPr>
        <p:txBody>
          <a:bodyPr/>
          <a:lstStyle>
            <a:lvl1pPr>
              <a:defRPr sz="1400" b="1">
                <a:solidFill>
                  <a:schemeClr val="tx1"/>
                </a:solidFill>
              </a:defRPr>
            </a:lvl1pPr>
          </a:lstStyle>
          <a:p>
            <a:pPr>
              <a:defRPr/>
            </a:pPr>
            <a:fld id="{2A459586-A28E-46D8-B8B3-48175AB691ED}" type="slidenum">
              <a:rPr lang="zh-TW" altLang="en-US" smtClean="0"/>
              <a:pPr>
                <a:defRPr/>
              </a:pPr>
              <a:t>‹#›</a:t>
            </a:fld>
            <a:endParaRPr lang="zh-TW" altLang="en-US" dirty="0"/>
          </a:p>
        </p:txBody>
      </p:sp>
    </p:spTree>
    <p:extLst>
      <p:ext uri="{BB962C8B-B14F-4D97-AF65-F5344CB8AC3E}">
        <p14:creationId xmlns:p14="http://schemas.microsoft.com/office/powerpoint/2010/main" val="9388237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466F091-9C59-4D12-A7A5-CB0FC35CF221}" type="datetime1">
              <a:rPr lang="zh-TW" altLang="en-US" smtClean="0"/>
              <a:t>2016/11/3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C7C5FBE-9E80-4FC8-8E34-69BA817AEE82}" type="slidenum">
              <a:rPr lang="zh-TW" altLang="en-US"/>
              <a:pPr>
                <a:defRPr/>
              </a:pPr>
              <a:t>‹#›</a:t>
            </a:fld>
            <a:endParaRPr lang="zh-TW" altLang="en-US"/>
          </a:p>
        </p:txBody>
      </p:sp>
    </p:spTree>
    <p:extLst>
      <p:ext uri="{BB962C8B-B14F-4D97-AF65-F5344CB8AC3E}">
        <p14:creationId xmlns:p14="http://schemas.microsoft.com/office/powerpoint/2010/main" val="21226298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104B279-CF5A-4429-B231-FD7D9AFF3FAB}" type="datetime1">
              <a:rPr lang="zh-TW" altLang="en-US" smtClean="0"/>
              <a:t>2016/11/3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a:xfrm>
            <a:off x="7010400" y="6492875"/>
            <a:ext cx="2133600" cy="365125"/>
          </a:xfrm>
        </p:spPr>
        <p:txBody>
          <a:bodyPr/>
          <a:lstStyle>
            <a:lvl1pPr>
              <a:defRPr sz="1400" b="1">
                <a:solidFill>
                  <a:schemeClr val="tx1"/>
                </a:solidFill>
              </a:defRPr>
            </a:lvl1pPr>
          </a:lstStyle>
          <a:p>
            <a:pPr>
              <a:defRPr/>
            </a:pPr>
            <a:fld id="{56EBE0E0-9B39-4EA6-A4D4-3FEFE1F5B072}" type="slidenum">
              <a:rPr lang="zh-TW" altLang="en-US" smtClean="0"/>
              <a:pPr>
                <a:defRPr/>
              </a:pPr>
              <a:t>‹#›</a:t>
            </a:fld>
            <a:endParaRPr lang="zh-TW" altLang="en-US" dirty="0"/>
          </a:p>
        </p:txBody>
      </p:sp>
    </p:spTree>
    <p:extLst>
      <p:ext uri="{BB962C8B-B14F-4D97-AF65-F5344CB8AC3E}">
        <p14:creationId xmlns:p14="http://schemas.microsoft.com/office/powerpoint/2010/main" val="2798331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86F3AF7A-24F4-4664-8777-5B397EB63031}" type="datetime1">
              <a:rPr lang="zh-TW" altLang="en-US" smtClean="0"/>
              <a:t>2016/11/3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60C2C093-2AA6-495A-A9CE-CF6762B3CE7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913" r:id="rId1"/>
    <p:sldLayoutId id="214748392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info.cert.tanet.edu.t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ert.tanet.edu.tw/pdf/doc6.doc" TargetMode="External"/><Relationship Id="rId2" Type="http://schemas.openxmlformats.org/officeDocument/2006/relationships/hyperlink" Target="https://info.cert.tanet.edu.tw/"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3635896" y="2133600"/>
            <a:ext cx="5508105" cy="1470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資安通報平台</a:t>
            </a:r>
            <a: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通報應變簡介</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副標題 2"/>
          <p:cNvSpPr txBox="1">
            <a:spLocks/>
          </p:cNvSpPr>
          <p:nvPr/>
        </p:nvSpPr>
        <p:spPr>
          <a:xfrm>
            <a:off x="5113598" y="4221088"/>
            <a:ext cx="2552700" cy="576262"/>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講師：張明達</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lstStyle/>
          <a:p>
            <a:r>
              <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通報</a:t>
            </a:r>
            <a:r>
              <a:rPr lang="zh-TW" altLang="en-US"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應變規劃重點</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457200" y="1600200"/>
            <a:ext cx="8229600" cy="4853136"/>
          </a:xfrm>
        </p:spPr>
        <p:txBody>
          <a:bodyPr>
            <a:normAutofit fontScale="70000" lnSpcReduction="20000"/>
          </a:bodyPr>
          <a:lstStyle/>
          <a:p>
            <a:pPr marL="0" indent="0">
              <a:buNone/>
              <a:defRPr/>
            </a:pPr>
            <a:r>
              <a:rPr lang="zh-TW" altLang="en-US" sz="3600" dirty="0">
                <a:latin typeface="Times New Roman" panose="02020603050405020304" pitchFamily="18" charset="0"/>
                <a:cs typeface="Times New Roman" panose="02020603050405020304" pitchFamily="18" charset="0"/>
              </a:rPr>
              <a:t>1</a:t>
            </a:r>
            <a:r>
              <a:rPr lang="en-US" altLang="zh-TW" sz="3600" dirty="0" smtClean="0">
                <a:latin typeface="Times New Roman" panose="02020603050405020304" pitchFamily="18" charset="0"/>
                <a:cs typeface="Times New Roman" panose="02020603050405020304" pitchFamily="18" charset="0"/>
              </a:rPr>
              <a:t>.</a:t>
            </a:r>
            <a:r>
              <a:rPr lang="zh-TW" altLang="zh-TW" sz="3600" dirty="0" smtClean="0">
                <a:latin typeface="Times New Roman" panose="02020603050405020304" pitchFamily="18" charset="0"/>
                <a:cs typeface="Times New Roman" panose="02020603050405020304" pitchFamily="18" charset="0"/>
              </a:rPr>
              <a:t>為</a:t>
            </a:r>
            <a:r>
              <a:rPr lang="zh-TW" altLang="zh-TW" sz="3600" dirty="0">
                <a:latin typeface="Times New Roman" panose="02020603050405020304" pitchFamily="18" charset="0"/>
                <a:cs typeface="Times New Roman" panose="02020603050405020304" pitchFamily="18" charset="0"/>
              </a:rPr>
              <a:t>使通報應變流程更有效掌握，通報應變平台</a:t>
            </a:r>
            <a:r>
              <a:rPr lang="zh-TW" altLang="zh-TW" sz="3600" dirty="0" smtClean="0">
                <a:latin typeface="Times New Roman" panose="02020603050405020304" pitchFamily="18" charset="0"/>
                <a:cs typeface="Times New Roman" panose="02020603050405020304" pitchFamily="18" charset="0"/>
              </a:rPr>
              <a:t>之流程畫分為</a:t>
            </a:r>
            <a:r>
              <a:rPr lang="zh-TW" altLang="zh-TW" sz="3600" b="1" dirty="0" smtClean="0">
                <a:solidFill>
                  <a:srgbClr val="7030A0"/>
                </a:solidFill>
                <a:latin typeface="Times New Roman" panose="02020603050405020304" pitchFamily="18" charset="0"/>
                <a:cs typeface="Times New Roman" panose="02020603050405020304" pitchFamily="18" charset="0"/>
              </a:rPr>
              <a:t>通報流程</a:t>
            </a:r>
            <a:r>
              <a:rPr lang="zh-TW" altLang="zh-TW" sz="3600" dirty="0" smtClean="0">
                <a:latin typeface="Times New Roman" panose="02020603050405020304" pitchFamily="18" charset="0"/>
                <a:cs typeface="Times New Roman" panose="02020603050405020304" pitchFamily="18" charset="0"/>
              </a:rPr>
              <a:t>與</a:t>
            </a:r>
            <a:r>
              <a:rPr lang="zh-TW" altLang="zh-TW" sz="3600" b="1" dirty="0">
                <a:solidFill>
                  <a:srgbClr val="7030A0"/>
                </a:solidFill>
                <a:latin typeface="Times New Roman" panose="02020603050405020304" pitchFamily="18" charset="0"/>
                <a:cs typeface="Times New Roman" panose="02020603050405020304" pitchFamily="18" charset="0"/>
              </a:rPr>
              <a:t>應變流程</a:t>
            </a:r>
            <a:r>
              <a:rPr lang="zh-TW" altLang="zh-TW" sz="3600" dirty="0">
                <a:latin typeface="Times New Roman" panose="02020603050405020304" pitchFamily="18" charset="0"/>
                <a:cs typeface="Times New Roman" panose="02020603050405020304" pitchFamily="18" charset="0"/>
              </a:rPr>
              <a:t>。</a:t>
            </a:r>
            <a:endParaRPr lang="zh-TW" altLang="en-US" sz="3600" dirty="0">
              <a:latin typeface="Times New Roman" panose="02020603050405020304" pitchFamily="18" charset="0"/>
              <a:cs typeface="Times New Roman" panose="02020603050405020304" pitchFamily="18" charset="0"/>
            </a:endParaRPr>
          </a:p>
          <a:p>
            <a:pPr>
              <a:defRPr/>
            </a:pPr>
            <a:endParaRPr lang="zh-TW" altLang="en-US" sz="3600" dirty="0">
              <a:latin typeface="Times New Roman" panose="02020603050405020304" pitchFamily="18" charset="0"/>
              <a:cs typeface="Times New Roman" panose="02020603050405020304" pitchFamily="18" charset="0"/>
            </a:endParaRPr>
          </a:p>
          <a:p>
            <a:pPr marL="0" indent="0">
              <a:buNone/>
              <a:defRPr/>
            </a:pPr>
            <a:r>
              <a:rPr lang="zh-TW" altLang="en-US" sz="3600" dirty="0">
                <a:latin typeface="Times New Roman" panose="02020603050405020304" pitchFamily="18" charset="0"/>
                <a:cs typeface="Times New Roman" panose="02020603050405020304" pitchFamily="18" charset="0"/>
              </a:rPr>
              <a:t>2</a:t>
            </a:r>
            <a:r>
              <a:rPr lang="en-US" altLang="zh-TW" sz="3600" dirty="0">
                <a:latin typeface="Times New Roman" panose="02020603050405020304" pitchFamily="18" charset="0"/>
                <a:cs typeface="Times New Roman" panose="02020603050405020304" pitchFamily="18" charset="0"/>
              </a:rPr>
              <a:t>.</a:t>
            </a:r>
            <a:r>
              <a:rPr lang="zh-TW" altLang="zh-TW" sz="3600" dirty="0">
                <a:latin typeface="Times New Roman" panose="02020603050405020304" pitchFamily="18" charset="0"/>
                <a:cs typeface="Times New Roman" panose="02020603050405020304" pitchFamily="18" charset="0"/>
              </a:rPr>
              <a:t>第一線人員由於處理時間的限制，</a:t>
            </a:r>
            <a:r>
              <a:rPr lang="zh-TW" altLang="zh-TW" sz="3600" u="sng" dirty="0">
                <a:latin typeface="Times New Roman" panose="02020603050405020304" pitchFamily="18" charset="0"/>
                <a:cs typeface="Times New Roman" panose="02020603050405020304" pitchFamily="18" charset="0"/>
              </a:rPr>
              <a:t>可先進行通報流程</a:t>
            </a:r>
            <a:r>
              <a:rPr lang="zh-TW" altLang="zh-TW" sz="3600" dirty="0">
                <a:latin typeface="Times New Roman" panose="02020603050405020304" pitchFamily="18" charset="0"/>
                <a:cs typeface="Times New Roman" panose="02020603050405020304" pitchFamily="18" charset="0"/>
              </a:rPr>
              <a:t>，</a:t>
            </a:r>
            <a:r>
              <a:rPr lang="zh-TW" altLang="zh-TW" sz="3600" u="sng" dirty="0">
                <a:latin typeface="Times New Roman" panose="02020603050405020304" pitchFamily="18" charset="0"/>
                <a:cs typeface="Times New Roman" panose="02020603050405020304" pitchFamily="18" charset="0"/>
              </a:rPr>
              <a:t>待</a:t>
            </a:r>
            <a:r>
              <a:rPr lang="zh-TW" altLang="zh-TW" sz="3600" u="sng" dirty="0" smtClean="0">
                <a:latin typeface="Times New Roman" panose="02020603050405020304" pitchFamily="18" charset="0"/>
                <a:cs typeface="Times New Roman" panose="02020603050405020304" pitchFamily="18" charset="0"/>
              </a:rPr>
              <a:t>完</a:t>
            </a:r>
            <a:r>
              <a:rPr lang="zh-TW" altLang="en-US" sz="3600" u="sng" dirty="0" smtClean="0">
                <a:latin typeface="Times New Roman" panose="02020603050405020304" pitchFamily="18" charset="0"/>
                <a:cs typeface="Times New Roman" panose="02020603050405020304" pitchFamily="18" charset="0"/>
              </a:rPr>
              <a:t>成</a:t>
            </a:r>
            <a:r>
              <a:rPr lang="zh-TW" altLang="zh-TW" sz="3600" u="sng" dirty="0" smtClean="0">
                <a:latin typeface="Times New Roman" panose="02020603050405020304" pitchFamily="18" charset="0"/>
                <a:cs typeface="Times New Roman" panose="02020603050405020304" pitchFamily="18" charset="0"/>
              </a:rPr>
              <a:t>處理</a:t>
            </a:r>
            <a:r>
              <a:rPr lang="zh-TW" altLang="zh-TW" sz="3600" u="sng" dirty="0">
                <a:latin typeface="Times New Roman" panose="02020603050405020304" pitchFamily="18" charset="0"/>
                <a:cs typeface="Times New Roman" panose="02020603050405020304" pitchFamily="18" charset="0"/>
              </a:rPr>
              <a:t>後再進行應變流程</a:t>
            </a:r>
            <a:r>
              <a:rPr lang="zh-TW" altLang="zh-TW" sz="3600" dirty="0">
                <a:latin typeface="Times New Roman" panose="02020603050405020304" pitchFamily="18" charset="0"/>
                <a:cs typeface="Times New Roman" panose="02020603050405020304" pitchFamily="18" charset="0"/>
              </a:rPr>
              <a:t>。</a:t>
            </a:r>
            <a:endParaRPr lang="zh-TW" altLang="en-US" sz="3600" dirty="0">
              <a:latin typeface="Times New Roman" panose="02020603050405020304" pitchFamily="18" charset="0"/>
              <a:cs typeface="Times New Roman" panose="02020603050405020304" pitchFamily="18" charset="0"/>
            </a:endParaRPr>
          </a:p>
          <a:p>
            <a:pPr>
              <a:defRPr/>
            </a:pPr>
            <a:endParaRPr lang="zh-TW" altLang="en-US" sz="3600" dirty="0">
              <a:latin typeface="Times New Roman" panose="02020603050405020304" pitchFamily="18" charset="0"/>
              <a:cs typeface="Times New Roman" panose="02020603050405020304" pitchFamily="18" charset="0"/>
            </a:endParaRPr>
          </a:p>
          <a:p>
            <a:pPr marL="0" indent="0">
              <a:buNone/>
              <a:defRPr/>
            </a:pPr>
            <a:r>
              <a:rPr lang="en-US" altLang="zh-TW" sz="3600" dirty="0">
                <a:latin typeface="Times New Roman" panose="02020603050405020304" pitchFamily="18" charset="0"/>
                <a:cs typeface="Times New Roman" panose="02020603050405020304" pitchFamily="18" charset="0"/>
              </a:rPr>
              <a:t>3.</a:t>
            </a:r>
            <a:r>
              <a:rPr lang="zh-TW" altLang="en-US" sz="3600" dirty="0">
                <a:latin typeface="Times New Roman" panose="02020603050405020304" pitchFamily="18" charset="0"/>
                <a:cs typeface="Times New Roman" panose="02020603050405020304" pitchFamily="18" charset="0"/>
              </a:rPr>
              <a:t>請各單位</a:t>
            </a:r>
            <a:r>
              <a:rPr lang="zh-TW" altLang="en-US" sz="3600" u="sng" dirty="0">
                <a:latin typeface="Times New Roman" panose="02020603050405020304" pitchFamily="18" charset="0"/>
                <a:cs typeface="Times New Roman" panose="02020603050405020304" pitchFamily="18" charset="0"/>
              </a:rPr>
              <a:t>盡可能通報與應變同時進行</a:t>
            </a:r>
            <a:r>
              <a:rPr lang="zh-TW" altLang="zh-TW" sz="3600" dirty="0">
                <a:latin typeface="Times New Roman" panose="02020603050405020304" pitchFamily="18" charset="0"/>
                <a:cs typeface="Times New Roman" panose="02020603050405020304" pitchFamily="18" charset="0"/>
              </a:rPr>
              <a:t>。</a:t>
            </a:r>
            <a:endParaRPr lang="zh-TW" altLang="en-US" sz="3600" dirty="0">
              <a:latin typeface="Times New Roman" panose="02020603050405020304" pitchFamily="18" charset="0"/>
              <a:cs typeface="Times New Roman" panose="02020603050405020304" pitchFamily="18" charset="0"/>
            </a:endParaRPr>
          </a:p>
          <a:p>
            <a:pPr>
              <a:defRPr/>
            </a:pPr>
            <a:endParaRPr lang="zh-TW" altLang="zh-TW" sz="3600" dirty="0">
              <a:latin typeface="Times New Roman" panose="02020603050405020304" pitchFamily="18" charset="0"/>
              <a:cs typeface="Times New Roman" panose="02020603050405020304" pitchFamily="18" charset="0"/>
            </a:endParaRPr>
          </a:p>
          <a:p>
            <a:pPr marL="0" indent="0">
              <a:buNone/>
              <a:defRPr/>
            </a:pPr>
            <a:r>
              <a:rPr lang="zh-TW" altLang="en-US" sz="3600" dirty="0">
                <a:latin typeface="Times New Roman" panose="02020603050405020304" pitchFamily="18" charset="0"/>
                <a:cs typeface="Times New Roman" panose="02020603050405020304" pitchFamily="18" charset="0"/>
              </a:rPr>
              <a:t>4</a:t>
            </a:r>
            <a:r>
              <a:rPr lang="en-US" altLang="zh-TW" sz="3600" dirty="0">
                <a:latin typeface="Times New Roman" panose="02020603050405020304" pitchFamily="18" charset="0"/>
                <a:cs typeface="Times New Roman" panose="02020603050405020304" pitchFamily="18" charset="0"/>
              </a:rPr>
              <a:t>.</a:t>
            </a:r>
            <a:r>
              <a:rPr lang="zh-TW" altLang="zh-TW" sz="3600" dirty="0">
                <a:latin typeface="Times New Roman" panose="02020603050405020304" pitchFamily="18" charset="0"/>
                <a:cs typeface="Times New Roman" panose="02020603050405020304" pitchFamily="18" charset="0"/>
              </a:rPr>
              <a:t>所有通報應變流程之通報</a:t>
            </a:r>
            <a:r>
              <a:rPr lang="zh-TW" altLang="en-US" sz="3600" dirty="0" smtClean="0">
                <a:latin typeface="Times New Roman" panose="02020603050405020304" pitchFamily="18" charset="0"/>
                <a:cs typeface="Times New Roman" panose="02020603050405020304" pitchFamily="18" charset="0"/>
              </a:rPr>
              <a:t>，都</a:t>
            </a:r>
            <a:r>
              <a:rPr lang="zh-TW" altLang="en-US" sz="3600" dirty="0">
                <a:latin typeface="Times New Roman" panose="02020603050405020304" pitchFamily="18" charset="0"/>
                <a:cs typeface="Times New Roman" panose="02020603050405020304" pitchFamily="18" charset="0"/>
              </a:rPr>
              <a:t>必須</a:t>
            </a:r>
            <a:r>
              <a:rPr lang="zh-TW" altLang="en-US" sz="3600" u="sng" dirty="0">
                <a:latin typeface="Times New Roman" panose="02020603050405020304" pitchFamily="18" charset="0"/>
                <a:cs typeface="Times New Roman" panose="02020603050405020304" pitchFamily="18" charset="0"/>
              </a:rPr>
              <a:t>審核過後才是</a:t>
            </a:r>
            <a:r>
              <a:rPr lang="en-US" altLang="zh-TW" sz="3600" u="sng" dirty="0">
                <a:latin typeface="Times New Roman" panose="02020603050405020304" pitchFamily="18" charset="0"/>
                <a:cs typeface="Times New Roman" panose="02020603050405020304" pitchFamily="18" charset="0"/>
              </a:rPr>
              <a:t>(</a:t>
            </a:r>
            <a:r>
              <a:rPr lang="zh-TW" altLang="en-US" sz="3600" u="sng" dirty="0">
                <a:latin typeface="Times New Roman" panose="02020603050405020304" pitchFamily="18" charset="0"/>
                <a:cs typeface="Times New Roman" panose="02020603050405020304" pitchFamily="18" charset="0"/>
              </a:rPr>
              <a:t>教育部規範</a:t>
            </a:r>
            <a:r>
              <a:rPr lang="en-US" altLang="zh-TW" sz="3600" u="sng" dirty="0">
                <a:latin typeface="Times New Roman" panose="02020603050405020304" pitchFamily="18" charset="0"/>
                <a:cs typeface="Times New Roman" panose="02020603050405020304" pitchFamily="18" charset="0"/>
              </a:rPr>
              <a:t>)</a:t>
            </a:r>
            <a:r>
              <a:rPr lang="zh-TW" altLang="en-US" sz="3600" u="sng" dirty="0">
                <a:latin typeface="Times New Roman" panose="02020603050405020304" pitchFamily="18" charset="0"/>
                <a:cs typeface="Times New Roman" panose="02020603050405020304" pitchFamily="18" charset="0"/>
              </a:rPr>
              <a:t>正式結束通報流程</a:t>
            </a:r>
            <a:r>
              <a:rPr lang="zh-TW" altLang="en-US" sz="3600" dirty="0" smtClean="0">
                <a:latin typeface="Times New Roman" panose="02020603050405020304" pitchFamily="18" charset="0"/>
                <a:cs typeface="Times New Roman" panose="02020603050405020304" pitchFamily="18" charset="0"/>
              </a:rPr>
              <a:t>。</a:t>
            </a:r>
            <a:endParaRPr lang="en-US" altLang="zh-TW" sz="3600" dirty="0" smtClean="0">
              <a:latin typeface="Times New Roman" panose="02020603050405020304" pitchFamily="18" charset="0"/>
              <a:cs typeface="Times New Roman" panose="02020603050405020304" pitchFamily="18" charset="0"/>
            </a:endParaRPr>
          </a:p>
          <a:p>
            <a:pPr marL="0" indent="0">
              <a:buNone/>
              <a:defRPr/>
            </a:pPr>
            <a:endParaRPr lang="en-US" altLang="zh-TW" sz="3600" dirty="0" smtClean="0">
              <a:latin typeface="Times New Roman" panose="02020603050405020304" pitchFamily="18" charset="0"/>
              <a:cs typeface="Times New Roman" panose="02020603050405020304" pitchFamily="18" charset="0"/>
            </a:endParaRPr>
          </a:p>
          <a:p>
            <a:pPr marL="0" indent="0">
              <a:buNone/>
              <a:defRPr/>
            </a:pPr>
            <a:r>
              <a:rPr lang="zh-TW" altLang="en-US" sz="3600" dirty="0" smtClean="0">
                <a:latin typeface="Times New Roman" panose="02020603050405020304" pitchFamily="18" charset="0"/>
                <a:cs typeface="Times New Roman" panose="02020603050405020304" pitchFamily="18" charset="0"/>
              </a:rPr>
              <a:t>如此</a:t>
            </a:r>
            <a:r>
              <a:rPr lang="zh-TW" altLang="en-US" sz="3600" dirty="0">
                <a:latin typeface="Times New Roman" panose="02020603050405020304" pitchFamily="18" charset="0"/>
                <a:cs typeface="Times New Roman" panose="02020603050405020304" pitchFamily="18" charset="0"/>
              </a:rPr>
              <a:t>規劃著眼於不同層級之資安人員可充分掌握所發生之資安事件，並能依輕重等級啟動不同對應之處理機制。</a:t>
            </a:r>
          </a:p>
          <a:p>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10</a:t>
            </a:fld>
            <a:endParaRPr lang="zh-TW" altLang="en-US" dirty="0"/>
          </a:p>
        </p:txBody>
      </p:sp>
    </p:spTree>
    <p:extLst>
      <p:ext uri="{BB962C8B-B14F-4D97-AF65-F5344CB8AC3E}">
        <p14:creationId xmlns:p14="http://schemas.microsoft.com/office/powerpoint/2010/main" val="1063467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lstStyle/>
          <a:p>
            <a:r>
              <a:rPr lang="zh-TW" altLang="en-US" b="1" dirty="0" smtClean="0">
                <a:solidFill>
                  <a:srgbClr val="0066CC"/>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依資安等級區分</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版面配置區 2"/>
          <p:cNvSpPr>
            <a:spLocks noGrp="1"/>
          </p:cNvSpPr>
          <p:nvPr>
            <p:ph type="body" idx="1"/>
          </p:nvPr>
        </p:nvSpPr>
        <p:spPr>
          <a:xfrm>
            <a:off x="457200" y="1124744"/>
            <a:ext cx="4040188" cy="639762"/>
          </a:xfrm>
        </p:spPr>
        <p:txBody>
          <a:bodyPr>
            <a:normAutofit/>
          </a:bodyPr>
          <a:lstStyle/>
          <a:p>
            <a:r>
              <a:rPr lang="en-US" altLang="zh-TW" sz="3200" dirty="0" smtClean="0">
                <a:solidFill>
                  <a:srgbClr val="0066CC"/>
                </a:solidFill>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1</a:t>
            </a:r>
            <a:r>
              <a:rPr lang="zh-TW" altLang="en-US" sz="3200" dirty="0" smtClean="0">
                <a:solidFill>
                  <a:srgbClr val="0066CC"/>
                </a:solidFill>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a:t>
            </a:r>
            <a:r>
              <a:rPr lang="en-US" altLang="zh-TW" sz="3200" dirty="0" smtClean="0">
                <a:solidFill>
                  <a:srgbClr val="0066CC"/>
                </a:solidFill>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2</a:t>
            </a:r>
            <a:r>
              <a:rPr lang="zh-TW" altLang="en-US" sz="3200" dirty="0" smtClean="0">
                <a:solidFill>
                  <a:srgbClr val="0066CC"/>
                </a:solidFill>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級資安事件</a:t>
            </a:r>
            <a:endParaRPr lang="zh-TW" altLang="en-US" sz="3200" dirty="0">
              <a:solidFill>
                <a:srgbClr val="0066CC"/>
              </a:solidFill>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endParaRPr>
          </a:p>
        </p:txBody>
      </p:sp>
      <p:sp>
        <p:nvSpPr>
          <p:cNvPr id="4" name="內容版面配置區 3"/>
          <p:cNvSpPr>
            <a:spLocks noGrp="1"/>
          </p:cNvSpPr>
          <p:nvPr>
            <p:ph sz="half" idx="2"/>
          </p:nvPr>
        </p:nvSpPr>
        <p:spPr>
          <a:xfrm>
            <a:off x="457200" y="1844824"/>
            <a:ext cx="4040188" cy="4281339"/>
          </a:xfrm>
        </p:spPr>
        <p:txBody>
          <a:bodyPr/>
          <a:lstStyle/>
          <a:p>
            <a:r>
              <a:rPr lang="zh-TW" altLang="en-US" sz="2000" dirty="0" smtClean="0">
                <a:latin typeface="Times New Roman" panose="02020603050405020304" pitchFamily="18" charset="0"/>
                <a:ea typeface="標楷體" pitchFamily="65" charset="-120"/>
                <a:cs typeface="Times New Roman" panose="02020603050405020304" pitchFamily="18" charset="0"/>
              </a:rPr>
              <a:t>事件</a:t>
            </a:r>
            <a:r>
              <a:rPr lang="zh-TW" altLang="en-US" sz="2000" dirty="0">
                <a:latin typeface="Times New Roman" panose="02020603050405020304" pitchFamily="18" charset="0"/>
                <a:ea typeface="標楷體" pitchFamily="65" charset="-120"/>
                <a:cs typeface="Times New Roman" panose="02020603050405020304" pitchFamily="18" charset="0"/>
              </a:rPr>
              <a:t>處理</a:t>
            </a:r>
            <a:r>
              <a:rPr lang="zh-TW" altLang="en-US" sz="2000" dirty="0" smtClean="0">
                <a:latin typeface="Times New Roman" panose="02020603050405020304" pitchFamily="18" charset="0"/>
                <a:ea typeface="標楷體" pitchFamily="65" charset="-120"/>
                <a:cs typeface="Times New Roman" panose="02020603050405020304" pitchFamily="18" charset="0"/>
              </a:rPr>
              <a:t>時間通報於</a:t>
            </a:r>
            <a:r>
              <a:rPr lang="en-US" altLang="zh-TW" sz="2000" b="1" dirty="0">
                <a:solidFill>
                  <a:srgbClr val="7030A0"/>
                </a:solidFill>
                <a:latin typeface="Times New Roman" panose="02020603050405020304" pitchFamily="18" charset="0"/>
                <a:ea typeface="標楷體" pitchFamily="65" charset="-120"/>
                <a:cs typeface="Times New Roman" panose="02020603050405020304" pitchFamily="18" charset="0"/>
              </a:rPr>
              <a:t>24</a:t>
            </a:r>
            <a:r>
              <a:rPr lang="zh-TW" altLang="en-US" sz="2000" b="1" dirty="0">
                <a:solidFill>
                  <a:srgbClr val="7030A0"/>
                </a:solidFill>
                <a:latin typeface="Times New Roman" panose="02020603050405020304" pitchFamily="18" charset="0"/>
                <a:ea typeface="標楷體" pitchFamily="65" charset="-120"/>
                <a:cs typeface="Times New Roman" panose="02020603050405020304" pitchFamily="18" charset="0"/>
              </a:rPr>
              <a:t>小時</a:t>
            </a:r>
            <a:r>
              <a:rPr lang="zh-TW" altLang="en-US" sz="2000" dirty="0" smtClean="0">
                <a:latin typeface="Times New Roman" panose="02020603050405020304" pitchFamily="18" charset="0"/>
                <a:ea typeface="標楷體" pitchFamily="65" charset="-120"/>
                <a:cs typeface="Times New Roman" panose="02020603050405020304" pitchFamily="18" charset="0"/>
              </a:rPr>
              <a:t>內完成，應變於</a:t>
            </a:r>
            <a:r>
              <a:rPr lang="en-US" altLang="zh-TW" sz="2000" b="1" dirty="0" smtClean="0">
                <a:solidFill>
                  <a:srgbClr val="7030A0"/>
                </a:solidFill>
                <a:latin typeface="Times New Roman" panose="02020603050405020304" pitchFamily="18" charset="0"/>
                <a:ea typeface="標楷體" pitchFamily="65" charset="-120"/>
                <a:cs typeface="Times New Roman" panose="02020603050405020304" pitchFamily="18" charset="0"/>
              </a:rPr>
              <a:t>72</a:t>
            </a:r>
            <a:r>
              <a:rPr lang="zh-TW" altLang="en-US" sz="2000" b="1" dirty="0">
                <a:solidFill>
                  <a:srgbClr val="7030A0"/>
                </a:solidFill>
                <a:latin typeface="Times New Roman" panose="02020603050405020304" pitchFamily="18" charset="0"/>
                <a:ea typeface="標楷體" pitchFamily="65" charset="-120"/>
                <a:cs typeface="Times New Roman" panose="02020603050405020304" pitchFamily="18" charset="0"/>
              </a:rPr>
              <a:t>小時</a:t>
            </a:r>
            <a:r>
              <a:rPr lang="zh-TW" altLang="en-US" sz="2000" dirty="0">
                <a:latin typeface="Times New Roman" panose="02020603050405020304" pitchFamily="18" charset="0"/>
                <a:ea typeface="標楷體" pitchFamily="65" charset="-120"/>
                <a:cs typeface="Times New Roman" panose="02020603050405020304" pitchFamily="18" charset="0"/>
              </a:rPr>
              <a:t>內</a:t>
            </a:r>
            <a:r>
              <a:rPr lang="zh-TW" altLang="en-US" sz="2000" dirty="0" smtClean="0">
                <a:latin typeface="Times New Roman" panose="02020603050405020304" pitchFamily="18" charset="0"/>
                <a:ea typeface="標楷體" pitchFamily="65" charset="-120"/>
                <a:cs typeface="Times New Roman" panose="02020603050405020304" pitchFamily="18" charset="0"/>
              </a:rPr>
              <a:t>完成</a:t>
            </a:r>
            <a:r>
              <a:rPr lang="en-US" altLang="zh-TW" sz="2000" dirty="0">
                <a:latin typeface="Times New Roman" panose="02020603050405020304" pitchFamily="18" charset="0"/>
                <a:ea typeface="標楷體" pitchFamily="65" charset="-120"/>
                <a:cs typeface="Times New Roman" panose="02020603050405020304" pitchFamily="18" charset="0"/>
              </a:rPr>
              <a:t/>
            </a:r>
            <a:br>
              <a:rPr lang="en-US" altLang="zh-TW" sz="2000" dirty="0">
                <a:latin typeface="Times New Roman" panose="02020603050405020304" pitchFamily="18" charset="0"/>
                <a:ea typeface="標楷體" pitchFamily="65" charset="-120"/>
                <a:cs typeface="Times New Roman" panose="02020603050405020304" pitchFamily="18" charset="0"/>
              </a:rPr>
            </a:br>
            <a:r>
              <a:rPr lang="en-US" altLang="zh-TW" sz="2000" dirty="0" smtClean="0">
                <a:latin typeface="Times New Roman" panose="02020603050405020304" pitchFamily="18" charset="0"/>
                <a:ea typeface="標楷體" pitchFamily="65" charset="-120"/>
                <a:cs typeface="Times New Roman" panose="02020603050405020304" pitchFamily="18" charset="0"/>
              </a:rPr>
              <a:t>(</a:t>
            </a:r>
            <a:r>
              <a:rPr lang="zh-TW" altLang="en-US" sz="2000" dirty="0" smtClean="0">
                <a:latin typeface="Times New Roman" panose="02020603050405020304" pitchFamily="18" charset="0"/>
                <a:ea typeface="標楷體" pitchFamily="65" charset="-120"/>
                <a:cs typeface="Times New Roman" panose="02020603050405020304" pitchFamily="18" charset="0"/>
              </a:rPr>
              <a:t>通報</a:t>
            </a:r>
            <a:r>
              <a:rPr lang="en-US" altLang="zh-TW" sz="2000" dirty="0" smtClean="0">
                <a:latin typeface="Times New Roman" panose="02020603050405020304" pitchFamily="18" charset="0"/>
                <a:ea typeface="標楷體" pitchFamily="65" charset="-120"/>
                <a:cs typeface="Times New Roman" panose="02020603050405020304" pitchFamily="18" charset="0"/>
              </a:rPr>
              <a:t>+</a:t>
            </a:r>
            <a:r>
              <a:rPr lang="zh-TW" altLang="en-US" sz="2000" dirty="0" smtClean="0">
                <a:latin typeface="Times New Roman" panose="02020603050405020304" pitchFamily="18" charset="0"/>
                <a:ea typeface="標楷體" pitchFamily="65" charset="-120"/>
                <a:cs typeface="Times New Roman" panose="02020603050405020304" pitchFamily="18" charset="0"/>
              </a:rPr>
              <a:t>應變</a:t>
            </a:r>
            <a:r>
              <a:rPr lang="en-US" altLang="zh-TW" sz="2000" dirty="0" smtClean="0">
                <a:latin typeface="Times New Roman" panose="02020603050405020304" pitchFamily="18" charset="0"/>
                <a:ea typeface="標楷體" pitchFamily="65" charset="-120"/>
                <a:cs typeface="Times New Roman" panose="02020603050405020304" pitchFamily="18" charset="0"/>
              </a:rPr>
              <a:t>)</a:t>
            </a:r>
            <a:endParaRPr lang="en-US" altLang="zh-TW" sz="2000" dirty="0">
              <a:latin typeface="Times New Roman" panose="02020603050405020304" pitchFamily="18" charset="0"/>
              <a:ea typeface="標楷體" pitchFamily="65" charset="-120"/>
              <a:cs typeface="Times New Roman" panose="02020603050405020304" pitchFamily="18" charset="0"/>
            </a:endParaRPr>
          </a:p>
          <a:p>
            <a:endParaRPr lang="en-US" altLang="zh-TW" sz="2000" dirty="0" smtClean="0">
              <a:latin typeface="Times New Roman" panose="02020603050405020304" pitchFamily="18" charset="0"/>
              <a:ea typeface="標楷體" pitchFamily="65" charset="-120"/>
              <a:cs typeface="Times New Roman" panose="02020603050405020304" pitchFamily="18" charset="0"/>
            </a:endParaRPr>
          </a:p>
          <a:p>
            <a:pPr>
              <a:lnSpc>
                <a:spcPct val="150000"/>
              </a:lnSpc>
            </a:pPr>
            <a:r>
              <a:rPr lang="zh-TW" altLang="en-US" sz="2000" dirty="0" smtClean="0">
                <a:latin typeface="Times New Roman" panose="02020603050405020304" pitchFamily="18" charset="0"/>
                <a:ea typeface="標楷體" pitchFamily="65" charset="-120"/>
                <a:cs typeface="Times New Roman" panose="02020603050405020304" pitchFamily="18" charset="0"/>
              </a:rPr>
              <a:t>電子郵件通知寄發</a:t>
            </a:r>
            <a:r>
              <a:rPr lang="en-US" altLang="zh-TW" sz="2000" dirty="0" smtClean="0">
                <a:latin typeface="Times New Roman" panose="02020603050405020304" pitchFamily="18" charset="0"/>
                <a:ea typeface="標楷體" pitchFamily="65" charset="-120"/>
                <a:cs typeface="Times New Roman" panose="02020603050405020304" pitchFamily="18" charset="0"/>
              </a:rPr>
              <a:t/>
            </a:r>
            <a:br>
              <a:rPr lang="en-US" altLang="zh-TW" sz="2000" dirty="0" smtClean="0">
                <a:latin typeface="Times New Roman" panose="02020603050405020304" pitchFamily="18" charset="0"/>
                <a:ea typeface="標楷體" pitchFamily="65" charset="-120"/>
                <a:cs typeface="Times New Roman" panose="02020603050405020304" pitchFamily="18" charset="0"/>
              </a:rPr>
            </a:br>
            <a:r>
              <a:rPr lang="zh-TW" altLang="en-US" sz="2000" dirty="0" smtClean="0">
                <a:latin typeface="Times New Roman" panose="02020603050405020304" pitchFamily="18" charset="0"/>
                <a:ea typeface="標楷體" pitchFamily="65" charset="-120"/>
                <a:cs typeface="Times New Roman" panose="02020603050405020304" pitchFamily="18" charset="0"/>
              </a:rPr>
              <a:t>。事件單成立後</a:t>
            </a:r>
            <a:r>
              <a:rPr lang="en-US" altLang="zh-TW" sz="2000" dirty="0" smtClean="0">
                <a:latin typeface="Times New Roman" panose="02020603050405020304" pitchFamily="18" charset="0"/>
                <a:ea typeface="標楷體" pitchFamily="65" charset="-120"/>
                <a:cs typeface="Times New Roman" panose="02020603050405020304" pitchFamily="18" charset="0"/>
              </a:rPr>
              <a:t>1</a:t>
            </a:r>
            <a:r>
              <a:rPr lang="zh-TW" altLang="en-US" sz="2000" dirty="0" smtClean="0">
                <a:latin typeface="Times New Roman" panose="02020603050405020304" pitchFamily="18" charset="0"/>
                <a:ea typeface="標楷體" pitchFamily="65" charset="-120"/>
                <a:cs typeface="Times New Roman" panose="02020603050405020304" pitchFamily="18" charset="0"/>
              </a:rPr>
              <a:t>個小時</a:t>
            </a:r>
            <a:r>
              <a:rPr lang="en-US" altLang="zh-TW" sz="2000" dirty="0" smtClean="0">
                <a:latin typeface="Times New Roman" panose="02020603050405020304" pitchFamily="18" charset="0"/>
                <a:ea typeface="標楷體" pitchFamily="65" charset="-120"/>
                <a:cs typeface="Times New Roman" panose="02020603050405020304" pitchFamily="18" charset="0"/>
              </a:rPr>
              <a:t/>
            </a:r>
            <a:br>
              <a:rPr lang="en-US" altLang="zh-TW" sz="2000" dirty="0" smtClean="0">
                <a:latin typeface="Times New Roman" panose="02020603050405020304" pitchFamily="18" charset="0"/>
                <a:ea typeface="標楷體" pitchFamily="65" charset="-120"/>
                <a:cs typeface="Times New Roman" panose="02020603050405020304" pitchFamily="18" charset="0"/>
              </a:rPr>
            </a:br>
            <a:r>
              <a:rPr lang="zh-TW" altLang="en-US" sz="2000" dirty="0" smtClean="0">
                <a:latin typeface="Times New Roman" panose="02020603050405020304" pitchFamily="18" charset="0"/>
                <a:ea typeface="標楷體" pitchFamily="65" charset="-120"/>
                <a:cs typeface="Times New Roman" panose="02020603050405020304" pitchFamily="18" charset="0"/>
              </a:rPr>
              <a:t>。事件單成立後每隔</a:t>
            </a:r>
            <a:r>
              <a:rPr lang="en-US" altLang="zh-TW" sz="2000" dirty="0" smtClean="0">
                <a:latin typeface="Times New Roman" panose="02020603050405020304" pitchFamily="18" charset="0"/>
                <a:ea typeface="標楷體" pitchFamily="65" charset="-120"/>
                <a:cs typeface="Times New Roman" panose="02020603050405020304" pitchFamily="18" charset="0"/>
              </a:rPr>
              <a:t>12</a:t>
            </a:r>
            <a:r>
              <a:rPr lang="zh-TW" altLang="en-US" sz="2000" dirty="0" smtClean="0">
                <a:latin typeface="Times New Roman" panose="02020603050405020304" pitchFamily="18" charset="0"/>
                <a:ea typeface="標楷體" pitchFamily="65" charset="-120"/>
                <a:cs typeface="Times New Roman" panose="02020603050405020304" pitchFamily="18" charset="0"/>
              </a:rPr>
              <a:t>個小時</a:t>
            </a:r>
            <a:r>
              <a:rPr lang="en-US" altLang="zh-TW" sz="2000" dirty="0" smtClean="0">
                <a:latin typeface="Times New Roman" panose="02020603050405020304" pitchFamily="18" charset="0"/>
                <a:ea typeface="標楷體" pitchFamily="65" charset="-120"/>
                <a:cs typeface="Times New Roman" panose="02020603050405020304" pitchFamily="18" charset="0"/>
              </a:rPr>
              <a:t/>
            </a:r>
            <a:br>
              <a:rPr lang="en-US" altLang="zh-TW" sz="2000" dirty="0" smtClean="0">
                <a:latin typeface="Times New Roman" panose="02020603050405020304" pitchFamily="18" charset="0"/>
                <a:ea typeface="標楷體" pitchFamily="65" charset="-120"/>
                <a:cs typeface="Times New Roman" panose="02020603050405020304" pitchFamily="18" charset="0"/>
              </a:rPr>
            </a:br>
            <a:r>
              <a:rPr lang="zh-TW" altLang="en-US" sz="2000" dirty="0" smtClean="0">
                <a:latin typeface="Times New Roman" panose="02020603050405020304" pitchFamily="18" charset="0"/>
                <a:ea typeface="標楷體" pitchFamily="65" charset="-120"/>
                <a:cs typeface="Times New Roman" panose="02020603050405020304" pitchFamily="18" charset="0"/>
              </a:rPr>
              <a:t>。事件單成立後</a:t>
            </a:r>
            <a:r>
              <a:rPr lang="en-US" altLang="zh-TW" sz="2000" dirty="0" smtClean="0">
                <a:latin typeface="Times New Roman" panose="02020603050405020304" pitchFamily="18" charset="0"/>
                <a:ea typeface="標楷體" pitchFamily="65" charset="-120"/>
                <a:cs typeface="Times New Roman" panose="02020603050405020304" pitchFamily="18" charset="0"/>
              </a:rPr>
              <a:t>72</a:t>
            </a:r>
            <a:r>
              <a:rPr lang="zh-TW" altLang="en-US" sz="2000" dirty="0" smtClean="0">
                <a:latin typeface="Times New Roman" panose="02020603050405020304" pitchFamily="18" charset="0"/>
                <a:ea typeface="標楷體" pitchFamily="65" charset="-120"/>
                <a:cs typeface="Times New Roman" panose="02020603050405020304" pitchFamily="18" charset="0"/>
              </a:rPr>
              <a:t>小時後每隔</a:t>
            </a:r>
            <a:r>
              <a:rPr lang="en-US" altLang="zh-TW" sz="2000" dirty="0" smtClean="0">
                <a:latin typeface="Times New Roman" panose="02020603050405020304" pitchFamily="18" charset="0"/>
                <a:ea typeface="標楷體" pitchFamily="65" charset="-120"/>
                <a:cs typeface="Times New Roman" panose="02020603050405020304" pitchFamily="18" charset="0"/>
              </a:rPr>
              <a:t/>
            </a:r>
            <a:br>
              <a:rPr lang="en-US" altLang="zh-TW" sz="2000" dirty="0" smtClean="0">
                <a:latin typeface="Times New Roman" panose="02020603050405020304" pitchFamily="18" charset="0"/>
                <a:ea typeface="標楷體" pitchFamily="65" charset="-120"/>
                <a:cs typeface="Times New Roman" panose="02020603050405020304" pitchFamily="18" charset="0"/>
              </a:rPr>
            </a:br>
            <a:r>
              <a:rPr lang="en-US" altLang="zh-TW" sz="2000" dirty="0" smtClean="0">
                <a:latin typeface="Times New Roman" panose="02020603050405020304" pitchFamily="18" charset="0"/>
                <a:ea typeface="標楷體" pitchFamily="65" charset="-120"/>
                <a:cs typeface="Times New Roman" panose="02020603050405020304" pitchFamily="18" charset="0"/>
              </a:rPr>
              <a:t>  12</a:t>
            </a:r>
            <a:r>
              <a:rPr lang="zh-TW" altLang="en-US" sz="2000" dirty="0" smtClean="0">
                <a:latin typeface="Times New Roman" panose="02020603050405020304" pitchFamily="18" charset="0"/>
                <a:ea typeface="標楷體" pitchFamily="65" charset="-120"/>
                <a:cs typeface="Times New Roman" panose="02020603050405020304" pitchFamily="18" charset="0"/>
              </a:rPr>
              <a:t>個小時寄發逾時通知</a:t>
            </a:r>
            <a:endParaRPr lang="en-US" altLang="zh-TW" sz="2000" dirty="0">
              <a:latin typeface="Times New Roman" panose="02020603050405020304" pitchFamily="18" charset="0"/>
              <a:ea typeface="標楷體" pitchFamily="65" charset="-120"/>
              <a:cs typeface="Times New Roman" panose="02020603050405020304" pitchFamily="18" charset="0"/>
            </a:endParaRPr>
          </a:p>
        </p:txBody>
      </p:sp>
      <p:sp>
        <p:nvSpPr>
          <p:cNvPr id="5" name="文字版面配置區 4"/>
          <p:cNvSpPr>
            <a:spLocks noGrp="1"/>
          </p:cNvSpPr>
          <p:nvPr>
            <p:ph type="body" sz="quarter" idx="3"/>
          </p:nvPr>
        </p:nvSpPr>
        <p:spPr>
          <a:xfrm>
            <a:off x="4645025" y="1124744"/>
            <a:ext cx="4041775" cy="639762"/>
          </a:xfrm>
        </p:spPr>
        <p:txBody>
          <a:bodyPr>
            <a:normAutofit/>
          </a:bodyPr>
          <a:lstStyle/>
          <a:p>
            <a:r>
              <a:rPr lang="en-US" altLang="zh-TW" sz="3200" dirty="0" smtClean="0">
                <a:solidFill>
                  <a:srgbClr val="0066CC"/>
                </a:solidFill>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3</a:t>
            </a:r>
            <a:r>
              <a:rPr lang="zh-TW" altLang="en-US" sz="3200" dirty="0" smtClean="0">
                <a:solidFill>
                  <a:srgbClr val="0066CC"/>
                </a:solidFill>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a:t>
            </a:r>
            <a:r>
              <a:rPr lang="en-US" altLang="zh-TW" sz="3200" dirty="0" smtClean="0">
                <a:solidFill>
                  <a:srgbClr val="0066CC"/>
                </a:solidFill>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4</a:t>
            </a:r>
            <a:r>
              <a:rPr lang="zh-TW" altLang="en-US" sz="3200" dirty="0" smtClean="0">
                <a:solidFill>
                  <a:srgbClr val="0066CC"/>
                </a:solidFill>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級資安事件</a:t>
            </a:r>
            <a:endParaRPr lang="zh-TW" altLang="en-US" sz="3200" dirty="0">
              <a:solidFill>
                <a:srgbClr val="0066CC"/>
              </a:solidFill>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endParaRPr>
          </a:p>
        </p:txBody>
      </p:sp>
      <p:sp>
        <p:nvSpPr>
          <p:cNvPr id="6" name="內容版面配置區 5"/>
          <p:cNvSpPr>
            <a:spLocks noGrp="1"/>
          </p:cNvSpPr>
          <p:nvPr>
            <p:ph sz="quarter" idx="4"/>
          </p:nvPr>
        </p:nvSpPr>
        <p:spPr>
          <a:xfrm>
            <a:off x="4645025" y="1844824"/>
            <a:ext cx="4041775" cy="4281339"/>
          </a:xfrm>
        </p:spPr>
        <p:txBody>
          <a:bodyPr>
            <a:normAutofit fontScale="92500" lnSpcReduction="20000"/>
          </a:bodyPr>
          <a:lstStyle/>
          <a:p>
            <a:r>
              <a:rPr lang="zh-TW" altLang="en-US" sz="2000" dirty="0" smtClean="0">
                <a:latin typeface="Times New Roman" panose="02020603050405020304" pitchFamily="18" charset="0"/>
                <a:ea typeface="標楷體" pitchFamily="65" charset="-120"/>
                <a:cs typeface="Times New Roman" panose="02020603050405020304" pitchFamily="18" charset="0"/>
              </a:rPr>
              <a:t>針對政府或國家等級之攻擊行為或其他重大資訊安全事件。</a:t>
            </a:r>
            <a:endParaRPr lang="en-US" altLang="zh-TW" sz="2000" dirty="0" smtClean="0">
              <a:latin typeface="Times New Roman" panose="02020603050405020304" pitchFamily="18" charset="0"/>
              <a:ea typeface="標楷體" pitchFamily="65" charset="-120"/>
              <a:cs typeface="Times New Roman" panose="02020603050405020304" pitchFamily="18" charset="0"/>
            </a:endParaRPr>
          </a:p>
          <a:p>
            <a:endParaRPr lang="en-US" altLang="zh-TW" sz="2000" dirty="0" smtClean="0">
              <a:latin typeface="Times New Roman" panose="02020603050405020304" pitchFamily="18" charset="0"/>
              <a:ea typeface="標楷體" pitchFamily="65" charset="-120"/>
              <a:cs typeface="Times New Roman" panose="02020603050405020304" pitchFamily="18" charset="0"/>
            </a:endParaRPr>
          </a:p>
          <a:p>
            <a:r>
              <a:rPr lang="zh-TW" altLang="en-US" sz="2000" dirty="0" smtClean="0">
                <a:latin typeface="Times New Roman" panose="02020603050405020304" pitchFamily="18" charset="0"/>
                <a:ea typeface="標楷體" pitchFamily="65" charset="-120"/>
                <a:cs typeface="Times New Roman" panose="02020603050405020304" pitchFamily="18" charset="0"/>
              </a:rPr>
              <a:t>事件</a:t>
            </a:r>
            <a:r>
              <a:rPr lang="zh-TW" altLang="en-US" sz="2000" dirty="0">
                <a:latin typeface="Times New Roman" panose="02020603050405020304" pitchFamily="18" charset="0"/>
                <a:ea typeface="標楷體" pitchFamily="65" charset="-120"/>
                <a:cs typeface="Times New Roman" panose="02020603050405020304" pitchFamily="18" charset="0"/>
              </a:rPr>
              <a:t>處理時間為</a:t>
            </a:r>
            <a:r>
              <a:rPr lang="en-US" altLang="zh-TW" sz="2000" b="1" dirty="0">
                <a:solidFill>
                  <a:srgbClr val="7030A0"/>
                </a:solidFill>
                <a:latin typeface="Times New Roman" panose="02020603050405020304" pitchFamily="18" charset="0"/>
                <a:ea typeface="標楷體" pitchFamily="65" charset="-120"/>
                <a:cs typeface="Times New Roman" panose="02020603050405020304" pitchFamily="18" charset="0"/>
              </a:rPr>
              <a:t>36</a:t>
            </a:r>
            <a:r>
              <a:rPr lang="zh-TW" altLang="en-US" sz="2000" b="1" dirty="0">
                <a:solidFill>
                  <a:srgbClr val="7030A0"/>
                </a:solidFill>
                <a:latin typeface="Times New Roman" panose="02020603050405020304" pitchFamily="18" charset="0"/>
                <a:ea typeface="標楷體" pitchFamily="65" charset="-120"/>
                <a:cs typeface="Times New Roman" panose="02020603050405020304" pitchFamily="18" charset="0"/>
              </a:rPr>
              <a:t>小時</a:t>
            </a:r>
            <a:r>
              <a:rPr lang="zh-TW" altLang="en-US" sz="2000" dirty="0">
                <a:latin typeface="Times New Roman" panose="02020603050405020304" pitchFamily="18" charset="0"/>
                <a:ea typeface="標楷體" pitchFamily="65" charset="-120"/>
                <a:cs typeface="Times New Roman" panose="02020603050405020304" pitchFamily="18" charset="0"/>
              </a:rPr>
              <a:t>內</a:t>
            </a:r>
            <a:r>
              <a:rPr lang="zh-TW" altLang="en-US" sz="2000" dirty="0" smtClean="0">
                <a:latin typeface="Times New Roman" panose="02020603050405020304" pitchFamily="18" charset="0"/>
                <a:ea typeface="標楷體" pitchFamily="65" charset="-120"/>
                <a:cs typeface="Times New Roman" panose="02020603050405020304" pitchFamily="18" charset="0"/>
              </a:rPr>
              <a:t>完成</a:t>
            </a:r>
            <a:endParaRPr lang="en-US" altLang="zh-TW" sz="2000" dirty="0">
              <a:latin typeface="Times New Roman" panose="02020603050405020304" pitchFamily="18" charset="0"/>
              <a:ea typeface="標楷體" pitchFamily="65" charset="-120"/>
              <a:cs typeface="Times New Roman" panose="02020603050405020304" pitchFamily="18" charset="0"/>
            </a:endParaRPr>
          </a:p>
          <a:p>
            <a:endParaRPr lang="en-US" altLang="zh-TW" sz="2000" dirty="0" smtClean="0">
              <a:latin typeface="Times New Roman" panose="02020603050405020304" pitchFamily="18" charset="0"/>
              <a:ea typeface="標楷體" pitchFamily="65" charset="-120"/>
              <a:cs typeface="Times New Roman" panose="02020603050405020304" pitchFamily="18" charset="0"/>
            </a:endParaRPr>
          </a:p>
          <a:p>
            <a:r>
              <a:rPr lang="zh-TW" altLang="en-US" sz="2000" dirty="0" smtClean="0">
                <a:latin typeface="Times New Roman" panose="02020603050405020304" pitchFamily="18" charset="0"/>
                <a:ea typeface="標楷體" pitchFamily="65" charset="-120"/>
                <a:cs typeface="Times New Roman" panose="02020603050405020304" pitchFamily="18" charset="0"/>
              </a:rPr>
              <a:t>需</a:t>
            </a:r>
            <a:r>
              <a:rPr lang="zh-TW" altLang="en-US" sz="2000" dirty="0">
                <a:latin typeface="Times New Roman" panose="02020603050405020304" pitchFamily="18" charset="0"/>
                <a:ea typeface="標楷體" pitchFamily="65" charset="-120"/>
                <a:cs typeface="Times New Roman" panose="02020603050405020304" pitchFamily="18" charset="0"/>
              </a:rPr>
              <a:t>和上級管理單位報備且建立</a:t>
            </a:r>
            <a:r>
              <a:rPr lang="zh-TW" altLang="en-US" sz="2000" dirty="0" smtClean="0">
                <a:latin typeface="Times New Roman" panose="02020603050405020304" pitchFamily="18" charset="0"/>
                <a:ea typeface="標楷體" pitchFamily="65" charset="-120"/>
                <a:cs typeface="Times New Roman" panose="02020603050405020304" pitchFamily="18" charset="0"/>
              </a:rPr>
              <a:t>連絡並</a:t>
            </a:r>
            <a:r>
              <a:rPr lang="zh-TW" altLang="en-US" sz="2000" dirty="0">
                <a:latin typeface="Times New Roman" panose="02020603050405020304" pitchFamily="18" charset="0"/>
                <a:ea typeface="標楷體" pitchFamily="65" charset="-120"/>
                <a:cs typeface="Times New Roman" panose="02020603050405020304" pitchFamily="18" charset="0"/>
              </a:rPr>
              <a:t>指定相關人員待命追蹤處理</a:t>
            </a:r>
            <a:r>
              <a:rPr lang="zh-TW" altLang="en-US" sz="2000" dirty="0" smtClean="0">
                <a:latin typeface="Times New Roman" panose="02020603050405020304" pitchFamily="18" charset="0"/>
                <a:ea typeface="標楷體" pitchFamily="65" charset="-120"/>
                <a:cs typeface="Times New Roman" panose="02020603050405020304" pitchFamily="18" charset="0"/>
              </a:rPr>
              <a:t>狀況</a:t>
            </a:r>
            <a:endParaRPr lang="en-US" altLang="zh-TW" sz="2000" dirty="0" smtClean="0">
              <a:latin typeface="Times New Roman" panose="02020603050405020304" pitchFamily="18" charset="0"/>
              <a:ea typeface="標楷體" pitchFamily="65" charset="-120"/>
              <a:cs typeface="Times New Roman" panose="02020603050405020304" pitchFamily="18" charset="0"/>
            </a:endParaRPr>
          </a:p>
          <a:p>
            <a:pPr>
              <a:lnSpc>
                <a:spcPct val="150000"/>
              </a:lnSpc>
            </a:pPr>
            <a:r>
              <a:rPr lang="zh-TW" altLang="en-US" sz="2000" dirty="0" smtClean="0">
                <a:latin typeface="Times New Roman" panose="02020603050405020304" pitchFamily="18" charset="0"/>
                <a:ea typeface="標楷體" pitchFamily="65" charset="-120"/>
                <a:cs typeface="Times New Roman" panose="02020603050405020304" pitchFamily="18" charset="0"/>
              </a:rPr>
              <a:t>電子郵件</a:t>
            </a:r>
            <a:r>
              <a:rPr lang="zh-TW" altLang="en-US" sz="2000" dirty="0">
                <a:latin typeface="Times New Roman" panose="02020603050405020304" pitchFamily="18" charset="0"/>
                <a:ea typeface="標楷體" pitchFamily="65" charset="-120"/>
                <a:cs typeface="Times New Roman" panose="02020603050405020304" pitchFamily="18" charset="0"/>
              </a:rPr>
              <a:t>通知寄發</a:t>
            </a:r>
            <a:r>
              <a:rPr lang="en-US" altLang="zh-TW" sz="2000" dirty="0">
                <a:latin typeface="Times New Roman" panose="02020603050405020304" pitchFamily="18" charset="0"/>
                <a:ea typeface="標楷體" pitchFamily="65" charset="-120"/>
                <a:cs typeface="Times New Roman" panose="02020603050405020304" pitchFamily="18" charset="0"/>
              </a:rPr>
              <a:t/>
            </a:r>
            <a:br>
              <a:rPr lang="en-US" altLang="zh-TW" sz="2000" dirty="0">
                <a:latin typeface="Times New Roman" panose="02020603050405020304" pitchFamily="18" charset="0"/>
                <a:ea typeface="標楷體" pitchFamily="65" charset="-120"/>
                <a:cs typeface="Times New Roman" panose="02020603050405020304" pitchFamily="18" charset="0"/>
              </a:rPr>
            </a:br>
            <a:r>
              <a:rPr lang="zh-TW" altLang="en-US" sz="2000" dirty="0">
                <a:latin typeface="Times New Roman" panose="02020603050405020304" pitchFamily="18" charset="0"/>
                <a:ea typeface="標楷體" pitchFamily="65" charset="-120"/>
                <a:cs typeface="Times New Roman" panose="02020603050405020304" pitchFamily="18" charset="0"/>
              </a:rPr>
              <a:t>。事件單成立後</a:t>
            </a:r>
            <a:r>
              <a:rPr lang="en-US" altLang="zh-TW" sz="2000" dirty="0">
                <a:latin typeface="Times New Roman" panose="02020603050405020304" pitchFamily="18" charset="0"/>
                <a:ea typeface="標楷體" pitchFamily="65" charset="-120"/>
                <a:cs typeface="Times New Roman" panose="02020603050405020304" pitchFamily="18" charset="0"/>
              </a:rPr>
              <a:t>1</a:t>
            </a:r>
            <a:r>
              <a:rPr lang="zh-TW" altLang="en-US" sz="2000" dirty="0">
                <a:latin typeface="Times New Roman" panose="02020603050405020304" pitchFamily="18" charset="0"/>
                <a:ea typeface="標楷體" pitchFamily="65" charset="-120"/>
                <a:cs typeface="Times New Roman" panose="02020603050405020304" pitchFamily="18" charset="0"/>
              </a:rPr>
              <a:t>個小時</a:t>
            </a:r>
            <a:r>
              <a:rPr lang="en-US" altLang="zh-TW" sz="2000" dirty="0">
                <a:latin typeface="Times New Roman" panose="02020603050405020304" pitchFamily="18" charset="0"/>
                <a:ea typeface="標楷體" pitchFamily="65" charset="-120"/>
                <a:cs typeface="Times New Roman" panose="02020603050405020304" pitchFamily="18" charset="0"/>
              </a:rPr>
              <a:t/>
            </a:r>
            <a:br>
              <a:rPr lang="en-US" altLang="zh-TW" sz="2000" dirty="0">
                <a:latin typeface="Times New Roman" panose="02020603050405020304" pitchFamily="18" charset="0"/>
                <a:ea typeface="標楷體" pitchFamily="65" charset="-120"/>
                <a:cs typeface="Times New Roman" panose="02020603050405020304" pitchFamily="18" charset="0"/>
              </a:rPr>
            </a:br>
            <a:r>
              <a:rPr lang="zh-TW" altLang="en-US" sz="2000" dirty="0">
                <a:latin typeface="Times New Roman" panose="02020603050405020304" pitchFamily="18" charset="0"/>
                <a:ea typeface="標楷體" pitchFamily="65" charset="-120"/>
                <a:cs typeface="Times New Roman" panose="02020603050405020304" pitchFamily="18" charset="0"/>
              </a:rPr>
              <a:t>。事件</a:t>
            </a:r>
            <a:r>
              <a:rPr lang="zh-TW" altLang="en-US" sz="2000" dirty="0" smtClean="0">
                <a:latin typeface="Times New Roman" panose="02020603050405020304" pitchFamily="18" charset="0"/>
                <a:ea typeface="標楷體" pitchFamily="65" charset="-120"/>
                <a:cs typeface="Times New Roman" panose="02020603050405020304" pitchFamily="18" charset="0"/>
              </a:rPr>
              <a:t>單成立</a:t>
            </a:r>
            <a:r>
              <a:rPr lang="zh-TW" altLang="en-US" sz="2000" dirty="0">
                <a:latin typeface="Times New Roman" panose="02020603050405020304" pitchFamily="18" charset="0"/>
                <a:ea typeface="標楷體" pitchFamily="65" charset="-120"/>
                <a:cs typeface="Times New Roman" panose="02020603050405020304" pitchFamily="18" charset="0"/>
              </a:rPr>
              <a:t>後每隔</a:t>
            </a:r>
            <a:r>
              <a:rPr lang="en-US" altLang="zh-TW" sz="2000" dirty="0">
                <a:latin typeface="Times New Roman" panose="02020603050405020304" pitchFamily="18" charset="0"/>
                <a:ea typeface="標楷體" pitchFamily="65" charset="-120"/>
                <a:cs typeface="Times New Roman" panose="02020603050405020304" pitchFamily="18" charset="0"/>
              </a:rPr>
              <a:t>12</a:t>
            </a:r>
            <a:r>
              <a:rPr lang="zh-TW" altLang="en-US" sz="2000" dirty="0">
                <a:latin typeface="Times New Roman" panose="02020603050405020304" pitchFamily="18" charset="0"/>
                <a:ea typeface="標楷體" pitchFamily="65" charset="-120"/>
                <a:cs typeface="Times New Roman" panose="02020603050405020304" pitchFamily="18" charset="0"/>
              </a:rPr>
              <a:t>個小時</a:t>
            </a:r>
            <a:r>
              <a:rPr lang="en-US" altLang="zh-TW" sz="2000" dirty="0">
                <a:latin typeface="Times New Roman" panose="02020603050405020304" pitchFamily="18" charset="0"/>
                <a:ea typeface="標楷體" pitchFamily="65" charset="-120"/>
                <a:cs typeface="Times New Roman" panose="02020603050405020304" pitchFamily="18" charset="0"/>
              </a:rPr>
              <a:t/>
            </a:r>
            <a:br>
              <a:rPr lang="en-US" altLang="zh-TW" sz="2000" dirty="0">
                <a:latin typeface="Times New Roman" panose="02020603050405020304" pitchFamily="18" charset="0"/>
                <a:ea typeface="標楷體" pitchFamily="65" charset="-120"/>
                <a:cs typeface="Times New Roman" panose="02020603050405020304" pitchFamily="18" charset="0"/>
              </a:rPr>
            </a:br>
            <a:r>
              <a:rPr lang="zh-TW" altLang="en-US" sz="2000" dirty="0">
                <a:latin typeface="Times New Roman" panose="02020603050405020304" pitchFamily="18" charset="0"/>
                <a:ea typeface="標楷體" pitchFamily="65" charset="-120"/>
                <a:cs typeface="Times New Roman" panose="02020603050405020304" pitchFamily="18" charset="0"/>
              </a:rPr>
              <a:t>。事件單成立</a:t>
            </a:r>
            <a:r>
              <a:rPr lang="zh-TW" altLang="en-US" sz="2000" dirty="0" smtClean="0">
                <a:latin typeface="Times New Roman" panose="02020603050405020304" pitchFamily="18" charset="0"/>
                <a:ea typeface="標楷體" pitchFamily="65" charset="-120"/>
                <a:cs typeface="Times New Roman" panose="02020603050405020304" pitchFamily="18" charset="0"/>
              </a:rPr>
              <a:t>後</a:t>
            </a:r>
            <a:r>
              <a:rPr lang="en-US" altLang="zh-TW" sz="2000" dirty="0" smtClean="0">
                <a:latin typeface="Times New Roman" panose="02020603050405020304" pitchFamily="18" charset="0"/>
                <a:ea typeface="標楷體" pitchFamily="65" charset="-120"/>
                <a:cs typeface="Times New Roman" panose="02020603050405020304" pitchFamily="18" charset="0"/>
              </a:rPr>
              <a:t>36</a:t>
            </a:r>
            <a:r>
              <a:rPr lang="zh-TW" altLang="en-US" sz="2000" dirty="0" smtClean="0">
                <a:latin typeface="Times New Roman" panose="02020603050405020304" pitchFamily="18" charset="0"/>
                <a:ea typeface="標楷體" pitchFamily="65" charset="-120"/>
                <a:cs typeface="Times New Roman" panose="02020603050405020304" pitchFamily="18" charset="0"/>
              </a:rPr>
              <a:t>小時</a:t>
            </a:r>
            <a:r>
              <a:rPr lang="zh-TW" altLang="en-US" sz="2000" dirty="0">
                <a:latin typeface="Times New Roman" panose="02020603050405020304" pitchFamily="18" charset="0"/>
                <a:ea typeface="標楷體" pitchFamily="65" charset="-120"/>
                <a:cs typeface="Times New Roman" panose="02020603050405020304" pitchFamily="18" charset="0"/>
              </a:rPr>
              <a:t>後每隔</a:t>
            </a:r>
            <a:r>
              <a:rPr lang="en-US" altLang="zh-TW" sz="2000" dirty="0">
                <a:latin typeface="Times New Roman" panose="02020603050405020304" pitchFamily="18" charset="0"/>
                <a:ea typeface="標楷體" pitchFamily="65" charset="-120"/>
                <a:cs typeface="Times New Roman" panose="02020603050405020304" pitchFamily="18" charset="0"/>
              </a:rPr>
              <a:t/>
            </a:r>
            <a:br>
              <a:rPr lang="en-US" altLang="zh-TW" sz="2000" dirty="0">
                <a:latin typeface="Times New Roman" panose="02020603050405020304" pitchFamily="18" charset="0"/>
                <a:ea typeface="標楷體" pitchFamily="65" charset="-120"/>
                <a:cs typeface="Times New Roman" panose="02020603050405020304" pitchFamily="18" charset="0"/>
              </a:rPr>
            </a:br>
            <a:r>
              <a:rPr lang="en-US" altLang="zh-TW" sz="2000" dirty="0">
                <a:latin typeface="Times New Roman" panose="02020603050405020304" pitchFamily="18" charset="0"/>
                <a:ea typeface="標楷體" pitchFamily="65" charset="-120"/>
                <a:cs typeface="Times New Roman" panose="02020603050405020304" pitchFamily="18" charset="0"/>
              </a:rPr>
              <a:t>  12</a:t>
            </a:r>
            <a:r>
              <a:rPr lang="zh-TW" altLang="en-US" sz="2000" dirty="0">
                <a:latin typeface="Times New Roman" panose="02020603050405020304" pitchFamily="18" charset="0"/>
                <a:ea typeface="標楷體" pitchFamily="65" charset="-120"/>
                <a:cs typeface="Times New Roman" panose="02020603050405020304" pitchFamily="18" charset="0"/>
              </a:rPr>
              <a:t>個小時寄發逾時通知</a:t>
            </a:r>
            <a:endParaRPr lang="en-US" altLang="zh-TW" sz="2000" dirty="0">
              <a:latin typeface="Times New Roman" panose="02020603050405020304" pitchFamily="18" charset="0"/>
              <a:ea typeface="標楷體" pitchFamily="65" charset="-120"/>
              <a:cs typeface="Times New Roman" panose="02020603050405020304" pitchFamily="18" charset="0"/>
            </a:endParaRP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投影片編號版面配置區 6"/>
          <p:cNvSpPr>
            <a:spLocks noGrp="1"/>
          </p:cNvSpPr>
          <p:nvPr>
            <p:ph type="sldNum" sz="quarter" idx="12"/>
          </p:nvPr>
        </p:nvSpPr>
        <p:spPr/>
        <p:txBody>
          <a:bodyPr/>
          <a:lstStyle/>
          <a:p>
            <a:pPr>
              <a:defRPr/>
            </a:pPr>
            <a:fld id="{C63642DC-EF47-4DC2-874D-F48084F1A3CD}" type="slidenum">
              <a:rPr lang="zh-TW" altLang="en-US" smtClean="0"/>
              <a:pPr>
                <a:defRPr/>
              </a:pPr>
              <a:t>11</a:t>
            </a:fld>
            <a:endParaRPr lang="zh-TW" altLang="en-US" dirty="0"/>
          </a:p>
        </p:txBody>
      </p:sp>
    </p:spTree>
    <p:extLst>
      <p:ext uri="{BB962C8B-B14F-4D97-AF65-F5344CB8AC3E}">
        <p14:creationId xmlns:p14="http://schemas.microsoft.com/office/powerpoint/2010/main" val="1888083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457200" y="44624"/>
            <a:ext cx="8229600" cy="1143000"/>
          </a:xfrm>
        </p:spPr>
        <p:txBody>
          <a:bodyPr/>
          <a:lstStyle/>
          <a:p>
            <a:r>
              <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事件單處理流程</a:t>
            </a:r>
          </a:p>
        </p:txBody>
      </p:sp>
      <p:graphicFrame>
        <p:nvGraphicFramePr>
          <p:cNvPr id="10" name="內容版面配置區 9"/>
          <p:cNvGraphicFramePr>
            <a:graphicFrameLocks noGrp="1"/>
          </p:cNvGraphicFramePr>
          <p:nvPr>
            <p:ph idx="1"/>
            <p:extLst>
              <p:ext uri="{D42A27DB-BD31-4B8C-83A1-F6EECF244321}">
                <p14:modId xmlns:p14="http://schemas.microsoft.com/office/powerpoint/2010/main" val="694517091"/>
              </p:ext>
            </p:extLst>
          </p:nvPr>
        </p:nvGraphicFramePr>
        <p:xfrm>
          <a:off x="457200" y="11967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6"/>
          <p:cNvSpPr>
            <a:spLocks noGrp="1"/>
          </p:cNvSpPr>
          <p:nvPr>
            <p:ph type="sldNum" sz="quarter" idx="12"/>
          </p:nvPr>
        </p:nvSpPr>
        <p:spPr/>
        <p:txBody>
          <a:bodyPr/>
          <a:lstStyle/>
          <a:p>
            <a:pPr>
              <a:defRPr/>
            </a:pPr>
            <a:fld id="{C63642DC-EF47-4DC2-874D-F48084F1A3CD}" type="slidenum">
              <a:rPr lang="zh-TW" altLang="en-US" smtClean="0"/>
              <a:pPr>
                <a:defRPr/>
              </a:pPr>
              <a:t>12</a:t>
            </a:fld>
            <a:endParaRPr lang="zh-TW" altLang="en-US" dirty="0"/>
          </a:p>
        </p:txBody>
      </p:sp>
    </p:spTree>
    <p:extLst>
      <p:ext uri="{BB962C8B-B14F-4D97-AF65-F5344CB8AC3E}">
        <p14:creationId xmlns:p14="http://schemas.microsoft.com/office/powerpoint/2010/main" val="989998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ctrTitle"/>
          </p:nvPr>
        </p:nvSpPr>
        <p:spPr>
          <a:xfrm>
            <a:off x="683568" y="2852936"/>
            <a:ext cx="7772400" cy="1470025"/>
          </a:xfrm>
        </p:spPr>
        <p:txBody>
          <a:bodyPr/>
          <a:lstStyle/>
          <a:p>
            <a:pPr eaLnBrk="1" hangingPunct="1"/>
            <a:r>
              <a:rPr lang="zh-TW" altLang="en-US" b="1" dirty="0">
                <a:solidFill>
                  <a:srgbClr val="0066CC"/>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事件單種類及通報簡介</a:t>
            </a:r>
            <a:endParaRPr lang="en-US" altLang="zh-TW" b="1" dirty="0">
              <a:solidFill>
                <a:srgbClr val="0066CC"/>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330290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752"/>
            <a:ext cx="8229600" cy="1143000"/>
          </a:xfrm>
        </p:spPr>
        <p:txBody>
          <a:bodyPr>
            <a:normAutofit/>
          </a:bodyPr>
          <a:lstStyle/>
          <a:p>
            <a:r>
              <a:rPr lang="zh-TW" altLang="en-US" b="1" dirty="0" smtClean="0">
                <a:solidFill>
                  <a:srgbClr val="0066CC"/>
                </a:solidFill>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告知通報事件單</a:t>
            </a:r>
            <a:r>
              <a:rPr lang="en-US" altLang="zh-TW" b="1" dirty="0" smtClean="0">
                <a:solidFill>
                  <a:srgbClr val="0066CC"/>
                </a:solidFill>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(INT&amp;DEF)</a:t>
            </a:r>
            <a:endParaRPr lang="zh-TW" altLang="en-US" b="1" dirty="0">
              <a:solidFill>
                <a:srgbClr val="0066CC"/>
              </a:solidFill>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2566"/>
            <a:ext cx="9144000" cy="4292867"/>
          </a:xfrm>
          <a:prstGeom prst="rect">
            <a:avLst/>
          </a:prstGeom>
        </p:spPr>
      </p:pic>
      <p:sp>
        <p:nvSpPr>
          <p:cNvPr id="3" name="圓角矩形 2"/>
          <p:cNvSpPr/>
          <p:nvPr/>
        </p:nvSpPr>
        <p:spPr>
          <a:xfrm>
            <a:off x="0" y="2060848"/>
            <a:ext cx="1691680" cy="57606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直線圖說文字 1 3"/>
          <p:cNvSpPr/>
          <p:nvPr/>
        </p:nvSpPr>
        <p:spPr>
          <a:xfrm>
            <a:off x="2339752" y="1851727"/>
            <a:ext cx="3672408" cy="418242"/>
          </a:xfrm>
          <a:prstGeom prst="borderCallout1">
            <a:avLst>
              <a:gd name="adj1" fmla="val 51798"/>
              <a:gd name="adj2" fmla="val -2543"/>
              <a:gd name="adj3" fmla="val 109958"/>
              <a:gd name="adj4" fmla="val -16619"/>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發單單位</a:t>
            </a:r>
            <a:r>
              <a:rPr lang="en-US" altLang="zh-TW" sz="16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事件類別</a:t>
            </a:r>
            <a:r>
              <a:rPr lang="en-US" altLang="zh-TW" sz="16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年度月份</a:t>
            </a:r>
            <a:r>
              <a:rPr lang="en-US" altLang="zh-TW" sz="16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流水編號</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pPr>
              <a:defRPr/>
            </a:pPr>
            <a:fld id="{E73B6B4E-C88E-4AB1-9F48-235E97258B24}" type="slidenum">
              <a:rPr lang="zh-TW" altLang="en-US" smtClean="0"/>
              <a:pPr>
                <a:defRPr/>
              </a:pPr>
              <a:t>14</a:t>
            </a:fld>
            <a:endParaRPr lang="zh-TW" altLang="en-US" dirty="0"/>
          </a:p>
        </p:txBody>
      </p:sp>
    </p:spTree>
    <p:extLst>
      <p:ext uri="{BB962C8B-B14F-4D97-AF65-F5344CB8AC3E}">
        <p14:creationId xmlns:p14="http://schemas.microsoft.com/office/powerpoint/2010/main" val="2074180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te\Desktop\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15008"/>
            <a:ext cx="7632848" cy="563937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771800" y="3645024"/>
            <a:ext cx="360040" cy="189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075" name="Picture 3" descr="C:\Users\Kate\Desktop\通.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836712"/>
            <a:ext cx="3440659" cy="40324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ate\Desktop\應.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5013176"/>
            <a:ext cx="3440659" cy="1641203"/>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3779912" y="456161"/>
            <a:ext cx="2076092" cy="369332"/>
          </a:xfrm>
          <a:prstGeom prst="rect">
            <a:avLst/>
          </a:prstGeom>
          <a:noFill/>
        </p:spPr>
        <p:txBody>
          <a:bodyPr wrap="square" rtlCol="0">
            <a:spAutoFit/>
          </a:bodyPr>
          <a:lstStyle/>
          <a:p>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latin typeface="Times New Roman" panose="02020603050405020304" pitchFamily="18" charset="0"/>
                <a:ea typeface="標楷體" pitchFamily="65" charset="-120"/>
                <a:cs typeface="Times New Roman" panose="02020603050405020304" pitchFamily="18" charset="0"/>
              </a:rPr>
              <a:t>標示為必填欄位</a:t>
            </a:r>
            <a:endParaRPr lang="zh-TW" altLang="en-US" b="1" dirty="0">
              <a:latin typeface="Times New Roman" panose="02020603050405020304" pitchFamily="18" charset="0"/>
              <a:ea typeface="標楷體" pitchFamily="65" charset="-120"/>
              <a:cs typeface="Times New Roman" panose="02020603050405020304" pitchFamily="18" charset="0"/>
            </a:endParaRPr>
          </a:p>
        </p:txBody>
      </p:sp>
      <p:sp>
        <p:nvSpPr>
          <p:cNvPr id="5" name="矩形圖說文字 4"/>
          <p:cNvSpPr/>
          <p:nvPr/>
        </p:nvSpPr>
        <p:spPr>
          <a:xfrm>
            <a:off x="7372375" y="1916832"/>
            <a:ext cx="1763688" cy="2277901"/>
          </a:xfrm>
          <a:prstGeom prst="wedgeRectCallout">
            <a:avLst>
              <a:gd name="adj1" fmla="val -64612"/>
              <a:gd name="adj2" fmla="val -1823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smtClean="0">
                <a:solidFill>
                  <a:schemeClr val="tx1"/>
                </a:solidFill>
                <a:latin typeface="Times New Roman" panose="02020603050405020304" pitchFamily="18" charset="0"/>
                <a:ea typeface="標楷體" pitchFamily="65" charset="-120"/>
                <a:cs typeface="Times New Roman" panose="02020603050405020304" pitchFamily="18" charset="0"/>
              </a:rPr>
              <a:t>通報流程：</a:t>
            </a:r>
            <a:endPar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r>
              <a:rPr lang="zh-TW" altLang="en-US" dirty="0" smtClean="0">
                <a:solidFill>
                  <a:schemeClr val="tx1"/>
                </a:solidFill>
                <a:latin typeface="Times New Roman" panose="02020603050405020304" pitchFamily="18" charset="0"/>
                <a:ea typeface="標楷體" pitchFamily="65" charset="-120"/>
                <a:cs typeface="Times New Roman" panose="02020603050405020304" pitchFamily="18" charset="0"/>
              </a:rPr>
              <a:t>填寫受害主機設備的基本資訊、事件分類、等級判斷與損害程度的資訊</a:t>
            </a:r>
            <a:endParaRPr lang="zh-TW" altLang="en-US"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9" name="矩形圖說文字 8"/>
          <p:cNvSpPr/>
          <p:nvPr/>
        </p:nvSpPr>
        <p:spPr>
          <a:xfrm>
            <a:off x="7377211" y="5013176"/>
            <a:ext cx="1763688" cy="1684946"/>
          </a:xfrm>
          <a:prstGeom prst="wedgeRectCallout">
            <a:avLst>
              <a:gd name="adj1" fmla="val -64612"/>
              <a:gd name="adj2" fmla="val -18238"/>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smtClean="0">
                <a:solidFill>
                  <a:schemeClr val="tx1"/>
                </a:solidFill>
                <a:latin typeface="Times New Roman" panose="02020603050405020304" pitchFamily="18" charset="0"/>
                <a:ea typeface="標楷體" pitchFamily="65" charset="-120"/>
                <a:cs typeface="Times New Roman" panose="02020603050405020304" pitchFamily="18" charset="0"/>
              </a:rPr>
              <a:t>應變流程：</a:t>
            </a:r>
            <a:endPar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r>
              <a:rPr lang="zh-TW" altLang="en-US" dirty="0" smtClean="0">
                <a:solidFill>
                  <a:schemeClr val="tx1"/>
                </a:solidFill>
                <a:latin typeface="Times New Roman" panose="02020603050405020304" pitchFamily="18" charset="0"/>
                <a:ea typeface="標楷體" pitchFamily="65" charset="-120"/>
                <a:cs typeface="Times New Roman" panose="02020603050405020304" pitchFamily="18" charset="0"/>
              </a:rPr>
              <a:t>填寫單位緊急應變措施、解決辦法與解決時間。</a:t>
            </a:r>
            <a:endParaRPr lang="zh-TW" altLang="en-US"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E73B6B4E-C88E-4AB1-9F48-235E97258B24}" type="slidenum">
              <a:rPr lang="zh-TW" altLang="en-US" smtClean="0"/>
              <a:pPr>
                <a:defRPr/>
              </a:pPr>
              <a:t>15</a:t>
            </a:fld>
            <a:endParaRPr lang="zh-TW" altLang="en-US" dirty="0"/>
          </a:p>
        </p:txBody>
      </p:sp>
    </p:spTree>
    <p:extLst>
      <p:ext uri="{BB962C8B-B14F-4D97-AF65-F5344CB8AC3E}">
        <p14:creationId xmlns:p14="http://schemas.microsoft.com/office/powerpoint/2010/main" val="1073588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lstStyle/>
          <a:p>
            <a:r>
              <a:rPr lang="zh-TW" altLang="en-US"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預警情報事件單</a:t>
            </a:r>
            <a:r>
              <a:rPr lang="en-US" altLang="zh-TW"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(EWA)</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107504" y="970978"/>
            <a:ext cx="9145016" cy="5289451"/>
          </a:xfrm>
        </p:spPr>
        <p:txBody>
          <a:bodyPr/>
          <a:lstStyle/>
          <a:p>
            <a:pPr marL="0" lvl="1" indent="0">
              <a:buNone/>
            </a:pPr>
            <a:r>
              <a:rPr lang="en-US" altLang="zh-TW" b="1" dirty="0" smtClean="0">
                <a:latin typeface="Times New Roman" panose="02020603050405020304" pitchFamily="18" charset="0"/>
                <a:cs typeface="Times New Roman" panose="02020603050405020304" pitchFamily="18" charset="0"/>
              </a:rPr>
              <a:t>*</a:t>
            </a:r>
            <a:r>
              <a:rPr lang="zh-TW" altLang="en-US" b="1" dirty="0" smtClean="0">
                <a:latin typeface="Times New Roman" panose="02020603050405020304" pitchFamily="18" charset="0"/>
                <a:cs typeface="Times New Roman" panose="02020603050405020304" pitchFamily="18" charset="0"/>
              </a:rPr>
              <a:t>資</a:t>
            </a:r>
            <a:r>
              <a:rPr lang="zh-TW" altLang="en-US" b="1" dirty="0">
                <a:latin typeface="Times New Roman" panose="02020603050405020304" pitchFamily="18" charset="0"/>
                <a:cs typeface="Times New Roman" panose="02020603050405020304" pitchFamily="18" charset="0"/>
              </a:rPr>
              <a:t>安預警情報只派發</a:t>
            </a:r>
            <a:r>
              <a:rPr lang="en-US" altLang="zh-TW" b="1" dirty="0">
                <a:latin typeface="Times New Roman" panose="02020603050405020304" pitchFamily="18" charset="0"/>
                <a:cs typeface="Times New Roman" panose="02020603050405020304" pitchFamily="18" charset="0"/>
              </a:rPr>
              <a:t>MAIL</a:t>
            </a:r>
            <a:r>
              <a:rPr lang="zh-TW" altLang="en-US" b="1" dirty="0">
                <a:latin typeface="Times New Roman" panose="02020603050405020304" pitchFamily="18" charset="0"/>
                <a:cs typeface="Times New Roman" panose="02020603050405020304" pitchFamily="18" charset="0"/>
              </a:rPr>
              <a:t>通知</a:t>
            </a:r>
            <a:r>
              <a:rPr lang="zh-TW" altLang="en-US" dirty="0">
                <a:latin typeface="Times New Roman" panose="02020603050405020304" pitchFamily="18" charset="0"/>
                <a:cs typeface="Times New Roman" panose="02020603050405020304" pitchFamily="18" charset="0"/>
              </a:rPr>
              <a:t>，</a:t>
            </a:r>
            <a:r>
              <a:rPr lang="zh-TW" altLang="en-US" b="1" dirty="0">
                <a:solidFill>
                  <a:srgbClr val="FF0000"/>
                </a:solidFill>
                <a:latin typeface="Times New Roman" panose="02020603050405020304" pitchFamily="18" charset="0"/>
                <a:cs typeface="Times New Roman" panose="02020603050405020304" pitchFamily="18" charset="0"/>
              </a:rPr>
              <a:t>不派發</a:t>
            </a:r>
            <a:r>
              <a:rPr lang="zh-TW" altLang="en-US" b="1" dirty="0" smtClean="0">
                <a:solidFill>
                  <a:srgbClr val="FF0000"/>
                </a:solidFill>
                <a:latin typeface="Times New Roman" panose="02020603050405020304" pitchFamily="18" charset="0"/>
                <a:cs typeface="Times New Roman" panose="02020603050405020304" pitchFamily="18" charset="0"/>
              </a:rPr>
              <a:t>簡訊通知</a:t>
            </a:r>
            <a:endParaRPr lang="zh-TW" altLang="en-US"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C:\Users\Kate\Desktop\ew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14177"/>
            <a:ext cx="6458908" cy="380305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Kate\Desktop\ew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986745"/>
            <a:ext cx="6453376" cy="48266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2723458" y="2031143"/>
            <a:ext cx="6543138" cy="338554"/>
          </a:xfrm>
          <a:prstGeom prst="rect">
            <a:avLst/>
          </a:prstGeom>
          <a:noFill/>
        </p:spPr>
        <p:txBody>
          <a:bodyPr wrap="none" rtlCol="0">
            <a:spAutoFit/>
          </a:bodyPr>
          <a:lstStyle/>
          <a:p>
            <a:r>
              <a:rPr lang="zh-TW" altLang="en-US"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主旨：資安預警情報</a:t>
            </a:r>
            <a:r>
              <a:rPr lang="en-US" altLang="zh-TW"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發佈編號：發單單位</a:t>
            </a:r>
            <a:r>
              <a:rPr lang="en-US" altLang="zh-TW"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-EWA-</a:t>
            </a:r>
            <a:r>
              <a:rPr lang="zh-TW" altLang="en-US"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年度月份</a:t>
            </a:r>
            <a:r>
              <a:rPr lang="en-US" altLang="zh-TW"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-EWA</a:t>
            </a:r>
            <a:r>
              <a:rPr lang="zh-TW" altLang="en-US"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編號</a:t>
            </a:r>
            <a:endParaRPr lang="zh-TW" altLang="en-US" sz="1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2727136" y="2348880"/>
            <a:ext cx="19888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64422" y="2060848"/>
            <a:ext cx="1631314" cy="127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pPr>
              <a:defRPr/>
            </a:pPr>
            <a:fld id="{A5507E8E-C781-4E96-A226-7C7349A8B61D}" type="slidenum">
              <a:rPr lang="zh-TW" altLang="en-US" smtClean="0"/>
              <a:pPr>
                <a:defRPr/>
              </a:pPr>
              <a:t>16</a:t>
            </a:fld>
            <a:endParaRPr lang="zh-TW" altLang="en-US" dirty="0"/>
          </a:p>
        </p:txBody>
      </p:sp>
    </p:spTree>
    <p:extLst>
      <p:ext uri="{BB962C8B-B14F-4D97-AF65-F5344CB8AC3E}">
        <p14:creationId xmlns:p14="http://schemas.microsoft.com/office/powerpoint/2010/main" val="2247523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752"/>
            <a:ext cx="8229600" cy="1143000"/>
          </a:xfrm>
        </p:spPr>
        <p:txBody>
          <a:bodyPr>
            <a:normAutofit/>
          </a:bodyPr>
          <a:lstStyle/>
          <a:p>
            <a:r>
              <a:rPr lang="zh-TW" altLang="en-US" b="1" dirty="0">
                <a:solidFill>
                  <a:srgbClr val="0066CC"/>
                </a:solidFill>
                <a:effectLst>
                  <a:outerShdw blurRad="38100" dist="38100" dir="2700000" algn="tl">
                    <a:srgbClr val="C0C0C0"/>
                  </a:outerShdw>
                </a:effectLst>
              </a:rPr>
              <a:t>資安預警情報</a:t>
            </a:r>
          </a:p>
        </p:txBody>
      </p:sp>
      <p:sp>
        <p:nvSpPr>
          <p:cNvPr id="3" name="內容版面配置區 2"/>
          <p:cNvSpPr>
            <a:spLocks noGrp="1"/>
          </p:cNvSpPr>
          <p:nvPr>
            <p:ph idx="1"/>
          </p:nvPr>
        </p:nvSpPr>
        <p:spPr>
          <a:xfrm>
            <a:off x="457200" y="1124744"/>
            <a:ext cx="8229600" cy="5256584"/>
          </a:xfrm>
        </p:spPr>
        <p:txBody>
          <a:bodyPr>
            <a:normAutofit fontScale="92500" lnSpcReduction="10000"/>
          </a:bodyPr>
          <a:lstStyle/>
          <a:p>
            <a:r>
              <a:rPr lang="zh-TW" altLang="en-US" sz="3000" u="sng" dirty="0" smtClean="0">
                <a:latin typeface="Times New Roman" panose="02020603050405020304" pitchFamily="18" charset="0"/>
                <a:cs typeface="Times New Roman" panose="02020603050405020304" pitchFamily="18" charset="0"/>
              </a:rPr>
              <a:t>資安預警情報</a:t>
            </a:r>
            <a:r>
              <a:rPr lang="en-US" altLang="zh-TW" sz="3000" u="sng" dirty="0" smtClean="0">
                <a:latin typeface="Times New Roman" panose="02020603050405020304" pitchFamily="18" charset="0"/>
                <a:cs typeface="Times New Roman" panose="02020603050405020304" pitchFamily="18" charset="0"/>
              </a:rPr>
              <a:t>(EWA)</a:t>
            </a:r>
            <a:r>
              <a:rPr lang="zh-TW" altLang="en-US" sz="3000" dirty="0" smtClean="0">
                <a:latin typeface="Times New Roman" panose="02020603050405020304" pitchFamily="18" charset="0"/>
                <a:cs typeface="Times New Roman" panose="02020603050405020304" pitchFamily="18" charset="0"/>
              </a:rPr>
              <a:t>為教育部各資安計畫團隊或是其他情資來源單位，偵測到</a:t>
            </a:r>
            <a:r>
              <a:rPr lang="zh-TW" altLang="en-US" sz="3000" b="1" dirty="0" smtClean="0">
                <a:latin typeface="Times New Roman" panose="02020603050405020304" pitchFamily="18" charset="0"/>
                <a:cs typeface="Times New Roman" panose="02020603050405020304" pitchFamily="18" charset="0"/>
              </a:rPr>
              <a:t>疑似網路攻擊行為</a:t>
            </a:r>
            <a:r>
              <a:rPr lang="zh-TW" altLang="en-US" sz="3000" dirty="0" smtClean="0">
                <a:latin typeface="Times New Roman" panose="02020603050405020304" pitchFamily="18" charset="0"/>
                <a:cs typeface="Times New Roman" panose="02020603050405020304" pitchFamily="18" charset="0"/>
              </a:rPr>
              <a:t>時所發送的預警通知。</a:t>
            </a:r>
            <a:endParaRPr lang="en-US" altLang="zh-TW" sz="3000" dirty="0" smtClean="0">
              <a:latin typeface="Times New Roman" panose="02020603050405020304" pitchFamily="18" charset="0"/>
              <a:cs typeface="Times New Roman" panose="02020603050405020304" pitchFamily="18" charset="0"/>
            </a:endParaRPr>
          </a:p>
          <a:p>
            <a:pPr marL="342900" lvl="1" indent="-342900">
              <a:buFont typeface="Arial" pitchFamily="34" charset="0"/>
              <a:buChar char="•"/>
            </a:pPr>
            <a:r>
              <a:rPr lang="zh-TW" altLang="en-US" sz="3000" b="1" dirty="0">
                <a:latin typeface="Times New Roman" panose="02020603050405020304" pitchFamily="18" charset="0"/>
                <a:cs typeface="Times New Roman" panose="02020603050405020304" pitchFamily="18" charset="0"/>
              </a:rPr>
              <a:t>由一線單位進行</a:t>
            </a:r>
            <a:r>
              <a:rPr lang="zh-TW" altLang="en-US" sz="3000" b="1" dirty="0" smtClean="0">
                <a:latin typeface="Times New Roman" panose="02020603050405020304" pitchFamily="18" charset="0"/>
                <a:cs typeface="Times New Roman" panose="02020603050405020304" pitchFamily="18" charset="0"/>
              </a:rPr>
              <a:t>檢查、處理</a:t>
            </a:r>
            <a:r>
              <a:rPr lang="zh-TW" altLang="en-US" sz="3000" b="1" dirty="0">
                <a:latin typeface="Times New Roman" panose="02020603050405020304" pitchFamily="18" charset="0"/>
                <a:cs typeface="Times New Roman" panose="02020603050405020304" pitchFamily="18" charset="0"/>
              </a:rPr>
              <a:t>及填報作業，區縣市網路中心進行追蹤</a:t>
            </a:r>
            <a:r>
              <a:rPr lang="zh-TW" altLang="en-US" sz="3000" b="1" dirty="0" smtClean="0">
                <a:latin typeface="Times New Roman" panose="02020603050405020304" pitchFamily="18" charset="0"/>
                <a:cs typeface="Times New Roman" panose="02020603050405020304" pitchFamily="18" charset="0"/>
              </a:rPr>
              <a:t>作業</a:t>
            </a:r>
            <a:endParaRPr lang="en-US" altLang="zh-TW" sz="3000" dirty="0" smtClean="0">
              <a:latin typeface="Times New Roman" panose="02020603050405020304" pitchFamily="18" charset="0"/>
              <a:cs typeface="Times New Roman" panose="02020603050405020304" pitchFamily="18" charset="0"/>
            </a:endParaRPr>
          </a:p>
          <a:p>
            <a:r>
              <a:rPr lang="zh-TW" altLang="en-US" sz="3000" dirty="0" smtClean="0">
                <a:latin typeface="Times New Roman" panose="02020603050405020304" pitchFamily="18" charset="0"/>
                <a:cs typeface="Times New Roman" panose="02020603050405020304" pitchFamily="18" charset="0"/>
              </a:rPr>
              <a:t>連線單位收到資安預警通知時，請檢查該主機是否有異常網路活動跡象，並進行處理狀態回覆：</a:t>
            </a:r>
            <a:endParaRPr lang="en-US" altLang="zh-TW" sz="3000" dirty="0" smtClean="0">
              <a:latin typeface="Times New Roman" panose="02020603050405020304" pitchFamily="18" charset="0"/>
              <a:cs typeface="Times New Roman" panose="02020603050405020304" pitchFamily="18" charset="0"/>
            </a:endParaRPr>
          </a:p>
          <a:p>
            <a:pPr lvl="1"/>
            <a:r>
              <a:rPr lang="zh-TW" altLang="en-US" dirty="0" smtClean="0">
                <a:latin typeface="Times New Roman" panose="02020603050405020304" pitchFamily="18" charset="0"/>
                <a:cs typeface="Times New Roman" panose="02020603050405020304" pitchFamily="18" charset="0"/>
              </a:rPr>
              <a:t>確實事件：先於通報平台採</a:t>
            </a:r>
            <a:r>
              <a:rPr lang="en-US" altLang="zh-TW" b="1" dirty="0" smtClean="0">
                <a:solidFill>
                  <a:srgbClr val="FF0000"/>
                </a:solidFill>
                <a:latin typeface="Times New Roman" panose="02020603050405020304" pitchFamily="18" charset="0"/>
                <a:cs typeface="Times New Roman" panose="02020603050405020304" pitchFamily="18" charset="0"/>
              </a:rPr>
              <a:t>『</a:t>
            </a:r>
            <a:r>
              <a:rPr lang="zh-TW" altLang="en-US" b="1" dirty="0" smtClean="0">
                <a:solidFill>
                  <a:srgbClr val="FF0000"/>
                </a:solidFill>
                <a:latin typeface="Times New Roman" panose="02020603050405020304" pitchFamily="18" charset="0"/>
                <a:cs typeface="Times New Roman" panose="02020603050405020304" pitchFamily="18" charset="0"/>
              </a:rPr>
              <a:t>自行通報</a:t>
            </a:r>
            <a:r>
              <a:rPr lang="en-US" altLang="zh-TW" b="1" dirty="0" smtClean="0">
                <a:solidFill>
                  <a:srgbClr val="FF0000"/>
                </a:solidFill>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取得事件單編號</a:t>
            </a:r>
            <a:endParaRPr lang="en-US" altLang="zh-TW" dirty="0" smtClean="0">
              <a:latin typeface="Times New Roman" panose="02020603050405020304" pitchFamily="18" charset="0"/>
              <a:cs typeface="Times New Roman" panose="02020603050405020304" pitchFamily="18" charset="0"/>
            </a:endParaRPr>
          </a:p>
          <a:p>
            <a:pPr lvl="1"/>
            <a:r>
              <a:rPr lang="zh-TW" altLang="en-US" b="1" dirty="0" smtClean="0">
                <a:solidFill>
                  <a:srgbClr val="FF0000"/>
                </a:solidFill>
                <a:latin typeface="Times New Roman" panose="02020603050405020304" pitchFamily="18" charset="0"/>
                <a:cs typeface="Times New Roman" panose="02020603050405020304" pitchFamily="18" charset="0"/>
              </a:rPr>
              <a:t>誤報：請詳填原因 </a:t>
            </a:r>
            <a:r>
              <a:rPr lang="en-US" altLang="zh-TW" b="1" dirty="0" smtClean="0">
                <a:solidFill>
                  <a:srgbClr val="FF0000"/>
                </a:solidFill>
                <a:latin typeface="Times New Roman" panose="02020603050405020304" pitchFamily="18" charset="0"/>
                <a:cs typeface="Times New Roman" panose="02020603050405020304" pitchFamily="18" charset="0"/>
              </a:rPr>
              <a:t>(</a:t>
            </a:r>
            <a:r>
              <a:rPr lang="zh-TW" altLang="en-US" b="1" dirty="0" smtClean="0">
                <a:solidFill>
                  <a:srgbClr val="FF0000"/>
                </a:solidFill>
                <a:latin typeface="Times New Roman" panose="02020603050405020304" pitchFamily="18" charset="0"/>
                <a:cs typeface="Times New Roman" panose="02020603050405020304" pitchFamily="18" charset="0"/>
              </a:rPr>
              <a:t>以利發單單位調校規則</a:t>
            </a:r>
            <a:r>
              <a:rPr lang="en-US" altLang="zh-TW" b="1" dirty="0" smtClean="0">
                <a:solidFill>
                  <a:srgbClr val="FF0000"/>
                </a:solidFill>
                <a:latin typeface="Times New Roman" panose="02020603050405020304" pitchFamily="18" charset="0"/>
                <a:cs typeface="Times New Roman" panose="02020603050405020304" pitchFamily="18" charset="0"/>
              </a:rPr>
              <a:t>)</a:t>
            </a:r>
          </a:p>
          <a:p>
            <a:pPr lvl="1"/>
            <a:r>
              <a:rPr lang="zh-TW" altLang="en-US" dirty="0">
                <a:latin typeface="Times New Roman" panose="02020603050405020304" pitchFamily="18" charset="0"/>
                <a:cs typeface="Times New Roman" panose="02020603050405020304" pitchFamily="18" charset="0"/>
              </a:rPr>
              <a:t>無法</a:t>
            </a:r>
            <a:r>
              <a:rPr lang="zh-TW" altLang="en-US" dirty="0" smtClean="0">
                <a:latin typeface="Times New Roman" panose="02020603050405020304" pitchFamily="18" charset="0"/>
                <a:cs typeface="Times New Roman" panose="02020603050405020304" pitchFamily="18" charset="0"/>
              </a:rPr>
              <a:t>判斷：證據不足</a:t>
            </a:r>
            <a:endParaRPr lang="en-US" altLang="zh-TW" dirty="0">
              <a:latin typeface="Times New Roman" panose="02020603050405020304" pitchFamily="18" charset="0"/>
              <a:cs typeface="Times New Roman" panose="02020603050405020304" pitchFamily="18" charset="0"/>
            </a:endParaRPr>
          </a:p>
          <a:p>
            <a:r>
              <a:rPr lang="zh-TW" altLang="en-US" sz="3000" dirty="0" smtClean="0">
                <a:latin typeface="Times New Roman" panose="02020603050405020304" pitchFamily="18" charset="0"/>
                <a:cs typeface="Times New Roman" panose="02020603050405020304" pitchFamily="18" charset="0"/>
              </a:rPr>
              <a:t>處理時效：一星期內</a:t>
            </a:r>
            <a:endParaRPr lang="en-US" altLang="zh-TW" sz="30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17</a:t>
            </a:fld>
            <a:endParaRPr lang="zh-TW" altLang="en-US" dirty="0"/>
          </a:p>
        </p:txBody>
      </p:sp>
    </p:spTree>
    <p:extLst>
      <p:ext uri="{BB962C8B-B14F-4D97-AF65-F5344CB8AC3E}">
        <p14:creationId xmlns:p14="http://schemas.microsoft.com/office/powerpoint/2010/main" val="3323426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lstStyle/>
          <a:p>
            <a:r>
              <a:rPr lang="zh-TW" altLang="en-US" b="1" dirty="0">
                <a:solidFill>
                  <a:srgbClr val="0066CC"/>
                </a:solidFill>
                <a:effectLst>
                  <a:outerShdw blurRad="38100" dist="38100" dir="2700000" algn="tl">
                    <a:srgbClr val="C0C0C0"/>
                  </a:outerShdw>
                </a:effectLst>
              </a:rPr>
              <a:t>資安預警</a:t>
            </a:r>
            <a:r>
              <a:rPr lang="zh-TW" altLang="en-US" b="1" dirty="0" smtClean="0">
                <a:solidFill>
                  <a:srgbClr val="0066CC"/>
                </a:solidFill>
                <a:effectLst>
                  <a:outerShdw blurRad="38100" dist="38100" dir="2700000" algn="tl">
                    <a:srgbClr val="C0C0C0"/>
                  </a:outerShdw>
                </a:effectLst>
              </a:rPr>
              <a:t>情報回報方</a:t>
            </a:r>
            <a:r>
              <a:rPr lang="zh-TW" altLang="en-US" b="1" dirty="0">
                <a:solidFill>
                  <a:srgbClr val="0066CC"/>
                </a:solidFill>
                <a:effectLst>
                  <a:outerShdw blurRad="38100" dist="38100" dir="2700000" algn="tl">
                    <a:srgbClr val="C0C0C0"/>
                  </a:outerShdw>
                </a:effectLst>
              </a:rPr>
              <a:t>式</a:t>
            </a:r>
            <a:endParaRPr lang="zh-TW" altLang="en-US" dirty="0"/>
          </a:p>
        </p:txBody>
      </p:sp>
      <p:sp>
        <p:nvSpPr>
          <p:cNvPr id="3" name="內容版面配置區 2"/>
          <p:cNvSpPr>
            <a:spLocks noGrp="1"/>
          </p:cNvSpPr>
          <p:nvPr>
            <p:ph idx="1"/>
          </p:nvPr>
        </p:nvSpPr>
        <p:spPr>
          <a:xfrm>
            <a:off x="457200" y="1124744"/>
            <a:ext cx="8229600" cy="5001419"/>
          </a:xfrm>
        </p:spPr>
        <p:txBody>
          <a:bodyPr/>
          <a:lstStyle/>
          <a:p>
            <a:endParaRPr lang="zh-TW" altLang="en-US" dirty="0"/>
          </a:p>
        </p:txBody>
      </p:sp>
      <p:grpSp>
        <p:nvGrpSpPr>
          <p:cNvPr id="5" name="群組 4"/>
          <p:cNvGrpSpPr/>
          <p:nvPr/>
        </p:nvGrpSpPr>
        <p:grpSpPr>
          <a:xfrm>
            <a:off x="107504" y="1052736"/>
            <a:ext cx="6840760" cy="5544295"/>
            <a:chOff x="323528" y="1269081"/>
            <a:chExt cx="6840760" cy="5544295"/>
          </a:xfrm>
        </p:grpSpPr>
        <p:pic>
          <p:nvPicPr>
            <p:cNvPr id="2050" name="Picture 2" descr="C:\Users\Kate\Desktop\ew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69081"/>
              <a:ext cx="6840760" cy="554429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39552" y="5373216"/>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052" name="Picture 4" descr="C:\Users\Kate\Desktop\EWA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857" y="4994313"/>
            <a:ext cx="2911962" cy="1834357"/>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2123728" y="3501008"/>
            <a:ext cx="129614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1" name="Picture 3" descr="C:\Users\Kate\Desktop\EWA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5857" y="931118"/>
            <a:ext cx="2911962" cy="4084696"/>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11"/>
          <p:cNvSpPr txBox="1"/>
          <p:nvPr/>
        </p:nvSpPr>
        <p:spPr>
          <a:xfrm>
            <a:off x="6271413" y="3861048"/>
            <a:ext cx="2232248" cy="646331"/>
          </a:xfrm>
          <a:prstGeom prst="rect">
            <a:avLst/>
          </a:prstGeom>
          <a:noFill/>
          <a:ln w="25400">
            <a:solidFill>
              <a:schemeClr val="tx2">
                <a:lumMod val="75000"/>
              </a:schemeClr>
            </a:solidFill>
          </a:ln>
        </p:spPr>
        <p:txBody>
          <a:bodyPr wrap="square" rtlCol="0">
            <a:spAutoFit/>
          </a:bodyPr>
          <a:lstStyle/>
          <a:p>
            <a:r>
              <a:rPr lang="zh-TW" altLang="en-US" dirty="0" smtClean="0">
                <a:latin typeface="標楷體" pitchFamily="65" charset="-120"/>
                <a:ea typeface="標楷體" pitchFamily="65" charset="-120"/>
              </a:rPr>
              <a:t>完整資安預警</a:t>
            </a:r>
            <a:r>
              <a:rPr lang="en-US" altLang="zh-TW" dirty="0" smtClean="0">
                <a:latin typeface="標楷體" pitchFamily="65" charset="-120"/>
                <a:ea typeface="標楷體" pitchFamily="65" charset="-120"/>
              </a:rPr>
              <a:t>(</a:t>
            </a:r>
            <a:r>
              <a:rPr lang="en-US" altLang="zh-TW" dirty="0" smtClean="0">
                <a:latin typeface="Times New Roman" panose="02020603050405020304" pitchFamily="18" charset="0"/>
                <a:ea typeface="標楷體" pitchFamily="65" charset="-120"/>
                <a:cs typeface="Times New Roman" panose="02020603050405020304" pitchFamily="18" charset="0"/>
              </a:rPr>
              <a:t>EWA</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事件單訊息</a:t>
            </a:r>
            <a:endParaRPr lang="zh-TW" altLang="en-US" dirty="0">
              <a:latin typeface="標楷體" pitchFamily="65" charset="-120"/>
              <a:ea typeface="標楷體" pitchFamily="65" charset="-120"/>
            </a:endParaRPr>
          </a:p>
        </p:txBody>
      </p:sp>
      <p:sp>
        <p:nvSpPr>
          <p:cNvPr id="13" name="文字方塊 12"/>
          <p:cNvSpPr txBox="1"/>
          <p:nvPr/>
        </p:nvSpPr>
        <p:spPr>
          <a:xfrm>
            <a:off x="6300192" y="5180240"/>
            <a:ext cx="2232248" cy="646331"/>
          </a:xfrm>
          <a:prstGeom prst="rect">
            <a:avLst/>
          </a:prstGeom>
          <a:noFill/>
          <a:ln w="25400">
            <a:solidFill>
              <a:srgbClr val="FF0000"/>
            </a:solidFill>
          </a:ln>
        </p:spPr>
        <p:txBody>
          <a:bodyPr wrap="square" rtlCol="0">
            <a:spAutoFit/>
          </a:bodyPr>
          <a:lstStyle/>
          <a:p>
            <a:r>
              <a:rPr lang="zh-TW" altLang="en-US" dirty="0" smtClean="0">
                <a:latin typeface="標楷體" pitchFamily="65" charset="-120"/>
                <a:ea typeface="標楷體" pitchFamily="65" charset="-120"/>
              </a:rPr>
              <a:t>回報資安預警</a:t>
            </a:r>
            <a:r>
              <a:rPr lang="en-US" altLang="zh-TW" dirty="0" smtClean="0">
                <a:latin typeface="標楷體" pitchFamily="65" charset="-120"/>
                <a:ea typeface="標楷體" pitchFamily="65" charset="-120"/>
              </a:rPr>
              <a:t>(</a:t>
            </a:r>
            <a:r>
              <a:rPr lang="en-US" altLang="zh-TW" dirty="0" smtClean="0">
                <a:latin typeface="Times New Roman" panose="02020603050405020304" pitchFamily="18" charset="0"/>
                <a:ea typeface="標楷體" pitchFamily="65" charset="-120"/>
                <a:cs typeface="Times New Roman" panose="02020603050405020304" pitchFamily="18" charset="0"/>
              </a:rPr>
              <a:t>EWA</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事件單的處理狀況</a:t>
            </a:r>
            <a:endParaRPr lang="zh-TW" altLang="en-US" dirty="0">
              <a:latin typeface="標楷體" pitchFamily="65" charset="-120"/>
              <a:ea typeface="標楷體" pitchFamily="65" charset="-120"/>
            </a:endParaRPr>
          </a:p>
        </p:txBody>
      </p:sp>
      <p:sp>
        <p:nvSpPr>
          <p:cNvPr id="9" name="矩形 8"/>
          <p:cNvSpPr/>
          <p:nvPr/>
        </p:nvSpPr>
        <p:spPr>
          <a:xfrm>
            <a:off x="3075857" y="931118"/>
            <a:ext cx="2911962" cy="40846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075857" y="5072528"/>
            <a:ext cx="2911962" cy="18128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接點 13"/>
          <p:cNvCxnSpPr>
            <a:endCxn id="12" idx="1"/>
          </p:cNvCxnSpPr>
          <p:nvPr/>
        </p:nvCxnSpPr>
        <p:spPr>
          <a:xfrm>
            <a:off x="5987819" y="4184213"/>
            <a:ext cx="283594" cy="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a:endCxn id="13" idx="1"/>
          </p:cNvCxnSpPr>
          <p:nvPr/>
        </p:nvCxnSpPr>
        <p:spPr>
          <a:xfrm>
            <a:off x="5987819" y="5503405"/>
            <a:ext cx="312373"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投影片編號版面配置區 5"/>
          <p:cNvSpPr>
            <a:spLocks noGrp="1"/>
          </p:cNvSpPr>
          <p:nvPr>
            <p:ph type="sldNum" sz="quarter" idx="12"/>
          </p:nvPr>
        </p:nvSpPr>
        <p:spPr/>
        <p:txBody>
          <a:bodyPr/>
          <a:lstStyle/>
          <a:p>
            <a:pPr>
              <a:defRPr/>
            </a:pPr>
            <a:fld id="{A5507E8E-C781-4E96-A226-7C7349A8B61D}" type="slidenum">
              <a:rPr lang="zh-TW" altLang="en-US" smtClean="0"/>
              <a:pPr>
                <a:defRPr/>
              </a:pPr>
              <a:t>18</a:t>
            </a:fld>
            <a:endParaRPr lang="zh-TW" altLang="en-US" dirty="0"/>
          </a:p>
        </p:txBody>
      </p:sp>
    </p:spTree>
    <p:extLst>
      <p:ext uri="{BB962C8B-B14F-4D97-AF65-F5344CB8AC3E}">
        <p14:creationId xmlns:p14="http://schemas.microsoft.com/office/powerpoint/2010/main" val="2124853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ctrTitle"/>
          </p:nvPr>
        </p:nvSpPr>
        <p:spPr>
          <a:xfrm>
            <a:off x="683568" y="2852936"/>
            <a:ext cx="7772400" cy="1470025"/>
          </a:xfrm>
        </p:spPr>
        <p:txBody>
          <a:bodyPr/>
          <a:lstStyle/>
          <a:p>
            <a:pPr eaLnBrk="1" hangingPunct="1"/>
            <a:r>
              <a:rPr lang="zh-TW" altLang="en-US" b="1" dirty="0">
                <a:solidFill>
                  <a:srgbClr val="0066CC"/>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學術網路資安事件統計</a:t>
            </a:r>
            <a:endParaRPr lang="en-US" altLang="zh-TW" b="1" dirty="0">
              <a:solidFill>
                <a:srgbClr val="0066CC"/>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12892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2911109499"/>
              </p:ext>
            </p:extLst>
          </p:nvPr>
        </p:nvGraphicFramePr>
        <p:xfrm>
          <a:off x="36456" y="1053296"/>
          <a:ext cx="8640000" cy="50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投影片編號版面配置區 4"/>
          <p:cNvSpPr>
            <a:spLocks noGrp="1"/>
          </p:cNvSpPr>
          <p:nvPr>
            <p:ph type="sldNum" sz="quarter" idx="12"/>
          </p:nvPr>
        </p:nvSpPr>
        <p:spPr/>
        <p:txBody>
          <a:bodyPr/>
          <a:lstStyle/>
          <a:p>
            <a:pPr>
              <a:defRPr/>
            </a:pPr>
            <a:fld id="{60C2C093-2AA6-495A-A9CE-CF6762B3CE72}" type="slidenum">
              <a:rPr lang="zh-TW" altLang="en-US" smtClean="0"/>
              <a:pPr>
                <a:defRPr/>
              </a:pPr>
              <a:t>2</a:t>
            </a:fld>
            <a:endParaRPr lang="zh-TW" altLang="en-US" dirty="0"/>
          </a:p>
        </p:txBody>
      </p:sp>
      <p:pic>
        <p:nvPicPr>
          <p:cNvPr id="3" name="圖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4168" y="4385086"/>
            <a:ext cx="2880000" cy="1908000"/>
          </a:xfrm>
          <a:prstGeom prst="rect">
            <a:avLst/>
          </a:prstGeom>
        </p:spPr>
      </p:pic>
    </p:spTree>
    <p:extLst>
      <p:ext uri="{BB962C8B-B14F-4D97-AF65-F5344CB8AC3E}">
        <p14:creationId xmlns:p14="http://schemas.microsoft.com/office/powerpoint/2010/main" val="955336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a:bodyPr>
          <a:lstStyle/>
          <a:p>
            <a:r>
              <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學術網路資安</a:t>
            </a:r>
            <a:r>
              <a:rPr lang="zh-TW" altLang="en-US" sz="4000"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事件類型比例</a:t>
            </a:r>
            <a:endPar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219021" y="980728"/>
            <a:ext cx="8640960" cy="1296144"/>
          </a:xfrm>
        </p:spPr>
        <p:txBody>
          <a:bodyPr>
            <a:normAutofit/>
          </a:bodyPr>
          <a:lstStyle/>
          <a:p>
            <a:pPr>
              <a:buFont typeface="Wingdings" pitchFamily="2" charset="2"/>
              <a:buChar char="n"/>
            </a:pPr>
            <a:r>
              <a:rPr lang="zh-TW" altLang="en-US" sz="2400" dirty="0" smtClean="0"/>
              <a:t>統計時間：</a:t>
            </a:r>
            <a:r>
              <a:rPr lang="en-US" altLang="zh-TW" sz="2400" dirty="0" smtClean="0"/>
              <a:t>105</a:t>
            </a:r>
            <a:r>
              <a:rPr lang="zh-TW" altLang="en-US" sz="2400" dirty="0" smtClean="0"/>
              <a:t>年</a:t>
            </a:r>
            <a:r>
              <a:rPr lang="en-US" altLang="zh-TW" sz="2400" dirty="0" smtClean="0"/>
              <a:t>1</a:t>
            </a:r>
            <a:r>
              <a:rPr lang="zh-TW" altLang="en-US" sz="2400" dirty="0" smtClean="0"/>
              <a:t>月至</a:t>
            </a:r>
            <a:r>
              <a:rPr lang="en-US" altLang="zh-TW" sz="2400" dirty="0" smtClean="0"/>
              <a:t>105</a:t>
            </a:r>
            <a:r>
              <a:rPr lang="zh-TW" altLang="en-US" sz="2400" dirty="0" smtClean="0"/>
              <a:t>年</a:t>
            </a:r>
            <a:r>
              <a:rPr lang="en-US" altLang="zh-TW" sz="2400" dirty="0" smtClean="0"/>
              <a:t>9</a:t>
            </a:r>
            <a:r>
              <a:rPr lang="zh-TW" altLang="en-US" sz="2400" dirty="0" smtClean="0"/>
              <a:t>月</a:t>
            </a:r>
            <a:endParaRPr lang="zh-TW" altLang="en-US" sz="2400" dirty="0"/>
          </a:p>
        </p:txBody>
      </p:sp>
      <p:graphicFrame>
        <p:nvGraphicFramePr>
          <p:cNvPr id="7" name="表格 6"/>
          <p:cNvGraphicFramePr>
            <a:graphicFrameLocks noGrp="1"/>
          </p:cNvGraphicFramePr>
          <p:nvPr>
            <p:extLst/>
          </p:nvPr>
        </p:nvGraphicFramePr>
        <p:xfrm>
          <a:off x="219021" y="1952484"/>
          <a:ext cx="4176464" cy="2295581"/>
        </p:xfrm>
        <a:graphic>
          <a:graphicData uri="http://schemas.openxmlformats.org/drawingml/2006/table">
            <a:tbl>
              <a:tblPr>
                <a:tableStyleId>{5C22544A-7EE6-4342-B048-85BDC9FD1C3A}</a:tableStyleId>
              </a:tblPr>
              <a:tblGrid>
                <a:gridCol w="2333951">
                  <a:extLst>
                    <a:ext uri="{9D8B030D-6E8A-4147-A177-3AD203B41FA5}">
                      <a16:colId xmlns:a16="http://schemas.microsoft.com/office/drawing/2014/main" val="20000"/>
                    </a:ext>
                  </a:extLst>
                </a:gridCol>
                <a:gridCol w="1842513">
                  <a:extLst>
                    <a:ext uri="{9D8B030D-6E8A-4147-A177-3AD203B41FA5}">
                      <a16:colId xmlns:a16="http://schemas.microsoft.com/office/drawing/2014/main" val="20001"/>
                    </a:ext>
                  </a:extLst>
                </a:gridCol>
              </a:tblGrid>
              <a:tr h="0">
                <a:tc>
                  <a:txBody>
                    <a:bodyPr/>
                    <a:lstStyle/>
                    <a:p>
                      <a:pPr algn="ctr" rtl="0" fontAlgn="ctr"/>
                      <a:r>
                        <a:rPr lang="zh-TW" altLang="en-US" sz="2400" b="1" u="none" strike="noStrike" dirty="0">
                          <a:solidFill>
                            <a:schemeClr val="bg1"/>
                          </a:solidFill>
                          <a:effectLst/>
                          <a:latin typeface="標楷體" pitchFamily="65" charset="-120"/>
                          <a:ea typeface="標楷體" pitchFamily="65" charset="-120"/>
                        </a:rPr>
                        <a:t>事件類型</a:t>
                      </a:r>
                      <a:endParaRPr lang="zh-TW" altLang="en-US" sz="2400" b="1" i="0" u="none" strike="noStrike" dirty="0">
                        <a:solidFill>
                          <a:schemeClr val="bg1"/>
                        </a:solidFill>
                        <a:effectLst/>
                        <a:latin typeface="標楷體" pitchFamily="65" charset="-120"/>
                        <a:ea typeface="標楷體" pitchFamily="65" charset="-120"/>
                      </a:endParaRPr>
                    </a:p>
                  </a:txBody>
                  <a:tcPr marL="9527" marR="9527" marT="9525" marB="0" anchor="ctr">
                    <a:solidFill>
                      <a:schemeClr val="tx2">
                        <a:lumMod val="75000"/>
                      </a:schemeClr>
                    </a:solidFill>
                  </a:tcPr>
                </a:tc>
                <a:tc>
                  <a:txBody>
                    <a:bodyPr/>
                    <a:lstStyle/>
                    <a:p>
                      <a:pPr algn="ctr" fontAlgn="ctr"/>
                      <a:r>
                        <a:rPr lang="zh-TW" altLang="en-US" sz="2400" b="1" u="none" strike="noStrike" dirty="0">
                          <a:solidFill>
                            <a:schemeClr val="bg1"/>
                          </a:solidFill>
                          <a:effectLst/>
                          <a:latin typeface="標楷體" pitchFamily="65" charset="-120"/>
                          <a:ea typeface="標楷體" pitchFamily="65" charset="-120"/>
                        </a:rPr>
                        <a:t>數量</a:t>
                      </a:r>
                      <a:endParaRPr lang="zh-TW" altLang="en-US" sz="2400" b="1" i="0" u="none" strike="noStrike" dirty="0">
                        <a:solidFill>
                          <a:schemeClr val="bg1"/>
                        </a:solidFill>
                        <a:effectLst/>
                        <a:latin typeface="標楷體" pitchFamily="65" charset="-120"/>
                        <a:ea typeface="標楷體" pitchFamily="65" charset="-120"/>
                      </a:endParaRPr>
                    </a:p>
                  </a:txBody>
                  <a:tcPr marL="9527" marR="9527" marT="9525" marB="0" anchor="ctr">
                    <a:solidFill>
                      <a:schemeClr val="tx2">
                        <a:lumMod val="75000"/>
                      </a:schemeClr>
                    </a:solidFill>
                  </a:tcPr>
                </a:tc>
                <a:extLst>
                  <a:ext uri="{0D108BD9-81ED-4DB2-BD59-A6C34878D82A}">
                    <a16:rowId xmlns:a16="http://schemas.microsoft.com/office/drawing/2014/main" val="10000"/>
                  </a:ext>
                </a:extLst>
              </a:tr>
              <a:tr h="525167">
                <a:tc>
                  <a:txBody>
                    <a:bodyPr/>
                    <a:lstStyle/>
                    <a:p>
                      <a:pPr marL="0" algn="ctr" defTabSz="914400" rtl="0" eaLnBrk="1" fontAlgn="ctr" latinLnBrk="0" hangingPunct="1"/>
                      <a:r>
                        <a:rPr lang="zh-TW" altLang="en-US" sz="2400" b="0" i="0" u="none" strike="noStrike" kern="1200" dirty="0" smtClean="0">
                          <a:solidFill>
                            <a:srgbClr val="000000"/>
                          </a:solidFill>
                          <a:effectLst/>
                          <a:latin typeface="標楷體" pitchFamily="65" charset="-120"/>
                          <a:ea typeface="標楷體" pitchFamily="65" charset="-120"/>
                          <a:cs typeface="+mn-cs"/>
                        </a:rPr>
                        <a:t>入侵攻擊</a:t>
                      </a:r>
                      <a:r>
                        <a:rPr lang="en-US" altLang="zh-TW" sz="2400" b="0" i="0" u="none" strike="noStrike" kern="1200" dirty="0" smtClean="0">
                          <a:solidFill>
                            <a:srgbClr val="000000"/>
                          </a:solidFill>
                          <a:effectLst/>
                          <a:latin typeface="標楷體" pitchFamily="65" charset="-120"/>
                          <a:ea typeface="標楷體" pitchFamily="65" charset="-120"/>
                          <a:cs typeface="+mn-cs"/>
                        </a:rPr>
                        <a:t>(INT)</a:t>
                      </a:r>
                      <a:endParaRPr lang="en-US" altLang="zh-TW" sz="2400" b="0" i="0" u="none" strike="noStrike" kern="1200" dirty="0">
                        <a:solidFill>
                          <a:srgbClr val="000000"/>
                        </a:solidFill>
                        <a:effectLst/>
                        <a:latin typeface="標楷體" pitchFamily="65" charset="-120"/>
                        <a:ea typeface="標楷體" pitchFamily="65" charset="-120"/>
                        <a:cs typeface="+mn-cs"/>
                      </a:endParaRPr>
                    </a:p>
                  </a:txBody>
                  <a:tcPr marL="9527" marR="9527" marT="9525" marB="0" anchor="ctr">
                    <a:solidFill>
                      <a:schemeClr val="tx2">
                        <a:lumMod val="20000"/>
                        <a:lumOff val="80000"/>
                      </a:schemeClr>
                    </a:solidFill>
                  </a:tcPr>
                </a:tc>
                <a:tc>
                  <a:txBody>
                    <a:bodyPr/>
                    <a:lstStyle/>
                    <a:p>
                      <a:pPr algn="ctr" fontAlgn="b"/>
                      <a:r>
                        <a:rPr lang="en-US" altLang="zh-TW" sz="2400" b="0" i="0" u="none" strike="noStrike" dirty="0" smtClean="0">
                          <a:solidFill>
                            <a:srgbClr val="000000"/>
                          </a:solidFill>
                          <a:effectLst/>
                          <a:latin typeface="+mn-ea"/>
                          <a:ea typeface="+mn-ea"/>
                        </a:rPr>
                        <a:t>22,152</a:t>
                      </a:r>
                      <a:endParaRPr lang="en-US" altLang="zh-TW" sz="24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509922">
                <a:tc>
                  <a:txBody>
                    <a:bodyPr/>
                    <a:lstStyle/>
                    <a:p>
                      <a:pPr marL="0" algn="ctr" defTabSz="914400" rtl="0" eaLnBrk="1" fontAlgn="ctr" latinLnBrk="0" hangingPunct="1"/>
                      <a:r>
                        <a:rPr lang="zh-TW" altLang="en-US" sz="2400" b="0" i="0" u="none" strike="noStrike" kern="1200" dirty="0" smtClean="0">
                          <a:solidFill>
                            <a:srgbClr val="000000"/>
                          </a:solidFill>
                          <a:effectLst/>
                          <a:latin typeface="標楷體" pitchFamily="65" charset="-120"/>
                          <a:ea typeface="標楷體" pitchFamily="65" charset="-120"/>
                          <a:cs typeface="+mn-cs"/>
                        </a:rPr>
                        <a:t>網頁攻擊</a:t>
                      </a:r>
                      <a:r>
                        <a:rPr lang="en-US" altLang="zh-TW" sz="2400" b="0" i="0" u="none" strike="noStrike" kern="1200" smtClean="0">
                          <a:solidFill>
                            <a:srgbClr val="000000"/>
                          </a:solidFill>
                          <a:effectLst/>
                          <a:latin typeface="標楷體" pitchFamily="65" charset="-120"/>
                          <a:ea typeface="標楷體" pitchFamily="65" charset="-120"/>
                          <a:cs typeface="+mn-cs"/>
                        </a:rPr>
                        <a:t>(DEF)</a:t>
                      </a:r>
                      <a:endParaRPr lang="en-US" altLang="zh-TW" sz="2400" b="0" i="0" u="none" strike="noStrike" kern="1200" dirty="0">
                        <a:solidFill>
                          <a:srgbClr val="000000"/>
                        </a:solidFill>
                        <a:effectLst/>
                        <a:latin typeface="標楷體" pitchFamily="65" charset="-120"/>
                        <a:ea typeface="標楷體" pitchFamily="65" charset="-120"/>
                        <a:cs typeface="+mn-cs"/>
                      </a:endParaRPr>
                    </a:p>
                  </a:txBody>
                  <a:tcPr marL="9527" marR="9527" marT="9525" marB="0" anchor="ctr">
                    <a:solidFill>
                      <a:schemeClr val="tx2">
                        <a:lumMod val="20000"/>
                        <a:lumOff val="80000"/>
                      </a:schemeClr>
                    </a:solidFill>
                  </a:tcPr>
                </a:tc>
                <a:tc>
                  <a:txBody>
                    <a:bodyPr/>
                    <a:lstStyle/>
                    <a:p>
                      <a:pPr algn="ctr" fontAlgn="b"/>
                      <a:r>
                        <a:rPr lang="en-US" altLang="zh-TW" sz="2400" b="0" i="0" u="none" strike="noStrike" dirty="0" smtClean="0">
                          <a:solidFill>
                            <a:srgbClr val="000000"/>
                          </a:solidFill>
                          <a:effectLst/>
                          <a:latin typeface="+mn-ea"/>
                          <a:ea typeface="+mn-ea"/>
                        </a:rPr>
                        <a:t>445</a:t>
                      </a:r>
                      <a:endParaRPr lang="en-US" altLang="zh-TW" sz="24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2"/>
                  </a:ext>
                </a:extLst>
              </a:tr>
              <a:tr h="509922">
                <a:tc>
                  <a:txBody>
                    <a:bodyPr/>
                    <a:lstStyle/>
                    <a:p>
                      <a:pPr marL="0" algn="ctr" defTabSz="914400" rtl="0" eaLnBrk="1" fontAlgn="ctr" latinLnBrk="0" hangingPunct="1"/>
                      <a:r>
                        <a:rPr lang="zh-TW" altLang="en-US" sz="2400" b="0" i="0" u="none" strike="noStrike" kern="1200" dirty="0" smtClean="0">
                          <a:solidFill>
                            <a:srgbClr val="000000"/>
                          </a:solidFill>
                          <a:effectLst/>
                          <a:latin typeface="標楷體" pitchFamily="65" charset="-120"/>
                          <a:ea typeface="標楷體" pitchFamily="65" charset="-120"/>
                          <a:cs typeface="+mn-cs"/>
                        </a:rPr>
                        <a:t>資安預警</a:t>
                      </a:r>
                      <a:r>
                        <a:rPr lang="en-US" altLang="zh-TW" sz="2400" b="0" i="0" u="none" strike="noStrike" kern="1200" dirty="0" smtClean="0">
                          <a:solidFill>
                            <a:srgbClr val="000000"/>
                          </a:solidFill>
                          <a:effectLst/>
                          <a:latin typeface="標楷體" pitchFamily="65" charset="-120"/>
                          <a:ea typeface="標楷體" pitchFamily="65" charset="-120"/>
                          <a:cs typeface="+mn-cs"/>
                        </a:rPr>
                        <a:t>(EWA)</a:t>
                      </a:r>
                      <a:endParaRPr lang="en-US" altLang="zh-TW" sz="2400" b="0" i="0" u="none" strike="noStrike" kern="1200" dirty="0">
                        <a:solidFill>
                          <a:srgbClr val="000000"/>
                        </a:solidFill>
                        <a:effectLst/>
                        <a:latin typeface="標楷體" pitchFamily="65" charset="-120"/>
                        <a:ea typeface="標楷體" pitchFamily="65" charset="-120"/>
                        <a:cs typeface="+mn-cs"/>
                      </a:endParaRPr>
                    </a:p>
                  </a:txBody>
                  <a:tcPr marL="9527" marR="9527" marT="9525" marB="0" anchor="ctr">
                    <a:solidFill>
                      <a:schemeClr val="tx2">
                        <a:lumMod val="20000"/>
                        <a:lumOff val="80000"/>
                      </a:schemeClr>
                    </a:solidFill>
                  </a:tcPr>
                </a:tc>
                <a:tc>
                  <a:txBody>
                    <a:bodyPr/>
                    <a:lstStyle/>
                    <a:p>
                      <a:pPr algn="ctr" fontAlgn="b"/>
                      <a:r>
                        <a:rPr lang="en-US" altLang="zh-TW" sz="2400" b="0" i="0" u="none" strike="noStrike" dirty="0" smtClean="0">
                          <a:solidFill>
                            <a:srgbClr val="000000"/>
                          </a:solidFill>
                          <a:effectLst/>
                          <a:latin typeface="+mn-ea"/>
                          <a:ea typeface="+mn-ea"/>
                        </a:rPr>
                        <a:t>2,980</a:t>
                      </a:r>
                      <a:endParaRPr lang="en-US" altLang="zh-TW" sz="24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4"/>
                  </a:ext>
                </a:extLst>
              </a:tr>
              <a:tr h="356313">
                <a:tc>
                  <a:txBody>
                    <a:bodyPr/>
                    <a:lstStyle/>
                    <a:p>
                      <a:pPr algn="ctr" fontAlgn="ctr"/>
                      <a:r>
                        <a:rPr lang="zh-TW" altLang="en-US" sz="2400" b="1" u="none" strike="noStrike" dirty="0" smtClean="0">
                          <a:solidFill>
                            <a:schemeClr val="bg1"/>
                          </a:solidFill>
                          <a:effectLst/>
                          <a:latin typeface="標楷體" pitchFamily="65" charset="-120"/>
                          <a:ea typeface="標楷體" pitchFamily="65" charset="-120"/>
                        </a:rPr>
                        <a:t>總計</a:t>
                      </a:r>
                      <a:endParaRPr lang="zh-TW" altLang="en-US" sz="2400" b="1" i="0" u="none" strike="noStrike" dirty="0">
                        <a:solidFill>
                          <a:schemeClr val="bg1"/>
                        </a:solidFill>
                        <a:effectLst/>
                        <a:latin typeface="標楷體" pitchFamily="65" charset="-120"/>
                        <a:ea typeface="標楷體" pitchFamily="65" charset="-120"/>
                      </a:endParaRPr>
                    </a:p>
                  </a:txBody>
                  <a:tcPr marL="9527" marR="9527" marT="9525" marB="0" anchor="ctr">
                    <a:solidFill>
                      <a:schemeClr val="tx2">
                        <a:lumMod val="75000"/>
                      </a:schemeClr>
                    </a:solidFill>
                  </a:tcPr>
                </a:tc>
                <a:tc>
                  <a:txBody>
                    <a:bodyPr/>
                    <a:lstStyle/>
                    <a:p>
                      <a:pPr algn="ctr" fontAlgn="ctr"/>
                      <a:r>
                        <a:rPr lang="en-US" altLang="zh-TW" sz="2400" b="1" i="0" u="none" strike="noStrike" dirty="0" smtClean="0">
                          <a:solidFill>
                            <a:schemeClr val="bg1"/>
                          </a:solidFill>
                          <a:effectLst/>
                          <a:latin typeface="標楷體" pitchFamily="65" charset="-120"/>
                          <a:ea typeface="標楷體" pitchFamily="65" charset="-120"/>
                        </a:rPr>
                        <a:t>25,577</a:t>
                      </a:r>
                      <a:endParaRPr lang="en-US" altLang="zh-TW" sz="2400" b="1" i="0" u="none" strike="noStrike" dirty="0">
                        <a:solidFill>
                          <a:schemeClr val="bg1"/>
                        </a:solidFill>
                        <a:effectLst/>
                        <a:latin typeface="標楷體" pitchFamily="65" charset="-120"/>
                        <a:ea typeface="標楷體" pitchFamily="65" charset="-120"/>
                      </a:endParaRPr>
                    </a:p>
                  </a:txBody>
                  <a:tcPr marL="9527" marR="9527" marT="9525" marB="0" anchor="ctr">
                    <a:solidFill>
                      <a:schemeClr val="tx2">
                        <a:lumMod val="75000"/>
                      </a:schemeClr>
                    </a:solidFill>
                  </a:tcPr>
                </a:tc>
                <a:extLst>
                  <a:ext uri="{0D108BD9-81ED-4DB2-BD59-A6C34878D82A}">
                    <a16:rowId xmlns:a16="http://schemas.microsoft.com/office/drawing/2014/main" val="10003"/>
                  </a:ext>
                </a:extLst>
              </a:tr>
            </a:tbl>
          </a:graphicData>
        </a:graphic>
      </p:graphicFrame>
      <p:sp>
        <p:nvSpPr>
          <p:cNvPr id="8" name="內容版面配置區 2"/>
          <p:cNvSpPr txBox="1">
            <a:spLocks/>
          </p:cNvSpPr>
          <p:nvPr/>
        </p:nvSpPr>
        <p:spPr>
          <a:xfrm>
            <a:off x="4586369" y="4782456"/>
            <a:ext cx="4032448" cy="5268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n"/>
            </a:pPr>
            <a:r>
              <a:rPr lang="zh-TW" altLang="en-US" sz="1600" dirty="0" smtClean="0"/>
              <a:t>資料來源：</a:t>
            </a:r>
            <a:r>
              <a:rPr lang="zh-TW" altLang="en-US" sz="1600" dirty="0"/>
              <a:t>教育機構資安通報平台</a:t>
            </a:r>
          </a:p>
        </p:txBody>
      </p:sp>
      <p:sp>
        <p:nvSpPr>
          <p:cNvPr id="5" name="投影片編號版面配置區 4"/>
          <p:cNvSpPr>
            <a:spLocks noGrp="1"/>
          </p:cNvSpPr>
          <p:nvPr>
            <p:ph type="sldNum" sz="quarter" idx="12"/>
          </p:nvPr>
        </p:nvSpPr>
        <p:spPr/>
        <p:txBody>
          <a:bodyPr/>
          <a:lstStyle/>
          <a:p>
            <a:pPr>
              <a:defRPr/>
            </a:pPr>
            <a:fld id="{A5507E8E-C781-4E96-A226-7C7349A8B61D}" type="slidenum">
              <a:rPr lang="zh-TW" altLang="en-US" smtClean="0"/>
              <a:pPr>
                <a:defRPr/>
              </a:pPr>
              <a:t>20</a:t>
            </a:fld>
            <a:endParaRPr lang="zh-TW" altLang="en-US" dirty="0"/>
          </a:p>
        </p:txBody>
      </p:sp>
      <p:pic>
        <p:nvPicPr>
          <p:cNvPr id="4" name="圖片 3"/>
          <p:cNvPicPr>
            <a:picLocks noChangeAspect="1"/>
          </p:cNvPicPr>
          <p:nvPr/>
        </p:nvPicPr>
        <p:blipFill>
          <a:blip r:embed="rId2"/>
          <a:stretch>
            <a:fillRect/>
          </a:stretch>
        </p:blipFill>
        <p:spPr>
          <a:xfrm>
            <a:off x="4539501" y="1811495"/>
            <a:ext cx="4496995" cy="2901948"/>
          </a:xfrm>
          <a:prstGeom prst="rect">
            <a:avLst/>
          </a:prstGeom>
        </p:spPr>
      </p:pic>
    </p:spTree>
    <p:extLst>
      <p:ext uri="{BB962C8B-B14F-4D97-AF65-F5344CB8AC3E}">
        <p14:creationId xmlns:p14="http://schemas.microsoft.com/office/powerpoint/2010/main" val="3773455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a:bodyPr>
          <a:lstStyle/>
          <a:p>
            <a:r>
              <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學術網路資安事件</a:t>
            </a:r>
            <a:r>
              <a:rPr lang="en-US" altLang="zh-TW"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INT</a:t>
            </a:r>
            <a:r>
              <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子類型比例</a:t>
            </a:r>
          </a:p>
        </p:txBody>
      </p:sp>
      <p:sp>
        <p:nvSpPr>
          <p:cNvPr id="3" name="內容版面配置區 2"/>
          <p:cNvSpPr>
            <a:spLocks noGrp="1"/>
          </p:cNvSpPr>
          <p:nvPr>
            <p:ph idx="1"/>
          </p:nvPr>
        </p:nvSpPr>
        <p:spPr>
          <a:xfrm>
            <a:off x="219021" y="980728"/>
            <a:ext cx="8640960" cy="1296144"/>
          </a:xfrm>
        </p:spPr>
        <p:txBody>
          <a:bodyPr>
            <a:normAutofit/>
          </a:bodyPr>
          <a:lstStyle/>
          <a:p>
            <a:pPr>
              <a:buFont typeface="Wingdings" pitchFamily="2" charset="2"/>
              <a:buChar char="n"/>
            </a:pPr>
            <a:r>
              <a:rPr lang="zh-TW" altLang="en-US" sz="2400" dirty="0" smtClean="0"/>
              <a:t>統計時間：</a:t>
            </a:r>
            <a:r>
              <a:rPr lang="en-US" altLang="zh-TW" sz="2400" dirty="0" smtClean="0"/>
              <a:t>105</a:t>
            </a:r>
            <a:r>
              <a:rPr lang="zh-TW" altLang="en-US" sz="2400" dirty="0" smtClean="0"/>
              <a:t>年</a:t>
            </a:r>
            <a:r>
              <a:rPr lang="en-US" altLang="zh-TW" sz="2400" dirty="0" smtClean="0"/>
              <a:t>1</a:t>
            </a:r>
            <a:r>
              <a:rPr lang="zh-TW" altLang="en-US" sz="2400" dirty="0" smtClean="0"/>
              <a:t>月至</a:t>
            </a:r>
            <a:r>
              <a:rPr lang="en-US" altLang="zh-TW" sz="2400" dirty="0" smtClean="0"/>
              <a:t>105</a:t>
            </a:r>
            <a:r>
              <a:rPr lang="zh-TW" altLang="en-US" sz="2400" dirty="0" smtClean="0"/>
              <a:t>年</a:t>
            </a:r>
            <a:r>
              <a:rPr lang="en-US" altLang="zh-TW" sz="2400" dirty="0"/>
              <a:t>9</a:t>
            </a:r>
            <a:r>
              <a:rPr lang="zh-TW" altLang="en-US" sz="2400" dirty="0" smtClean="0"/>
              <a:t>月</a:t>
            </a:r>
            <a:endParaRPr lang="zh-TW" altLang="en-US" sz="2400" dirty="0"/>
          </a:p>
        </p:txBody>
      </p:sp>
      <p:graphicFrame>
        <p:nvGraphicFramePr>
          <p:cNvPr id="7" name="表格 6"/>
          <p:cNvGraphicFramePr>
            <a:graphicFrameLocks noGrp="1"/>
          </p:cNvGraphicFramePr>
          <p:nvPr>
            <p:extLst/>
          </p:nvPr>
        </p:nvGraphicFramePr>
        <p:xfrm>
          <a:off x="107504" y="1417662"/>
          <a:ext cx="4611081" cy="5159711"/>
        </p:xfrm>
        <a:graphic>
          <a:graphicData uri="http://schemas.openxmlformats.org/drawingml/2006/table">
            <a:tbl>
              <a:tblPr>
                <a:tableStyleId>{5C22544A-7EE6-4342-B048-85BDC9FD1C3A}</a:tableStyleId>
              </a:tblPr>
              <a:tblGrid>
                <a:gridCol w="1061993">
                  <a:extLst>
                    <a:ext uri="{9D8B030D-6E8A-4147-A177-3AD203B41FA5}">
                      <a16:colId xmlns:a16="http://schemas.microsoft.com/office/drawing/2014/main" val="20000"/>
                    </a:ext>
                  </a:extLst>
                </a:gridCol>
                <a:gridCol w="2710709">
                  <a:extLst>
                    <a:ext uri="{9D8B030D-6E8A-4147-A177-3AD203B41FA5}">
                      <a16:colId xmlns:a16="http://schemas.microsoft.com/office/drawing/2014/main" val="20001"/>
                    </a:ext>
                  </a:extLst>
                </a:gridCol>
                <a:gridCol w="838379">
                  <a:extLst>
                    <a:ext uri="{9D8B030D-6E8A-4147-A177-3AD203B41FA5}">
                      <a16:colId xmlns:a16="http://schemas.microsoft.com/office/drawing/2014/main" val="20002"/>
                    </a:ext>
                  </a:extLst>
                </a:gridCol>
              </a:tblGrid>
              <a:tr h="58860">
                <a:tc>
                  <a:txBody>
                    <a:bodyPr/>
                    <a:lstStyle/>
                    <a:p>
                      <a:pPr algn="ctr" rtl="0" fontAlgn="ctr"/>
                      <a:r>
                        <a:rPr lang="zh-TW" altLang="en-US" sz="2000" b="1" u="none" strike="noStrike" dirty="0">
                          <a:solidFill>
                            <a:schemeClr val="bg1"/>
                          </a:solidFill>
                          <a:effectLst/>
                          <a:latin typeface="標楷體" pitchFamily="65" charset="-120"/>
                          <a:ea typeface="標楷體" pitchFamily="65" charset="-120"/>
                        </a:rPr>
                        <a:t>事件類型</a:t>
                      </a:r>
                      <a:endParaRPr lang="zh-TW" altLang="en-US" sz="2000" b="1" i="0" u="none" strike="noStrike" dirty="0">
                        <a:solidFill>
                          <a:schemeClr val="bg1"/>
                        </a:solidFill>
                        <a:effectLst/>
                        <a:latin typeface="標楷體" pitchFamily="65" charset="-120"/>
                        <a:ea typeface="標楷體" pitchFamily="65" charset="-120"/>
                      </a:endParaRPr>
                    </a:p>
                  </a:txBody>
                  <a:tcPr marL="9527" marR="9527" marT="9525" marB="0" anchor="ctr">
                    <a:solidFill>
                      <a:schemeClr val="accent6">
                        <a:lumMod val="50000"/>
                      </a:schemeClr>
                    </a:solidFill>
                  </a:tcPr>
                </a:tc>
                <a:tc>
                  <a:txBody>
                    <a:bodyPr/>
                    <a:lstStyle/>
                    <a:p>
                      <a:pPr algn="ctr" rtl="0" fontAlgn="ctr"/>
                      <a:r>
                        <a:rPr lang="zh-TW" altLang="en-US" sz="2000" b="1" u="none" strike="noStrike" dirty="0">
                          <a:solidFill>
                            <a:schemeClr val="bg1"/>
                          </a:solidFill>
                          <a:effectLst/>
                          <a:latin typeface="標楷體" pitchFamily="65" charset="-120"/>
                          <a:ea typeface="標楷體" pitchFamily="65" charset="-120"/>
                        </a:rPr>
                        <a:t>子類別</a:t>
                      </a:r>
                      <a:endParaRPr lang="zh-TW" altLang="en-US" sz="2000" b="1" i="0" u="none" strike="noStrike" dirty="0">
                        <a:solidFill>
                          <a:schemeClr val="bg1"/>
                        </a:solidFill>
                        <a:effectLst/>
                        <a:latin typeface="標楷體" pitchFamily="65" charset="-120"/>
                        <a:ea typeface="標楷體" pitchFamily="65" charset="-120"/>
                      </a:endParaRPr>
                    </a:p>
                  </a:txBody>
                  <a:tcPr marL="9527" marR="9527" marT="9525" marB="0" anchor="ctr">
                    <a:solidFill>
                      <a:schemeClr val="accent6">
                        <a:lumMod val="50000"/>
                      </a:schemeClr>
                    </a:solidFill>
                  </a:tcPr>
                </a:tc>
                <a:tc>
                  <a:txBody>
                    <a:bodyPr/>
                    <a:lstStyle/>
                    <a:p>
                      <a:pPr algn="ctr" fontAlgn="ctr"/>
                      <a:r>
                        <a:rPr lang="zh-TW" altLang="en-US" sz="2000" b="1" u="none" strike="noStrike" dirty="0">
                          <a:solidFill>
                            <a:schemeClr val="bg1"/>
                          </a:solidFill>
                          <a:effectLst/>
                          <a:latin typeface="標楷體" pitchFamily="65" charset="-120"/>
                          <a:ea typeface="標楷體" pitchFamily="65" charset="-120"/>
                        </a:rPr>
                        <a:t>數量</a:t>
                      </a:r>
                      <a:endParaRPr lang="zh-TW" altLang="en-US" sz="2000" b="1" i="0" u="none" strike="noStrike" dirty="0">
                        <a:solidFill>
                          <a:schemeClr val="bg1"/>
                        </a:solidFill>
                        <a:effectLst/>
                        <a:latin typeface="標楷體" pitchFamily="65" charset="-120"/>
                        <a:ea typeface="標楷體" pitchFamily="65" charset="-120"/>
                      </a:endParaRPr>
                    </a:p>
                  </a:txBody>
                  <a:tcPr marL="9527" marR="9527" marT="9525" marB="0" anchor="ctr">
                    <a:solidFill>
                      <a:schemeClr val="accent6">
                        <a:lumMod val="50000"/>
                      </a:schemeClr>
                    </a:solidFill>
                  </a:tcPr>
                </a:tc>
                <a:extLst>
                  <a:ext uri="{0D108BD9-81ED-4DB2-BD59-A6C34878D82A}">
                    <a16:rowId xmlns:a16="http://schemas.microsoft.com/office/drawing/2014/main" val="10000"/>
                  </a:ext>
                </a:extLst>
              </a:tr>
              <a:tr h="356313">
                <a:tc rowSpan="10">
                  <a:txBody>
                    <a:bodyPr/>
                    <a:lstStyle/>
                    <a:p>
                      <a:pPr marL="0" algn="ctr" defTabSz="914400" rtl="0" eaLnBrk="1" fontAlgn="ctr" latinLnBrk="0" hangingPunct="1"/>
                      <a:r>
                        <a:rPr lang="zh-TW" altLang="en-US" sz="2000" b="0" i="0" u="none" strike="noStrike" kern="1200" dirty="0">
                          <a:solidFill>
                            <a:srgbClr val="000000"/>
                          </a:solidFill>
                          <a:effectLst/>
                          <a:latin typeface="標楷體" pitchFamily="65" charset="-120"/>
                          <a:ea typeface="標楷體" pitchFamily="65" charset="-120"/>
                          <a:cs typeface="+mn-cs"/>
                        </a:rPr>
                        <a:t>入侵</a:t>
                      </a:r>
                      <a:r>
                        <a:rPr lang="zh-TW" altLang="en-US" sz="2000" b="0" i="0" u="none" strike="noStrike" kern="1200" dirty="0" smtClean="0">
                          <a:solidFill>
                            <a:srgbClr val="000000"/>
                          </a:solidFill>
                          <a:effectLst/>
                          <a:latin typeface="標楷體" pitchFamily="65" charset="-120"/>
                          <a:ea typeface="標楷體" pitchFamily="65" charset="-120"/>
                          <a:cs typeface="+mn-cs"/>
                        </a:rPr>
                        <a:t>攻擊</a:t>
                      </a:r>
                      <a:endParaRPr lang="en-US" altLang="zh-TW" sz="2000" b="0" i="0" u="none" strike="noStrike" kern="1200" dirty="0" smtClean="0">
                        <a:solidFill>
                          <a:srgbClr val="000000"/>
                        </a:solidFill>
                        <a:effectLst/>
                        <a:latin typeface="標楷體" pitchFamily="65" charset="-120"/>
                        <a:ea typeface="標楷體" pitchFamily="65" charset="-120"/>
                        <a:cs typeface="+mn-cs"/>
                      </a:endParaRPr>
                    </a:p>
                    <a:p>
                      <a:pPr marL="0" algn="ctr" defTabSz="914400" rtl="0" eaLnBrk="1" fontAlgn="ctr" latinLnBrk="0" hangingPunct="1"/>
                      <a:r>
                        <a:rPr lang="en-US" altLang="zh-TW" sz="2000" b="0" i="0" u="none" strike="noStrike" kern="1200" dirty="0" smtClean="0">
                          <a:solidFill>
                            <a:srgbClr val="000000"/>
                          </a:solidFill>
                          <a:effectLst/>
                          <a:latin typeface="標楷體" pitchFamily="65" charset="-120"/>
                          <a:ea typeface="標楷體" pitchFamily="65" charset="-120"/>
                          <a:cs typeface="+mn-cs"/>
                        </a:rPr>
                        <a:t>(</a:t>
                      </a:r>
                      <a:r>
                        <a:rPr lang="en-US" altLang="zh-TW" sz="2000" b="0" i="0" u="none" strike="noStrike" kern="1200" dirty="0">
                          <a:solidFill>
                            <a:srgbClr val="000000"/>
                          </a:solidFill>
                          <a:effectLst/>
                          <a:latin typeface="標楷體" pitchFamily="65" charset="-120"/>
                          <a:ea typeface="標楷體" pitchFamily="65" charset="-120"/>
                          <a:cs typeface="+mn-cs"/>
                        </a:rPr>
                        <a:t>INT)</a:t>
                      </a:r>
                    </a:p>
                  </a:txBody>
                  <a:tcPr marL="9527" marR="9527" marT="9525" marB="0" anchor="ctr">
                    <a:solidFill>
                      <a:schemeClr val="accent6">
                        <a:lumMod val="40000"/>
                        <a:lumOff val="60000"/>
                      </a:schemeClr>
                    </a:solidFill>
                  </a:tcPr>
                </a:tc>
                <a:tc>
                  <a:txBody>
                    <a:bodyPr/>
                    <a:lstStyle/>
                    <a:p>
                      <a:pPr algn="ctr" fontAlgn="b"/>
                      <a:r>
                        <a:rPr lang="zh-TW" altLang="en-US" sz="2200" b="0" i="0" u="none" strike="noStrike" dirty="0">
                          <a:solidFill>
                            <a:srgbClr val="000000"/>
                          </a:solidFill>
                          <a:effectLst/>
                          <a:latin typeface="+mn-ea"/>
                          <a:ea typeface="+mn-ea"/>
                        </a:rPr>
                        <a:t>對外攻擊</a:t>
                      </a:r>
                    </a:p>
                  </a:txBody>
                  <a:tcPr marL="9525" marR="9525" marT="9525" marB="0" anchor="ctr">
                    <a:solidFill>
                      <a:schemeClr val="accent6">
                        <a:lumMod val="40000"/>
                        <a:lumOff val="60000"/>
                      </a:schemeClr>
                    </a:solidFill>
                  </a:tcPr>
                </a:tc>
                <a:tc>
                  <a:txBody>
                    <a:bodyPr/>
                    <a:lstStyle/>
                    <a:p>
                      <a:pPr algn="ctr" fontAlgn="b"/>
                      <a:r>
                        <a:rPr lang="en-US" altLang="zh-TW" sz="2200" b="0" i="0" u="none" strike="noStrike" dirty="0" smtClean="0">
                          <a:solidFill>
                            <a:srgbClr val="000000"/>
                          </a:solidFill>
                          <a:effectLst/>
                          <a:latin typeface="+mn-lt"/>
                          <a:ea typeface="+mn-ea"/>
                        </a:rPr>
                        <a:t>8,062</a:t>
                      </a:r>
                      <a:endParaRPr lang="en-US" altLang="zh-TW" sz="2200" b="0" i="0" u="none" strike="noStrike" dirty="0">
                        <a:solidFill>
                          <a:srgbClr val="000000"/>
                        </a:solidFill>
                        <a:effectLst/>
                        <a:latin typeface="+mn-lt"/>
                        <a:ea typeface="+mn-ea"/>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1"/>
                  </a:ext>
                </a:extLst>
              </a:tr>
              <a:tr h="356313">
                <a:tc vMerge="1">
                  <a:txBody>
                    <a:bodyPr/>
                    <a:lstStyle/>
                    <a:p>
                      <a:endParaRPr lang="zh-TW" altLang="en-US"/>
                    </a:p>
                  </a:txBody>
                  <a:tcPr/>
                </a:tc>
                <a:tc>
                  <a:txBody>
                    <a:bodyPr/>
                    <a:lstStyle/>
                    <a:p>
                      <a:pPr algn="ctr" fontAlgn="b"/>
                      <a:r>
                        <a:rPr lang="zh-TW" altLang="en-US" sz="2200" b="0" i="0" u="none" strike="noStrike" dirty="0">
                          <a:solidFill>
                            <a:srgbClr val="000000"/>
                          </a:solidFill>
                          <a:effectLst/>
                          <a:latin typeface="+mn-ea"/>
                          <a:ea typeface="+mn-ea"/>
                        </a:rPr>
                        <a:t>殭屍電腦</a:t>
                      </a:r>
                      <a:r>
                        <a:rPr lang="en-US" altLang="zh-TW" sz="2200" b="0" i="0" u="none" strike="noStrike" dirty="0">
                          <a:solidFill>
                            <a:srgbClr val="000000"/>
                          </a:solidFill>
                          <a:effectLst/>
                          <a:latin typeface="+mn-ea"/>
                          <a:ea typeface="+mn-ea"/>
                        </a:rPr>
                        <a:t>(</a:t>
                      </a:r>
                      <a:r>
                        <a:rPr lang="en-US" sz="2200" b="0" i="0" u="none" strike="noStrike" dirty="0">
                          <a:solidFill>
                            <a:srgbClr val="000000"/>
                          </a:solidFill>
                          <a:effectLst/>
                          <a:latin typeface="+mn-ea"/>
                          <a:ea typeface="+mn-ea"/>
                        </a:rPr>
                        <a:t>Bot)</a:t>
                      </a:r>
                    </a:p>
                  </a:txBody>
                  <a:tcPr marL="9525" marR="9525" marT="9525" marB="0" anchor="ctr">
                    <a:solidFill>
                      <a:schemeClr val="accent6">
                        <a:lumMod val="40000"/>
                        <a:lumOff val="60000"/>
                      </a:schemeClr>
                    </a:solidFill>
                  </a:tcPr>
                </a:tc>
                <a:tc>
                  <a:txBody>
                    <a:bodyPr/>
                    <a:lstStyle/>
                    <a:p>
                      <a:pPr algn="ctr" fontAlgn="b"/>
                      <a:r>
                        <a:rPr lang="en-US" altLang="zh-TW" sz="2200" b="0" i="0" u="none" strike="noStrike" dirty="0" smtClean="0">
                          <a:solidFill>
                            <a:srgbClr val="000000"/>
                          </a:solidFill>
                          <a:effectLst/>
                          <a:latin typeface="+mn-lt"/>
                          <a:ea typeface="+mn-ea"/>
                        </a:rPr>
                        <a:t>7,544</a:t>
                      </a:r>
                      <a:endParaRPr lang="en-US" altLang="zh-TW" sz="2200" b="0" i="0" u="none" strike="noStrike" dirty="0">
                        <a:solidFill>
                          <a:srgbClr val="000000"/>
                        </a:solidFill>
                        <a:effectLst/>
                        <a:latin typeface="+mn-lt"/>
                        <a:ea typeface="+mn-ea"/>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2"/>
                  </a:ext>
                </a:extLst>
              </a:tr>
              <a:tr h="356313">
                <a:tc vMerge="1">
                  <a:txBody>
                    <a:bodyPr/>
                    <a:lstStyle/>
                    <a:p>
                      <a:endParaRPr lang="zh-TW" altLang="en-US"/>
                    </a:p>
                  </a:txBody>
                  <a:tcPr/>
                </a:tc>
                <a:tc>
                  <a:txBody>
                    <a:bodyPr/>
                    <a:lstStyle/>
                    <a:p>
                      <a:pPr algn="ctr" fontAlgn="b"/>
                      <a:r>
                        <a:rPr lang="zh-TW" altLang="en-US" sz="2200" b="0" i="0" u="none" strike="noStrike" dirty="0">
                          <a:solidFill>
                            <a:srgbClr val="000000"/>
                          </a:solidFill>
                          <a:effectLst/>
                          <a:latin typeface="+mn-ea"/>
                          <a:ea typeface="+mn-ea"/>
                        </a:rPr>
                        <a:t>系統被入侵</a:t>
                      </a:r>
                    </a:p>
                  </a:txBody>
                  <a:tcPr marL="9525" marR="9525" marT="9525" marB="0" anchor="ctr">
                    <a:solidFill>
                      <a:schemeClr val="accent6">
                        <a:lumMod val="40000"/>
                        <a:lumOff val="60000"/>
                      </a:schemeClr>
                    </a:solidFill>
                  </a:tcPr>
                </a:tc>
                <a:tc>
                  <a:txBody>
                    <a:bodyPr/>
                    <a:lstStyle/>
                    <a:p>
                      <a:pPr algn="ctr" fontAlgn="b"/>
                      <a:r>
                        <a:rPr lang="en-US" altLang="zh-TW" sz="2200" b="0" i="0" u="none" strike="noStrike" dirty="0" smtClean="0">
                          <a:solidFill>
                            <a:srgbClr val="000000"/>
                          </a:solidFill>
                          <a:effectLst/>
                          <a:latin typeface="+mn-lt"/>
                          <a:ea typeface="+mn-ea"/>
                        </a:rPr>
                        <a:t>4,819</a:t>
                      </a:r>
                      <a:endParaRPr lang="en-US" altLang="zh-TW" sz="2200" b="0" i="0" u="none" strike="noStrike" dirty="0">
                        <a:solidFill>
                          <a:srgbClr val="000000"/>
                        </a:solidFill>
                        <a:effectLst/>
                        <a:latin typeface="+mn-lt"/>
                        <a:ea typeface="+mn-ea"/>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3"/>
                  </a:ext>
                </a:extLst>
              </a:tr>
              <a:tr h="399458">
                <a:tc vMerge="1">
                  <a:txBody>
                    <a:bodyPr/>
                    <a:lstStyle/>
                    <a:p>
                      <a:endParaRPr lang="zh-TW" altLang="en-US"/>
                    </a:p>
                  </a:txBody>
                  <a:tcPr/>
                </a:tc>
                <a:tc>
                  <a:txBody>
                    <a:bodyPr/>
                    <a:lstStyle/>
                    <a:p>
                      <a:pPr algn="ctr" fontAlgn="b"/>
                      <a:r>
                        <a:rPr lang="zh-TW" altLang="en-US" sz="2200" b="0" i="0" u="none" strike="noStrike" dirty="0">
                          <a:solidFill>
                            <a:srgbClr val="000000"/>
                          </a:solidFill>
                          <a:effectLst/>
                          <a:latin typeface="+mn-ea"/>
                          <a:ea typeface="+mn-ea"/>
                        </a:rPr>
                        <a:t>其它類型的入侵攻擊</a:t>
                      </a:r>
                    </a:p>
                  </a:txBody>
                  <a:tcPr marL="9525" marR="9525" marT="9525" marB="0" anchor="ctr">
                    <a:solidFill>
                      <a:schemeClr val="accent6">
                        <a:lumMod val="40000"/>
                        <a:lumOff val="60000"/>
                      </a:schemeClr>
                    </a:solidFill>
                  </a:tcPr>
                </a:tc>
                <a:tc>
                  <a:txBody>
                    <a:bodyPr/>
                    <a:lstStyle/>
                    <a:p>
                      <a:pPr algn="ctr" fontAlgn="b"/>
                      <a:r>
                        <a:rPr lang="en-US" altLang="zh-TW" sz="2200" b="0" i="0" u="none" strike="noStrike" dirty="0" smtClean="0">
                          <a:solidFill>
                            <a:srgbClr val="000000"/>
                          </a:solidFill>
                          <a:effectLst/>
                          <a:latin typeface="+mn-lt"/>
                          <a:ea typeface="+mn-ea"/>
                        </a:rPr>
                        <a:t>1,268</a:t>
                      </a:r>
                      <a:endParaRPr lang="en-US" altLang="zh-TW" sz="2200" b="0" i="0" u="none" strike="noStrike" dirty="0">
                        <a:solidFill>
                          <a:srgbClr val="000000"/>
                        </a:solidFill>
                        <a:effectLst/>
                        <a:latin typeface="+mn-lt"/>
                        <a:ea typeface="+mn-ea"/>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4"/>
                  </a:ext>
                </a:extLst>
              </a:tr>
              <a:tr h="399458">
                <a:tc vMerge="1">
                  <a:txBody>
                    <a:bodyPr/>
                    <a:lstStyle/>
                    <a:p>
                      <a:pPr algn="ctr" rtl="0" fontAlgn="ctr"/>
                      <a:endParaRPr lang="en-US" sz="1600" b="0" i="0" u="none" strike="noStrike" dirty="0">
                        <a:solidFill>
                          <a:srgbClr val="000000"/>
                        </a:solidFill>
                        <a:effectLst/>
                        <a:latin typeface="標楷體" pitchFamily="65" charset="-120"/>
                        <a:ea typeface="標楷體" pitchFamily="65" charset="-120"/>
                      </a:endParaRPr>
                    </a:p>
                  </a:txBody>
                  <a:tcPr marL="9525" marR="9525" marT="9525" marB="0" anchor="ctr">
                    <a:solidFill>
                      <a:srgbClr val="FFC000"/>
                    </a:solidFill>
                  </a:tcPr>
                </a:tc>
                <a:tc>
                  <a:txBody>
                    <a:bodyPr/>
                    <a:lstStyle/>
                    <a:p>
                      <a:pPr algn="ctr" fontAlgn="b"/>
                      <a:r>
                        <a:rPr lang="zh-TW" altLang="en-US" sz="2200" b="0" i="0" u="none" strike="noStrike" dirty="0">
                          <a:solidFill>
                            <a:srgbClr val="000000"/>
                          </a:solidFill>
                          <a:effectLst/>
                          <a:latin typeface="+mn-ea"/>
                          <a:ea typeface="+mn-ea"/>
                        </a:rPr>
                        <a:t>散播惡意程式</a:t>
                      </a:r>
                    </a:p>
                  </a:txBody>
                  <a:tcPr marL="9525" marR="9525" marT="9525" marB="0" anchor="ctr">
                    <a:solidFill>
                      <a:schemeClr val="accent6">
                        <a:lumMod val="40000"/>
                        <a:lumOff val="60000"/>
                      </a:schemeClr>
                    </a:solidFill>
                  </a:tcPr>
                </a:tc>
                <a:tc>
                  <a:txBody>
                    <a:bodyPr/>
                    <a:lstStyle/>
                    <a:p>
                      <a:pPr algn="ctr" fontAlgn="b"/>
                      <a:r>
                        <a:rPr lang="en-US" altLang="zh-TW" sz="2200" b="0" i="0" u="none" strike="noStrike" dirty="0">
                          <a:solidFill>
                            <a:srgbClr val="000000"/>
                          </a:solidFill>
                          <a:effectLst/>
                          <a:latin typeface="+mn-lt"/>
                          <a:ea typeface="+mn-ea"/>
                        </a:rPr>
                        <a:t>142</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0005"/>
                  </a:ext>
                </a:extLst>
              </a:tr>
              <a:tr h="399458">
                <a:tc vMerge="1">
                  <a:txBody>
                    <a:bodyPr/>
                    <a:lstStyle/>
                    <a:p>
                      <a:pPr algn="ctr" rtl="0" fontAlgn="ctr"/>
                      <a:endParaRPr lang="en-US" sz="1600" b="0" i="0" u="none" strike="noStrike" dirty="0">
                        <a:solidFill>
                          <a:srgbClr val="000000"/>
                        </a:solidFill>
                        <a:effectLst/>
                        <a:latin typeface="標楷體" pitchFamily="65" charset="-120"/>
                        <a:ea typeface="標楷體" pitchFamily="65" charset="-120"/>
                      </a:endParaRPr>
                    </a:p>
                  </a:txBody>
                  <a:tcPr marL="9525" marR="9525" marT="9525" marB="0" anchor="ctr">
                    <a:solidFill>
                      <a:srgbClr val="FFC000"/>
                    </a:solidFill>
                  </a:tcPr>
                </a:tc>
                <a:tc>
                  <a:txBody>
                    <a:bodyPr/>
                    <a:lstStyle/>
                    <a:p>
                      <a:pPr algn="ctr" fontAlgn="b"/>
                      <a:r>
                        <a:rPr lang="zh-TW" altLang="en-US" sz="2200" b="0" i="0" u="none" strike="noStrike" dirty="0">
                          <a:solidFill>
                            <a:srgbClr val="000000"/>
                          </a:solidFill>
                          <a:effectLst/>
                          <a:latin typeface="+mn-ea"/>
                          <a:ea typeface="+mn-ea"/>
                        </a:rPr>
                        <a:t>垃圾郵件</a:t>
                      </a:r>
                      <a:r>
                        <a:rPr lang="en-US" altLang="zh-TW" sz="2200" b="0" i="0" u="none" strike="noStrike" dirty="0">
                          <a:solidFill>
                            <a:srgbClr val="000000"/>
                          </a:solidFill>
                          <a:effectLst/>
                          <a:latin typeface="+mn-ea"/>
                          <a:ea typeface="+mn-ea"/>
                        </a:rPr>
                        <a:t>(</a:t>
                      </a:r>
                      <a:r>
                        <a:rPr lang="en-US" sz="2200" b="0" i="0" u="none" strike="noStrike" dirty="0">
                          <a:solidFill>
                            <a:srgbClr val="000000"/>
                          </a:solidFill>
                          <a:effectLst/>
                          <a:latin typeface="+mn-ea"/>
                          <a:ea typeface="+mn-ea"/>
                        </a:rPr>
                        <a:t>Spam)</a:t>
                      </a:r>
                    </a:p>
                  </a:txBody>
                  <a:tcPr marL="9525" marR="9525" marT="9525" marB="0" anchor="ctr">
                    <a:solidFill>
                      <a:schemeClr val="accent6">
                        <a:lumMod val="40000"/>
                        <a:lumOff val="60000"/>
                      </a:schemeClr>
                    </a:solidFill>
                  </a:tcPr>
                </a:tc>
                <a:tc>
                  <a:txBody>
                    <a:bodyPr/>
                    <a:lstStyle/>
                    <a:p>
                      <a:pPr algn="ctr" fontAlgn="b"/>
                      <a:r>
                        <a:rPr lang="en-US" altLang="zh-TW" sz="2200" b="0" i="0" u="none" strike="noStrike" dirty="0">
                          <a:solidFill>
                            <a:srgbClr val="000000"/>
                          </a:solidFill>
                          <a:effectLst/>
                          <a:latin typeface="+mn-lt"/>
                          <a:ea typeface="+mn-ea"/>
                        </a:rPr>
                        <a:t>95</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0006"/>
                  </a:ext>
                </a:extLst>
              </a:tr>
              <a:tr h="399458">
                <a:tc vMerge="1">
                  <a:txBody>
                    <a:bodyPr/>
                    <a:lstStyle/>
                    <a:p>
                      <a:endParaRPr lang="zh-TW" altLang="en-US"/>
                    </a:p>
                  </a:txBody>
                  <a:tcPr/>
                </a:tc>
                <a:tc>
                  <a:txBody>
                    <a:bodyPr/>
                    <a:lstStyle/>
                    <a:p>
                      <a:pPr algn="ctr" fontAlgn="b"/>
                      <a:r>
                        <a:rPr lang="zh-TW" altLang="en-US" sz="2200" b="0" i="0" u="none" strike="noStrike" dirty="0">
                          <a:solidFill>
                            <a:srgbClr val="000000"/>
                          </a:solidFill>
                          <a:effectLst/>
                          <a:latin typeface="+mn-ea"/>
                          <a:ea typeface="+mn-ea"/>
                        </a:rPr>
                        <a:t>中繼站</a:t>
                      </a:r>
                    </a:p>
                  </a:txBody>
                  <a:tcPr marL="9525" marR="9525" marT="9525" marB="0" anchor="ctr">
                    <a:solidFill>
                      <a:schemeClr val="accent6">
                        <a:lumMod val="40000"/>
                        <a:lumOff val="60000"/>
                      </a:schemeClr>
                    </a:solidFill>
                  </a:tcPr>
                </a:tc>
                <a:tc>
                  <a:txBody>
                    <a:bodyPr/>
                    <a:lstStyle/>
                    <a:p>
                      <a:pPr algn="ctr" fontAlgn="b"/>
                      <a:r>
                        <a:rPr lang="en-US" altLang="zh-TW" sz="2200" b="0" i="0" u="none" strike="noStrike" dirty="0">
                          <a:solidFill>
                            <a:srgbClr val="000000"/>
                          </a:solidFill>
                          <a:effectLst/>
                          <a:latin typeface="+mn-lt"/>
                          <a:ea typeface="+mn-ea"/>
                        </a:rPr>
                        <a:t>86</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0007"/>
                  </a:ext>
                </a:extLst>
              </a:tr>
              <a:tr h="399458">
                <a:tc vMerge="1">
                  <a:txBody>
                    <a:bodyPr/>
                    <a:lstStyle/>
                    <a:p>
                      <a:endParaRPr lang="zh-TW" altLang="en-US"/>
                    </a:p>
                  </a:txBody>
                  <a:tcPr/>
                </a:tc>
                <a:tc>
                  <a:txBody>
                    <a:bodyPr/>
                    <a:lstStyle/>
                    <a:p>
                      <a:pPr algn="ctr" fontAlgn="b"/>
                      <a:r>
                        <a:rPr lang="zh-TW" altLang="en-US" sz="2200" b="0" i="0" u="none" strike="noStrike" dirty="0">
                          <a:solidFill>
                            <a:srgbClr val="000000"/>
                          </a:solidFill>
                          <a:effectLst/>
                          <a:latin typeface="+mn-ea"/>
                          <a:ea typeface="+mn-ea"/>
                        </a:rPr>
                        <a:t>命令與控制伺服器</a:t>
                      </a:r>
                      <a:r>
                        <a:rPr lang="en-US" altLang="zh-TW" sz="2200" b="0" i="0" u="none" strike="noStrike" dirty="0">
                          <a:solidFill>
                            <a:srgbClr val="000000"/>
                          </a:solidFill>
                          <a:effectLst/>
                          <a:latin typeface="+mn-ea"/>
                          <a:ea typeface="+mn-ea"/>
                        </a:rPr>
                        <a:t>(C&amp;C)</a:t>
                      </a:r>
                    </a:p>
                  </a:txBody>
                  <a:tcPr marL="9525" marR="9525" marT="9525" marB="0" anchor="ctr">
                    <a:solidFill>
                      <a:schemeClr val="accent6">
                        <a:lumMod val="40000"/>
                        <a:lumOff val="60000"/>
                      </a:schemeClr>
                    </a:solidFill>
                  </a:tcPr>
                </a:tc>
                <a:tc>
                  <a:txBody>
                    <a:bodyPr/>
                    <a:lstStyle/>
                    <a:p>
                      <a:pPr algn="ctr" fontAlgn="b"/>
                      <a:r>
                        <a:rPr lang="en-US" altLang="zh-TW" sz="2200" b="0" i="0" u="none" strike="noStrike" dirty="0">
                          <a:solidFill>
                            <a:srgbClr val="000000"/>
                          </a:solidFill>
                          <a:effectLst/>
                          <a:latin typeface="+mn-lt"/>
                          <a:ea typeface="+mn-ea"/>
                        </a:rPr>
                        <a:t>59</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0008"/>
                  </a:ext>
                </a:extLst>
              </a:tr>
              <a:tr h="462132">
                <a:tc vMerge="1">
                  <a:txBody>
                    <a:bodyPr/>
                    <a:lstStyle/>
                    <a:p>
                      <a:pPr marL="0" algn="ctr" defTabSz="914400" rtl="0" eaLnBrk="1" fontAlgn="ctr" latinLnBrk="0" hangingPunct="1"/>
                      <a:endParaRPr lang="en-US" altLang="zh-TW" sz="1600" b="0" i="0" u="none" strike="noStrike" kern="1200" dirty="0">
                        <a:solidFill>
                          <a:srgbClr val="000000"/>
                        </a:solidFill>
                        <a:effectLst/>
                        <a:latin typeface="標楷體" pitchFamily="65" charset="-120"/>
                        <a:ea typeface="標楷體" pitchFamily="65" charset="-120"/>
                        <a:cs typeface="+mn-cs"/>
                      </a:endParaRPr>
                    </a:p>
                  </a:txBody>
                  <a:tcPr marL="9527" marR="9527" marT="9522" marB="0" anchor="ctr">
                    <a:solidFill>
                      <a:srgbClr val="FFC000"/>
                    </a:solidFill>
                  </a:tcPr>
                </a:tc>
                <a:tc>
                  <a:txBody>
                    <a:bodyPr/>
                    <a:lstStyle/>
                    <a:p>
                      <a:pPr algn="ctr" fontAlgn="b"/>
                      <a:r>
                        <a:rPr lang="zh-TW" altLang="en-US" sz="2200" b="0" i="0" u="none" strike="noStrike" dirty="0" smtClean="0">
                          <a:solidFill>
                            <a:srgbClr val="000000"/>
                          </a:solidFill>
                          <a:effectLst/>
                          <a:latin typeface="+mn-ea"/>
                          <a:ea typeface="+mn-ea"/>
                        </a:rPr>
                        <a:t>電子郵件</a:t>
                      </a:r>
                      <a:endParaRPr lang="en-US" altLang="zh-TW" sz="2200" b="0" i="0" u="none" strike="noStrike" dirty="0" smtClean="0">
                        <a:solidFill>
                          <a:srgbClr val="000000"/>
                        </a:solidFill>
                        <a:effectLst/>
                        <a:latin typeface="+mn-ea"/>
                        <a:ea typeface="+mn-ea"/>
                      </a:endParaRPr>
                    </a:p>
                    <a:p>
                      <a:pPr algn="ctr" fontAlgn="b"/>
                      <a:r>
                        <a:rPr lang="zh-TW" altLang="en-US" sz="2200" b="0" i="0" u="none" strike="noStrike" dirty="0" smtClean="0">
                          <a:solidFill>
                            <a:srgbClr val="000000"/>
                          </a:solidFill>
                          <a:effectLst/>
                          <a:latin typeface="+mn-ea"/>
                          <a:ea typeface="+mn-ea"/>
                        </a:rPr>
                        <a:t>社交</a:t>
                      </a:r>
                      <a:r>
                        <a:rPr lang="zh-TW" altLang="en-US" sz="2200" b="0" i="0" u="none" strike="noStrike" dirty="0">
                          <a:solidFill>
                            <a:srgbClr val="000000"/>
                          </a:solidFill>
                          <a:effectLst/>
                          <a:latin typeface="+mn-ea"/>
                          <a:ea typeface="+mn-ea"/>
                        </a:rPr>
                        <a:t>工程攻擊</a:t>
                      </a:r>
                    </a:p>
                  </a:txBody>
                  <a:tcPr marL="9525" marR="9525" marT="9525" marB="0" anchor="ctr">
                    <a:solidFill>
                      <a:schemeClr val="accent6">
                        <a:lumMod val="40000"/>
                        <a:lumOff val="60000"/>
                      </a:schemeClr>
                    </a:solidFill>
                  </a:tcPr>
                </a:tc>
                <a:tc>
                  <a:txBody>
                    <a:bodyPr/>
                    <a:lstStyle/>
                    <a:p>
                      <a:pPr algn="ctr" fontAlgn="b"/>
                      <a:r>
                        <a:rPr lang="en-US" altLang="zh-TW" sz="2200" b="0" i="0" u="none" strike="noStrike" dirty="0">
                          <a:solidFill>
                            <a:srgbClr val="000000"/>
                          </a:solidFill>
                          <a:effectLst/>
                          <a:latin typeface="+mn-lt"/>
                          <a:ea typeface="+mn-ea"/>
                        </a:rPr>
                        <a:t>43</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0009"/>
                  </a:ext>
                </a:extLst>
              </a:tr>
              <a:tr h="462132">
                <a:tc vMerge="1">
                  <a:txBody>
                    <a:bodyPr/>
                    <a:lstStyle/>
                    <a:p>
                      <a:pPr marL="0" algn="ctr" defTabSz="914400" rtl="0" eaLnBrk="1" fontAlgn="ctr" latinLnBrk="0" hangingPunct="1"/>
                      <a:endParaRPr lang="en-US" altLang="zh-TW" sz="1800" b="0" i="0" u="none" strike="noStrike" kern="1200" dirty="0">
                        <a:solidFill>
                          <a:srgbClr val="000000"/>
                        </a:solidFill>
                        <a:effectLst/>
                        <a:latin typeface="標楷體" pitchFamily="65" charset="-120"/>
                        <a:ea typeface="標楷體" pitchFamily="65" charset="-120"/>
                        <a:cs typeface="+mn-cs"/>
                      </a:endParaRPr>
                    </a:p>
                  </a:txBody>
                  <a:tcPr marL="9527" marR="9527" marT="9525" marB="0" anchor="ctr">
                    <a:solidFill>
                      <a:srgbClr val="FFC000"/>
                    </a:solidFill>
                  </a:tcPr>
                </a:tc>
                <a:tc>
                  <a:txBody>
                    <a:bodyPr/>
                    <a:lstStyle/>
                    <a:p>
                      <a:pPr algn="ctr" fontAlgn="b"/>
                      <a:r>
                        <a:rPr lang="zh-TW" altLang="en-US" sz="2200" b="0" i="0" u="none" strike="noStrike">
                          <a:solidFill>
                            <a:srgbClr val="000000"/>
                          </a:solidFill>
                          <a:effectLst/>
                          <a:latin typeface="+mn-ea"/>
                          <a:ea typeface="+mn-ea"/>
                        </a:rPr>
                        <a:t>針對性攻擊</a:t>
                      </a:r>
                    </a:p>
                  </a:txBody>
                  <a:tcPr marL="9525" marR="9525" marT="9525" marB="0" anchor="ctr">
                    <a:solidFill>
                      <a:schemeClr val="accent6">
                        <a:lumMod val="40000"/>
                        <a:lumOff val="60000"/>
                      </a:schemeClr>
                    </a:solidFill>
                  </a:tcPr>
                </a:tc>
                <a:tc>
                  <a:txBody>
                    <a:bodyPr/>
                    <a:lstStyle/>
                    <a:p>
                      <a:pPr algn="ctr" fontAlgn="b"/>
                      <a:r>
                        <a:rPr lang="en-US" altLang="zh-TW" sz="2200" b="0" i="0" u="none" strike="noStrike" dirty="0">
                          <a:solidFill>
                            <a:srgbClr val="000000"/>
                          </a:solidFill>
                          <a:effectLst/>
                          <a:latin typeface="+mn-lt"/>
                          <a:ea typeface="+mn-ea"/>
                        </a:rPr>
                        <a:t>34</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0010"/>
                  </a:ext>
                </a:extLst>
              </a:tr>
              <a:tr h="356313">
                <a:tc gridSpan="2">
                  <a:txBody>
                    <a:bodyPr/>
                    <a:lstStyle/>
                    <a:p>
                      <a:pPr algn="ctr" fontAlgn="ctr"/>
                      <a:r>
                        <a:rPr lang="zh-TW" altLang="en-US" sz="2200" b="1" u="none" strike="noStrike" dirty="0" smtClean="0">
                          <a:solidFill>
                            <a:schemeClr val="bg1"/>
                          </a:solidFill>
                          <a:effectLst/>
                          <a:latin typeface="標楷體" pitchFamily="65" charset="-120"/>
                          <a:ea typeface="標楷體" pitchFamily="65" charset="-120"/>
                        </a:rPr>
                        <a:t>總計</a:t>
                      </a:r>
                      <a:endParaRPr lang="zh-TW" altLang="en-US" sz="2200" b="1" i="0" u="none" strike="noStrike" dirty="0">
                        <a:solidFill>
                          <a:schemeClr val="bg1"/>
                        </a:solidFill>
                        <a:effectLst/>
                        <a:latin typeface="標楷體" pitchFamily="65" charset="-120"/>
                        <a:ea typeface="標楷體" pitchFamily="65" charset="-120"/>
                      </a:endParaRPr>
                    </a:p>
                  </a:txBody>
                  <a:tcPr marL="9527" marR="9527" marT="9525" marB="0" anchor="ctr">
                    <a:solidFill>
                      <a:schemeClr val="accent6">
                        <a:lumMod val="50000"/>
                      </a:schemeClr>
                    </a:solidFill>
                  </a:tcPr>
                </a:tc>
                <a:tc hMerge="1">
                  <a:txBody>
                    <a:bodyPr/>
                    <a:lstStyle/>
                    <a:p>
                      <a:endParaRPr lang="zh-TW" altLang="en-US"/>
                    </a:p>
                  </a:txBody>
                  <a:tcPr/>
                </a:tc>
                <a:tc>
                  <a:txBody>
                    <a:bodyPr/>
                    <a:lstStyle/>
                    <a:p>
                      <a:pPr algn="ctr" fontAlgn="ctr"/>
                      <a:r>
                        <a:rPr lang="en-US" altLang="zh-TW" sz="2200" b="1" i="0" u="none" strike="noStrike" dirty="0" smtClean="0">
                          <a:solidFill>
                            <a:schemeClr val="bg1"/>
                          </a:solidFill>
                          <a:effectLst/>
                          <a:latin typeface="+mn-lt"/>
                          <a:ea typeface="標楷體" pitchFamily="65" charset="-120"/>
                        </a:rPr>
                        <a:t>22,152</a:t>
                      </a:r>
                      <a:endParaRPr lang="en-US" altLang="zh-TW" sz="2200" b="1" i="0" u="none" strike="noStrike" dirty="0">
                        <a:solidFill>
                          <a:schemeClr val="bg1"/>
                        </a:solidFill>
                        <a:effectLst/>
                        <a:latin typeface="+mn-lt"/>
                        <a:ea typeface="標楷體" pitchFamily="65" charset="-120"/>
                      </a:endParaRPr>
                    </a:p>
                  </a:txBody>
                  <a:tcPr marL="9527" marR="9527" marT="9525" marB="0" anchor="ctr">
                    <a:solidFill>
                      <a:schemeClr val="accent6">
                        <a:lumMod val="50000"/>
                      </a:schemeClr>
                    </a:solidFill>
                  </a:tcPr>
                </a:tc>
                <a:extLst>
                  <a:ext uri="{0D108BD9-81ED-4DB2-BD59-A6C34878D82A}">
                    <a16:rowId xmlns:a16="http://schemas.microsoft.com/office/drawing/2014/main" val="10011"/>
                  </a:ext>
                </a:extLst>
              </a:tr>
            </a:tbl>
          </a:graphicData>
        </a:graphic>
      </p:graphicFrame>
      <p:sp>
        <p:nvSpPr>
          <p:cNvPr id="8" name="內容版面配置區 2"/>
          <p:cNvSpPr txBox="1">
            <a:spLocks/>
          </p:cNvSpPr>
          <p:nvPr/>
        </p:nvSpPr>
        <p:spPr>
          <a:xfrm>
            <a:off x="4906244" y="4630376"/>
            <a:ext cx="4032448" cy="5268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n"/>
            </a:pPr>
            <a:r>
              <a:rPr lang="zh-TW" altLang="en-US" sz="1600" dirty="0" smtClean="0"/>
              <a:t>資料來源：</a:t>
            </a:r>
            <a:r>
              <a:rPr lang="zh-TW" altLang="en-US" sz="1600" dirty="0"/>
              <a:t>教育機構資安通報平台</a:t>
            </a:r>
          </a:p>
        </p:txBody>
      </p:sp>
      <p:sp>
        <p:nvSpPr>
          <p:cNvPr id="5" name="投影片編號版面配置區 4"/>
          <p:cNvSpPr>
            <a:spLocks noGrp="1"/>
          </p:cNvSpPr>
          <p:nvPr>
            <p:ph type="sldNum" sz="quarter" idx="12"/>
          </p:nvPr>
        </p:nvSpPr>
        <p:spPr/>
        <p:txBody>
          <a:bodyPr/>
          <a:lstStyle/>
          <a:p>
            <a:pPr>
              <a:defRPr/>
            </a:pPr>
            <a:fld id="{A5507E8E-C781-4E96-A226-7C7349A8B61D}" type="slidenum">
              <a:rPr lang="zh-TW" altLang="en-US" smtClean="0"/>
              <a:pPr>
                <a:defRPr/>
              </a:pPr>
              <a:t>21</a:t>
            </a:fld>
            <a:endParaRPr lang="zh-TW" altLang="en-US" dirty="0"/>
          </a:p>
        </p:txBody>
      </p:sp>
      <p:pic>
        <p:nvPicPr>
          <p:cNvPr id="4" name="圖片 3"/>
          <p:cNvPicPr>
            <a:picLocks noChangeAspect="1"/>
          </p:cNvPicPr>
          <p:nvPr/>
        </p:nvPicPr>
        <p:blipFill>
          <a:blip r:embed="rId2"/>
          <a:stretch>
            <a:fillRect/>
          </a:stretch>
        </p:blipFill>
        <p:spPr>
          <a:xfrm>
            <a:off x="4830101" y="1417662"/>
            <a:ext cx="4206395" cy="3200677"/>
          </a:xfrm>
          <a:prstGeom prst="rect">
            <a:avLst/>
          </a:prstGeom>
        </p:spPr>
      </p:pic>
    </p:spTree>
    <p:extLst>
      <p:ext uri="{BB962C8B-B14F-4D97-AF65-F5344CB8AC3E}">
        <p14:creationId xmlns:p14="http://schemas.microsoft.com/office/powerpoint/2010/main" val="2300381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457200" y="115888"/>
            <a:ext cx="8229600" cy="1143000"/>
          </a:xfrm>
        </p:spPr>
        <p:txBody>
          <a:bodyPr/>
          <a:lstStyle/>
          <a:p>
            <a:r>
              <a:rPr lang="en-US" altLang="zh-TW"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INT</a:t>
            </a:r>
            <a:r>
              <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子類型曲線圖</a:t>
            </a:r>
          </a:p>
        </p:txBody>
      </p:sp>
      <p:sp>
        <p:nvSpPr>
          <p:cNvPr id="2" name="投影片編號版面配置區 1"/>
          <p:cNvSpPr>
            <a:spLocks noGrp="1"/>
          </p:cNvSpPr>
          <p:nvPr>
            <p:ph type="sldNum" sz="quarter" idx="12"/>
          </p:nvPr>
        </p:nvSpPr>
        <p:spPr/>
        <p:txBody>
          <a:bodyPr/>
          <a:lstStyle/>
          <a:p>
            <a:pPr>
              <a:defRPr/>
            </a:pPr>
            <a:fld id="{A5507E8E-C781-4E96-A226-7C7349A8B61D}" type="slidenum">
              <a:rPr lang="zh-TW" altLang="en-US" smtClean="0"/>
              <a:pPr>
                <a:defRPr/>
              </a:pPr>
              <a:t>22</a:t>
            </a:fld>
            <a:endParaRPr lang="zh-TW" altLang="en-US" dirty="0"/>
          </a:p>
        </p:txBody>
      </p:sp>
      <p:pic>
        <p:nvPicPr>
          <p:cNvPr id="4" name="圖片 3"/>
          <p:cNvPicPr>
            <a:picLocks noChangeAspect="1"/>
          </p:cNvPicPr>
          <p:nvPr/>
        </p:nvPicPr>
        <p:blipFill>
          <a:blip r:embed="rId3"/>
          <a:stretch>
            <a:fillRect/>
          </a:stretch>
        </p:blipFill>
        <p:spPr>
          <a:xfrm>
            <a:off x="179511" y="1276304"/>
            <a:ext cx="8784977" cy="5273352"/>
          </a:xfrm>
          <a:prstGeom prst="rect">
            <a:avLst/>
          </a:prstGeom>
        </p:spPr>
      </p:pic>
    </p:spTree>
    <p:extLst>
      <p:ext uri="{BB962C8B-B14F-4D97-AF65-F5344CB8AC3E}">
        <p14:creationId xmlns:p14="http://schemas.microsoft.com/office/powerpoint/2010/main" val="187330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a:bodyPr>
          <a:lstStyle/>
          <a:p>
            <a:r>
              <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學術網路資安事件</a:t>
            </a:r>
            <a:r>
              <a:rPr lang="en-US" altLang="zh-TW"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DEF</a:t>
            </a:r>
            <a:r>
              <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子類型比例</a:t>
            </a:r>
          </a:p>
        </p:txBody>
      </p:sp>
      <p:sp>
        <p:nvSpPr>
          <p:cNvPr id="3" name="內容版面配置區 2"/>
          <p:cNvSpPr>
            <a:spLocks noGrp="1"/>
          </p:cNvSpPr>
          <p:nvPr>
            <p:ph idx="1"/>
          </p:nvPr>
        </p:nvSpPr>
        <p:spPr>
          <a:xfrm>
            <a:off x="323528" y="1124744"/>
            <a:ext cx="8229600" cy="4525963"/>
          </a:xfrm>
        </p:spPr>
        <p:txBody>
          <a:bodyPr>
            <a:normAutofit/>
          </a:bodyPr>
          <a:lstStyle/>
          <a:p>
            <a:pPr>
              <a:buFont typeface="Wingdings" pitchFamily="2" charset="2"/>
              <a:buChar char="n"/>
            </a:pPr>
            <a:r>
              <a:rPr lang="zh-TW" altLang="en-US" sz="2400" dirty="0" smtClean="0"/>
              <a:t>統計時間：</a:t>
            </a:r>
            <a:r>
              <a:rPr lang="en-US" altLang="zh-TW" sz="2400" dirty="0" smtClean="0"/>
              <a:t>105</a:t>
            </a:r>
            <a:r>
              <a:rPr lang="zh-TW" altLang="en-US" sz="2400" dirty="0" smtClean="0"/>
              <a:t>年</a:t>
            </a:r>
            <a:r>
              <a:rPr lang="en-US" altLang="zh-TW" sz="2400" dirty="0"/>
              <a:t>1</a:t>
            </a:r>
            <a:r>
              <a:rPr lang="zh-TW" altLang="en-US" sz="2400" dirty="0" smtClean="0"/>
              <a:t>月至</a:t>
            </a:r>
            <a:r>
              <a:rPr lang="en-US" altLang="zh-TW" sz="2400" dirty="0" smtClean="0"/>
              <a:t>105</a:t>
            </a:r>
            <a:r>
              <a:rPr lang="zh-TW" altLang="en-US" sz="2400" dirty="0" smtClean="0"/>
              <a:t>年</a:t>
            </a:r>
            <a:r>
              <a:rPr lang="en-US" altLang="zh-TW" sz="2400" dirty="0" smtClean="0"/>
              <a:t>9</a:t>
            </a:r>
            <a:r>
              <a:rPr lang="zh-TW" altLang="en-US" sz="2400" dirty="0" smtClean="0"/>
              <a:t>月</a:t>
            </a:r>
            <a:endParaRPr lang="en-US" altLang="zh-TW" sz="2400" dirty="0" smtClean="0"/>
          </a:p>
          <a:p>
            <a:pPr>
              <a:buFont typeface="Wingdings" pitchFamily="2" charset="2"/>
              <a:buChar char="n"/>
            </a:pPr>
            <a:endParaRPr lang="en-US" altLang="zh-TW" sz="2800" dirty="0"/>
          </a:p>
          <a:p>
            <a:pPr>
              <a:buFont typeface="Wingdings" pitchFamily="2" charset="2"/>
              <a:buChar char="n"/>
            </a:pPr>
            <a:endParaRPr lang="zh-TW" altLang="en-US" sz="2800" dirty="0"/>
          </a:p>
        </p:txBody>
      </p:sp>
      <p:graphicFrame>
        <p:nvGraphicFramePr>
          <p:cNvPr id="10" name="表格 9"/>
          <p:cNvGraphicFramePr>
            <a:graphicFrameLocks noGrp="1"/>
          </p:cNvGraphicFramePr>
          <p:nvPr>
            <p:extLst/>
          </p:nvPr>
        </p:nvGraphicFramePr>
        <p:xfrm>
          <a:off x="395536" y="1916832"/>
          <a:ext cx="3672408" cy="3193733"/>
        </p:xfrm>
        <a:graphic>
          <a:graphicData uri="http://schemas.openxmlformats.org/drawingml/2006/table">
            <a:tbl>
              <a:tblPr/>
              <a:tblGrid>
                <a:gridCol w="108012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3603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bg1"/>
                          </a:solidFill>
                          <a:effectLst/>
                          <a:latin typeface="標楷體" pitchFamily="65" charset="-120"/>
                          <a:ea typeface="標楷體" pitchFamily="65" charset="-120"/>
                        </a:rPr>
                        <a:t>事件類型</a:t>
                      </a:r>
                    </a:p>
                  </a:txBody>
                  <a:tcPr marL="9523" marR="9523"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bg1"/>
                          </a:solidFill>
                          <a:effectLst/>
                          <a:latin typeface="標楷體" pitchFamily="65" charset="-120"/>
                          <a:ea typeface="標楷體" pitchFamily="65" charset="-120"/>
                        </a:rPr>
                        <a:t>子類別</a:t>
                      </a:r>
                    </a:p>
                  </a:txBody>
                  <a:tcPr marL="9523" marR="9523"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bg1"/>
                          </a:solidFill>
                          <a:effectLst/>
                          <a:latin typeface="標楷體" pitchFamily="65" charset="-120"/>
                          <a:ea typeface="標楷體" pitchFamily="65" charset="-120"/>
                        </a:rPr>
                        <a:t>數量</a:t>
                      </a:r>
                    </a:p>
                  </a:txBody>
                  <a:tcPr marL="9523" marR="9523"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355600">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網頁攻擊</a:t>
                      </a:r>
                      <a:endPar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(DEF)</a:t>
                      </a:r>
                    </a:p>
                  </a:txBody>
                  <a:tcPr marL="9523" marR="9523"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zh-TW" altLang="en-US" sz="2200" b="0" i="0" u="none" strike="noStrike">
                          <a:solidFill>
                            <a:srgbClr val="000000"/>
                          </a:solidFill>
                          <a:effectLst/>
                          <a:latin typeface="+mn-ea"/>
                          <a:ea typeface="+mn-ea"/>
                        </a:rPr>
                        <a:t>網頁置換</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altLang="zh-TW" sz="2200" b="0" i="0" u="none" strike="noStrike">
                          <a:solidFill>
                            <a:srgbClr val="000000"/>
                          </a:solidFill>
                          <a:effectLst/>
                          <a:latin typeface="+mn-ea"/>
                          <a:ea typeface="+mn-ea"/>
                        </a:rPr>
                        <a:t>198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355600">
                <a:tc vMerge="1">
                  <a:txBody>
                    <a:bodyPr/>
                    <a:lstStyle/>
                    <a:p>
                      <a:endParaRPr lang="zh-TW" altLang="en-US"/>
                    </a:p>
                  </a:txBody>
                  <a:tcPr/>
                </a:tc>
                <a:tc>
                  <a:txBody>
                    <a:bodyPr/>
                    <a:lstStyle/>
                    <a:p>
                      <a:pPr algn="ctr" fontAlgn="b"/>
                      <a:r>
                        <a:rPr lang="zh-TW" altLang="en-US" sz="2200" b="0" i="0" u="none" strike="noStrike">
                          <a:solidFill>
                            <a:srgbClr val="000000"/>
                          </a:solidFill>
                          <a:effectLst/>
                          <a:latin typeface="+mn-ea"/>
                          <a:ea typeface="+mn-ea"/>
                        </a:rPr>
                        <a:t>惡意網頁</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altLang="zh-TW" sz="2200" b="0" i="0" u="none" strike="noStrike">
                          <a:solidFill>
                            <a:srgbClr val="000000"/>
                          </a:solidFill>
                          <a:effectLst/>
                          <a:latin typeface="+mn-ea"/>
                          <a:ea typeface="+mn-ea"/>
                        </a:rPr>
                        <a:t>153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55600">
                <a:tc vMerge="1">
                  <a:txBody>
                    <a:bodyPr/>
                    <a:lstStyle/>
                    <a:p>
                      <a:endParaRPr lang="zh-TW" altLang="en-US"/>
                    </a:p>
                  </a:txBody>
                  <a:tcPr/>
                </a:tc>
                <a:tc>
                  <a:txBody>
                    <a:bodyPr/>
                    <a:lstStyle/>
                    <a:p>
                      <a:pPr algn="ctr" fontAlgn="b"/>
                      <a:r>
                        <a:rPr lang="zh-TW" altLang="en-US" sz="2200" b="0" i="0" u="none" strike="noStrike" dirty="0">
                          <a:solidFill>
                            <a:srgbClr val="000000"/>
                          </a:solidFill>
                          <a:effectLst/>
                          <a:latin typeface="+mn-ea"/>
                          <a:ea typeface="+mn-ea"/>
                        </a:rPr>
                        <a:t>其它類型的網頁攻擊</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altLang="zh-TW" sz="2200" b="0" i="0" u="none" strike="noStrike">
                          <a:solidFill>
                            <a:srgbClr val="000000"/>
                          </a:solidFill>
                          <a:effectLst/>
                          <a:latin typeface="+mn-ea"/>
                          <a:ea typeface="+mn-ea"/>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r h="355600">
                <a:tc vMerge="1">
                  <a:txBody>
                    <a:bodyPr/>
                    <a:lstStyle/>
                    <a:p>
                      <a:endParaRPr lang="zh-TW" altLang="en-US"/>
                    </a:p>
                  </a:txBody>
                  <a:tcPr/>
                </a:tc>
                <a:tc>
                  <a:txBody>
                    <a:bodyPr/>
                    <a:lstStyle/>
                    <a:p>
                      <a:pPr algn="ctr" fontAlgn="b"/>
                      <a:r>
                        <a:rPr lang="zh-TW" altLang="en-US" sz="2200" b="0" i="0" u="none" strike="noStrike">
                          <a:solidFill>
                            <a:srgbClr val="000000"/>
                          </a:solidFill>
                          <a:effectLst/>
                          <a:latin typeface="+mn-ea"/>
                          <a:ea typeface="+mn-ea"/>
                        </a:rPr>
                        <a:t>釣魚網頁</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altLang="zh-TW" sz="2200" b="0" i="0" u="none" strike="noStrike">
                          <a:solidFill>
                            <a:srgbClr val="000000"/>
                          </a:solidFill>
                          <a:effectLst/>
                          <a:latin typeface="+mn-ea"/>
                          <a:ea typeface="+mn-ea"/>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55600">
                <a:tc vMerge="1">
                  <a:txBody>
                    <a:bodyPr/>
                    <a:lstStyle/>
                    <a:p>
                      <a:endParaRPr lang="zh-TW" altLang="en-US"/>
                    </a:p>
                  </a:txBody>
                  <a:tcPr/>
                </a:tc>
                <a:tc>
                  <a:txBody>
                    <a:bodyPr/>
                    <a:lstStyle/>
                    <a:p>
                      <a:pPr algn="ctr" fontAlgn="b"/>
                      <a:r>
                        <a:rPr lang="zh-TW" altLang="en-US" sz="2200" b="0" i="0" u="none" strike="noStrike">
                          <a:solidFill>
                            <a:srgbClr val="000000"/>
                          </a:solidFill>
                          <a:effectLst/>
                          <a:latin typeface="+mn-ea"/>
                          <a:ea typeface="+mn-ea"/>
                        </a:rPr>
                        <a:t>個資外洩</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altLang="zh-TW" sz="2200" b="0" i="0" u="none" strike="noStrike">
                          <a:solidFill>
                            <a:srgbClr val="000000"/>
                          </a:solidFill>
                          <a:effectLst/>
                          <a:latin typeface="+mn-ea"/>
                          <a:ea typeface="+mn-ea"/>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5"/>
                  </a:ext>
                </a:extLst>
              </a:tr>
              <a:tr h="355600">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endParaRPr>
                    </a:p>
                  </a:txBody>
                  <a:tcPr marL="9523" marR="9523"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zh-TW" altLang="en-US" sz="2200" b="0" i="0" u="none" strike="noStrike">
                          <a:solidFill>
                            <a:srgbClr val="000000"/>
                          </a:solidFill>
                          <a:effectLst/>
                          <a:latin typeface="+mn-ea"/>
                          <a:ea typeface="+mn-ea"/>
                        </a:rPr>
                        <a:t>惡意留言</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altLang="zh-TW" sz="2200" b="0" i="0" u="none" strike="noStrike" dirty="0">
                          <a:solidFill>
                            <a:srgbClr val="000000"/>
                          </a:solidFill>
                          <a:effectLst/>
                          <a:latin typeface="+mn-ea"/>
                          <a:ea typeface="+mn-ea"/>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5560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bg1"/>
                          </a:solidFill>
                          <a:effectLst/>
                          <a:latin typeface="標楷體" pitchFamily="65" charset="-120"/>
                          <a:ea typeface="標楷體" pitchFamily="65" charset="-120"/>
                        </a:rPr>
                        <a:t>總計</a:t>
                      </a:r>
                    </a:p>
                  </a:txBody>
                  <a:tcPr marL="9523" marR="9523"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h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bg1"/>
                          </a:solidFill>
                          <a:effectLst/>
                          <a:latin typeface="標楷體" pitchFamily="65" charset="-120"/>
                          <a:ea typeface="標楷體" pitchFamily="65" charset="-120"/>
                        </a:rPr>
                        <a:t>445</a:t>
                      </a:r>
                    </a:p>
                  </a:txBody>
                  <a:tcPr marL="9523" marR="9523"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7"/>
                  </a:ext>
                </a:extLst>
              </a:tr>
            </a:tbl>
          </a:graphicData>
        </a:graphic>
      </p:graphicFrame>
      <p:sp>
        <p:nvSpPr>
          <p:cNvPr id="7" name="內容版面配置區 2"/>
          <p:cNvSpPr txBox="1">
            <a:spLocks/>
          </p:cNvSpPr>
          <p:nvPr/>
        </p:nvSpPr>
        <p:spPr>
          <a:xfrm>
            <a:off x="4355976" y="5043267"/>
            <a:ext cx="4546860" cy="980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n"/>
            </a:pPr>
            <a:r>
              <a:rPr lang="zh-TW" altLang="en-US" sz="1600" dirty="0" smtClean="0"/>
              <a:t>資料來源：</a:t>
            </a:r>
            <a:r>
              <a:rPr lang="zh-TW" altLang="en-US" sz="1600" dirty="0"/>
              <a:t>教育機構資安通報平台</a:t>
            </a:r>
          </a:p>
        </p:txBody>
      </p:sp>
      <p:sp>
        <p:nvSpPr>
          <p:cNvPr id="5" name="投影片編號版面配置區 4"/>
          <p:cNvSpPr>
            <a:spLocks noGrp="1"/>
          </p:cNvSpPr>
          <p:nvPr>
            <p:ph type="sldNum" sz="quarter" idx="12"/>
          </p:nvPr>
        </p:nvSpPr>
        <p:spPr>
          <a:xfrm>
            <a:off x="7486328" y="6675437"/>
            <a:ext cx="2133600" cy="365125"/>
          </a:xfrm>
        </p:spPr>
        <p:txBody>
          <a:bodyPr/>
          <a:lstStyle/>
          <a:p>
            <a:pPr>
              <a:defRPr/>
            </a:pPr>
            <a:fld id="{A5507E8E-C781-4E96-A226-7C7349A8B61D}" type="slidenum">
              <a:rPr lang="zh-TW" altLang="en-US" smtClean="0"/>
              <a:pPr>
                <a:defRPr/>
              </a:pPr>
              <a:t>23</a:t>
            </a:fld>
            <a:endParaRPr lang="zh-TW" altLang="en-US" dirty="0"/>
          </a:p>
        </p:txBody>
      </p:sp>
      <p:pic>
        <p:nvPicPr>
          <p:cNvPr id="4" name="圖片 3"/>
          <p:cNvPicPr>
            <a:picLocks noChangeAspect="1"/>
          </p:cNvPicPr>
          <p:nvPr/>
        </p:nvPicPr>
        <p:blipFill>
          <a:blip r:embed="rId2"/>
          <a:stretch>
            <a:fillRect/>
          </a:stretch>
        </p:blipFill>
        <p:spPr>
          <a:xfrm>
            <a:off x="4230225" y="1916832"/>
            <a:ext cx="4798361" cy="3126435"/>
          </a:xfrm>
          <a:prstGeom prst="rect">
            <a:avLst/>
          </a:prstGeom>
        </p:spPr>
      </p:pic>
    </p:spTree>
    <p:extLst>
      <p:ext uri="{BB962C8B-B14F-4D97-AF65-F5344CB8AC3E}">
        <p14:creationId xmlns:p14="http://schemas.microsoft.com/office/powerpoint/2010/main" val="595867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457200" y="115888"/>
            <a:ext cx="8229600" cy="1143000"/>
          </a:xfrm>
        </p:spPr>
        <p:txBody>
          <a:bodyPr/>
          <a:lstStyle/>
          <a:p>
            <a:r>
              <a:rPr lang="en-US" altLang="zh-TW"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DEF</a:t>
            </a:r>
            <a:r>
              <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子類型曲線圖</a:t>
            </a:r>
          </a:p>
        </p:txBody>
      </p:sp>
      <p:sp>
        <p:nvSpPr>
          <p:cNvPr id="2" name="投影片編號版面配置區 1"/>
          <p:cNvSpPr>
            <a:spLocks noGrp="1"/>
          </p:cNvSpPr>
          <p:nvPr>
            <p:ph type="sldNum" sz="quarter" idx="12"/>
          </p:nvPr>
        </p:nvSpPr>
        <p:spPr/>
        <p:txBody>
          <a:bodyPr/>
          <a:lstStyle/>
          <a:p>
            <a:pPr>
              <a:defRPr/>
            </a:pPr>
            <a:fld id="{A5507E8E-C781-4E96-A226-7C7349A8B61D}" type="slidenum">
              <a:rPr lang="zh-TW" altLang="en-US" smtClean="0"/>
              <a:pPr>
                <a:defRPr/>
              </a:pPr>
              <a:t>24</a:t>
            </a:fld>
            <a:endParaRPr lang="zh-TW" altLang="en-US" dirty="0"/>
          </a:p>
        </p:txBody>
      </p:sp>
      <p:pic>
        <p:nvPicPr>
          <p:cNvPr id="3" name="圖片 2"/>
          <p:cNvPicPr>
            <a:picLocks noChangeAspect="1"/>
          </p:cNvPicPr>
          <p:nvPr/>
        </p:nvPicPr>
        <p:blipFill>
          <a:blip r:embed="rId3"/>
          <a:stretch>
            <a:fillRect/>
          </a:stretch>
        </p:blipFill>
        <p:spPr>
          <a:xfrm>
            <a:off x="251520" y="1312051"/>
            <a:ext cx="8712968" cy="5285301"/>
          </a:xfrm>
          <a:prstGeom prst="rect">
            <a:avLst/>
          </a:prstGeom>
        </p:spPr>
      </p:pic>
    </p:spTree>
    <p:extLst>
      <p:ext uri="{BB962C8B-B14F-4D97-AF65-F5344CB8AC3E}">
        <p14:creationId xmlns:p14="http://schemas.microsoft.com/office/powerpoint/2010/main" val="1318803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a:bodyPr>
          <a:lstStyle/>
          <a:p>
            <a:r>
              <a:rPr lang="zh-TW" altLang="en-US" sz="4000" b="1" dirty="0">
                <a:solidFill>
                  <a:srgbClr val="0066CC"/>
                </a:solidFill>
                <a:effectLst>
                  <a:outerShdw blurRad="38100" dist="38100" dir="2700000" algn="tl">
                    <a:srgbClr val="C0C0C0"/>
                  </a:outerShdw>
                </a:effectLst>
                <a:cs typeface="Times New Roman" panose="02020603050405020304" pitchFamily="18" charset="0"/>
              </a:rPr>
              <a:t>資安預警</a:t>
            </a:r>
            <a:r>
              <a:rPr lang="en-US" altLang="zh-TW" sz="4000" b="1" dirty="0">
                <a:solidFill>
                  <a:srgbClr val="0066CC"/>
                </a:solidFill>
                <a:effectLst>
                  <a:outerShdw blurRad="38100" dist="38100" dir="2700000" algn="tl">
                    <a:srgbClr val="C0C0C0"/>
                  </a:outerShdw>
                </a:effectLst>
                <a:cs typeface="Times New Roman" panose="02020603050405020304" pitchFamily="18" charset="0"/>
              </a:rPr>
              <a:t>(EWA)</a:t>
            </a:r>
            <a:r>
              <a:rPr lang="zh-TW" altLang="en-US" sz="4000" b="1" dirty="0">
                <a:solidFill>
                  <a:srgbClr val="0066CC"/>
                </a:solidFill>
                <a:effectLst>
                  <a:outerShdw blurRad="38100" dist="38100" dir="2700000" algn="tl">
                    <a:srgbClr val="C0C0C0"/>
                  </a:outerShdw>
                </a:effectLst>
                <a:cs typeface="Times New Roman" panose="02020603050405020304" pitchFamily="18" charset="0"/>
              </a:rPr>
              <a:t>事件類型比例</a:t>
            </a:r>
          </a:p>
        </p:txBody>
      </p:sp>
      <p:sp>
        <p:nvSpPr>
          <p:cNvPr id="3" name="內容版面配置區 2"/>
          <p:cNvSpPr>
            <a:spLocks noGrp="1"/>
          </p:cNvSpPr>
          <p:nvPr>
            <p:ph idx="1"/>
          </p:nvPr>
        </p:nvSpPr>
        <p:spPr>
          <a:xfrm>
            <a:off x="323528" y="1124744"/>
            <a:ext cx="8229600" cy="4525963"/>
          </a:xfrm>
        </p:spPr>
        <p:txBody>
          <a:bodyPr>
            <a:normAutofit/>
          </a:bodyPr>
          <a:lstStyle/>
          <a:p>
            <a:pPr>
              <a:buFont typeface="Wingdings" pitchFamily="2" charset="2"/>
              <a:buChar char="n"/>
            </a:pPr>
            <a:r>
              <a:rPr lang="zh-TW" altLang="en-US" sz="2400" dirty="0" smtClean="0"/>
              <a:t>統計時間：</a:t>
            </a:r>
            <a:r>
              <a:rPr lang="en-US" altLang="zh-TW" sz="2400" dirty="0" smtClean="0"/>
              <a:t>105</a:t>
            </a:r>
            <a:r>
              <a:rPr lang="zh-TW" altLang="en-US" sz="2400" dirty="0" smtClean="0"/>
              <a:t>年</a:t>
            </a:r>
            <a:r>
              <a:rPr lang="en-US" altLang="zh-TW" sz="2400" dirty="0" smtClean="0"/>
              <a:t>1</a:t>
            </a:r>
            <a:r>
              <a:rPr lang="zh-TW" altLang="en-US" sz="2400" dirty="0" smtClean="0"/>
              <a:t>月至</a:t>
            </a:r>
            <a:r>
              <a:rPr lang="en-US" altLang="zh-TW" sz="2400" dirty="0" smtClean="0"/>
              <a:t>105</a:t>
            </a:r>
            <a:r>
              <a:rPr lang="zh-TW" altLang="en-US" sz="2400" dirty="0" smtClean="0"/>
              <a:t>年</a:t>
            </a:r>
            <a:r>
              <a:rPr lang="en-US" altLang="zh-TW" sz="2400" dirty="0" smtClean="0"/>
              <a:t>9</a:t>
            </a:r>
            <a:r>
              <a:rPr lang="zh-TW" altLang="en-US" sz="2400" dirty="0" smtClean="0"/>
              <a:t>月</a:t>
            </a:r>
            <a:endParaRPr lang="en-US" altLang="zh-TW" sz="2400" dirty="0" smtClean="0"/>
          </a:p>
          <a:p>
            <a:pPr>
              <a:buFont typeface="Wingdings" pitchFamily="2" charset="2"/>
              <a:buChar char="n"/>
            </a:pPr>
            <a:endParaRPr lang="en-US" altLang="zh-TW" sz="2800" dirty="0"/>
          </a:p>
          <a:p>
            <a:pPr>
              <a:buFont typeface="Wingdings" pitchFamily="2" charset="2"/>
              <a:buChar char="n"/>
            </a:pPr>
            <a:endParaRPr lang="zh-TW" altLang="en-US" sz="2800" dirty="0"/>
          </a:p>
        </p:txBody>
      </p:sp>
      <p:graphicFrame>
        <p:nvGraphicFramePr>
          <p:cNvPr id="10" name="表格 9"/>
          <p:cNvGraphicFramePr>
            <a:graphicFrameLocks noGrp="1"/>
          </p:cNvGraphicFramePr>
          <p:nvPr>
            <p:extLst/>
          </p:nvPr>
        </p:nvGraphicFramePr>
        <p:xfrm>
          <a:off x="169274" y="1785255"/>
          <a:ext cx="4082852" cy="3873818"/>
        </p:xfrm>
        <a:graphic>
          <a:graphicData uri="http://schemas.openxmlformats.org/drawingml/2006/table">
            <a:tbl>
              <a:tblPr/>
              <a:tblGrid>
                <a:gridCol w="1080119">
                  <a:extLst>
                    <a:ext uri="{9D8B030D-6E8A-4147-A177-3AD203B41FA5}">
                      <a16:colId xmlns:a16="http://schemas.microsoft.com/office/drawing/2014/main" val="20000"/>
                    </a:ext>
                  </a:extLst>
                </a:gridCol>
                <a:gridCol w="1921484">
                  <a:extLst>
                    <a:ext uri="{9D8B030D-6E8A-4147-A177-3AD203B41FA5}">
                      <a16:colId xmlns:a16="http://schemas.microsoft.com/office/drawing/2014/main" val="20001"/>
                    </a:ext>
                  </a:extLst>
                </a:gridCol>
                <a:gridCol w="1081249">
                  <a:extLst>
                    <a:ext uri="{9D8B030D-6E8A-4147-A177-3AD203B41FA5}">
                      <a16:colId xmlns:a16="http://schemas.microsoft.com/office/drawing/2014/main" val="20002"/>
                    </a:ext>
                  </a:extLst>
                </a:gridCol>
              </a:tblGrid>
              <a:tr h="3603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bg1"/>
                          </a:solidFill>
                          <a:effectLst/>
                          <a:latin typeface="標楷體" pitchFamily="65" charset="-120"/>
                          <a:ea typeface="標楷體" pitchFamily="65" charset="-120"/>
                        </a:rPr>
                        <a:t>事件類型</a:t>
                      </a:r>
                    </a:p>
                  </a:txBody>
                  <a:tcPr marL="9523" marR="9523"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bg1"/>
                          </a:solidFill>
                          <a:effectLst/>
                          <a:latin typeface="標楷體" pitchFamily="65" charset="-120"/>
                          <a:ea typeface="標楷體" pitchFamily="65" charset="-120"/>
                        </a:rPr>
                        <a:t>子類別</a:t>
                      </a:r>
                    </a:p>
                  </a:txBody>
                  <a:tcPr marL="9523" marR="9523"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bg1"/>
                          </a:solidFill>
                          <a:effectLst/>
                          <a:latin typeface="標楷體" pitchFamily="65" charset="-120"/>
                          <a:ea typeface="標楷體" pitchFamily="65" charset="-120"/>
                        </a:rPr>
                        <a:t>數量</a:t>
                      </a:r>
                    </a:p>
                  </a:txBody>
                  <a:tcPr marL="9523" marR="9523"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extLst>
                  <a:ext uri="{0D108BD9-81ED-4DB2-BD59-A6C34878D82A}">
                    <a16:rowId xmlns:a16="http://schemas.microsoft.com/office/drawing/2014/main" val="10000"/>
                  </a:ext>
                </a:extLst>
              </a:tr>
              <a:tr h="355600">
                <a:tc row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資安預警</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(EWA)</a:t>
                      </a:r>
                    </a:p>
                  </a:txBody>
                  <a:tcPr marL="9523" marR="9523"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b"/>
                      <a:r>
                        <a:rPr lang="zh-TW" altLang="en-US" sz="2200" b="0" i="0" u="none" strike="noStrike">
                          <a:solidFill>
                            <a:srgbClr val="000000"/>
                          </a:solidFill>
                          <a:effectLst/>
                          <a:latin typeface="+mn-ea"/>
                          <a:ea typeface="+mn-ea"/>
                        </a:rPr>
                        <a:t>對外攻擊</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b"/>
                      <a:r>
                        <a:rPr lang="en-US" altLang="zh-TW" sz="2200" b="0" i="0" u="none" strike="noStrike" dirty="0" smtClean="0">
                          <a:solidFill>
                            <a:srgbClr val="000000"/>
                          </a:solidFill>
                          <a:effectLst/>
                          <a:latin typeface="+mn-lt"/>
                          <a:ea typeface="+mn-ea"/>
                        </a:rPr>
                        <a:t>2,079</a:t>
                      </a:r>
                      <a:endParaRPr lang="en-US" altLang="zh-TW" sz="2200" b="0" i="0" u="none" strike="noStrike" dirty="0">
                        <a:solidFill>
                          <a:srgbClr val="000000"/>
                        </a:solidFill>
                        <a:effectLst/>
                        <a:latin typeface="+mn-lt"/>
                        <a:ea typeface="+mn-ea"/>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1"/>
                  </a:ext>
                </a:extLst>
              </a:tr>
              <a:tr h="355600">
                <a:tc vMerge="1">
                  <a:txBody>
                    <a:bodyPr/>
                    <a:lstStyle/>
                    <a:p>
                      <a:endParaRPr lang="zh-TW" altLang="en-US"/>
                    </a:p>
                  </a:txBody>
                  <a:tcPr/>
                </a:tc>
                <a:tc>
                  <a:txBody>
                    <a:bodyPr/>
                    <a:lstStyle/>
                    <a:p>
                      <a:pPr algn="ctr" fontAlgn="b"/>
                      <a:r>
                        <a:rPr lang="zh-TW" altLang="en-US" sz="2200" b="0" i="0" u="none" strike="noStrike">
                          <a:solidFill>
                            <a:srgbClr val="000000"/>
                          </a:solidFill>
                          <a:effectLst/>
                          <a:latin typeface="+mn-ea"/>
                          <a:ea typeface="+mn-ea"/>
                        </a:rPr>
                        <a:t>其他</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b"/>
                      <a:r>
                        <a:rPr lang="en-US" altLang="zh-TW" sz="2200" b="0" i="0" u="none" strike="noStrike" dirty="0">
                          <a:solidFill>
                            <a:srgbClr val="000000"/>
                          </a:solidFill>
                          <a:effectLst/>
                          <a:latin typeface="+mn-lt"/>
                          <a:ea typeface="+mn-ea"/>
                        </a:rPr>
                        <a:t>492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2"/>
                  </a:ext>
                </a:extLst>
              </a:tr>
              <a:tr h="355600">
                <a:tc vMerge="1">
                  <a:txBody>
                    <a:bodyPr/>
                    <a:lstStyle/>
                    <a:p>
                      <a:endParaRPr lang="zh-TW" altLang="en-US"/>
                    </a:p>
                  </a:txBody>
                  <a:tcPr/>
                </a:tc>
                <a:tc>
                  <a:txBody>
                    <a:bodyPr/>
                    <a:lstStyle/>
                    <a:p>
                      <a:pPr algn="ctr" fontAlgn="b"/>
                      <a:r>
                        <a:rPr lang="zh-TW" altLang="en-US" sz="2200" b="0" i="0" u="none" strike="noStrike" dirty="0">
                          <a:solidFill>
                            <a:srgbClr val="000000"/>
                          </a:solidFill>
                          <a:effectLst/>
                          <a:latin typeface="+mn-ea"/>
                          <a:ea typeface="+mn-ea"/>
                        </a:rPr>
                        <a:t>系統</a:t>
                      </a:r>
                      <a:r>
                        <a:rPr lang="zh-TW" altLang="en-US" sz="2200" b="0" i="0" u="none" strike="noStrike" dirty="0" smtClean="0">
                          <a:solidFill>
                            <a:srgbClr val="000000"/>
                          </a:solidFill>
                          <a:effectLst/>
                          <a:latin typeface="+mn-ea"/>
                          <a:ea typeface="+mn-ea"/>
                        </a:rPr>
                        <a:t>疑</a:t>
                      </a:r>
                      <a:endParaRPr lang="en-US" altLang="zh-TW" sz="2200" b="0" i="0" u="none" strike="noStrike" dirty="0" smtClean="0">
                        <a:solidFill>
                          <a:srgbClr val="000000"/>
                        </a:solidFill>
                        <a:effectLst/>
                        <a:latin typeface="+mn-ea"/>
                        <a:ea typeface="+mn-ea"/>
                      </a:endParaRPr>
                    </a:p>
                    <a:p>
                      <a:pPr algn="ctr" fontAlgn="b"/>
                      <a:r>
                        <a:rPr lang="zh-TW" altLang="en-US" sz="2200" b="0" i="0" u="none" strike="noStrike" dirty="0" smtClean="0">
                          <a:solidFill>
                            <a:srgbClr val="000000"/>
                          </a:solidFill>
                          <a:effectLst/>
                          <a:latin typeface="+mn-ea"/>
                          <a:ea typeface="+mn-ea"/>
                        </a:rPr>
                        <a:t>存在</a:t>
                      </a:r>
                      <a:r>
                        <a:rPr lang="zh-TW" altLang="en-US" sz="2200" b="0" i="0" u="none" strike="noStrike" dirty="0">
                          <a:solidFill>
                            <a:srgbClr val="000000"/>
                          </a:solidFill>
                          <a:effectLst/>
                          <a:latin typeface="+mn-ea"/>
                          <a:ea typeface="+mn-ea"/>
                        </a:rPr>
                        <a:t>弱點</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b"/>
                      <a:r>
                        <a:rPr lang="en-US" altLang="zh-TW" sz="2200" b="0" i="0" u="none" strike="noStrike" dirty="0">
                          <a:solidFill>
                            <a:srgbClr val="000000"/>
                          </a:solidFill>
                          <a:effectLst/>
                          <a:latin typeface="+mn-lt"/>
                          <a:ea typeface="+mn-ea"/>
                        </a:rPr>
                        <a:t>231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355600">
                <a:tc vMerge="1">
                  <a:txBody>
                    <a:bodyPr/>
                    <a:lstStyle/>
                    <a:p>
                      <a:endParaRPr lang="zh-TW" altLang="en-US"/>
                    </a:p>
                  </a:txBody>
                  <a:tcPr/>
                </a:tc>
                <a:tc>
                  <a:txBody>
                    <a:bodyPr/>
                    <a:lstStyle/>
                    <a:p>
                      <a:pPr algn="ctr" fontAlgn="b"/>
                      <a:r>
                        <a:rPr lang="zh-TW" altLang="en-US" sz="2200" b="0" i="0" u="none" strike="noStrike">
                          <a:solidFill>
                            <a:srgbClr val="000000"/>
                          </a:solidFill>
                          <a:effectLst/>
                          <a:latin typeface="+mn-ea"/>
                          <a:ea typeface="+mn-ea"/>
                        </a:rPr>
                        <a:t>可疑連線</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b"/>
                      <a:r>
                        <a:rPr lang="en-US" altLang="zh-TW" sz="2200" b="0" i="0" u="none" strike="noStrike" dirty="0">
                          <a:solidFill>
                            <a:srgbClr val="000000"/>
                          </a:solidFill>
                          <a:effectLst/>
                          <a:latin typeface="+mn-lt"/>
                          <a:ea typeface="+mn-ea"/>
                        </a:rPr>
                        <a:t>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4"/>
                  </a:ext>
                </a:extLst>
              </a:tr>
              <a:tr h="355600">
                <a:tc vMerge="1">
                  <a:txBody>
                    <a:bodyPr/>
                    <a:lstStyle/>
                    <a:p>
                      <a:endParaRPr lang="zh-TW" altLang="en-US"/>
                    </a:p>
                  </a:txBody>
                  <a:tcPr/>
                </a:tc>
                <a:tc>
                  <a:txBody>
                    <a:bodyPr/>
                    <a:lstStyle/>
                    <a:p>
                      <a:pPr algn="ctr" fontAlgn="b"/>
                      <a:r>
                        <a:rPr lang="zh-TW" altLang="en-US" sz="2200" b="0" i="0" u="none" strike="noStrike">
                          <a:solidFill>
                            <a:srgbClr val="000000"/>
                          </a:solidFill>
                          <a:effectLst/>
                          <a:latin typeface="+mn-ea"/>
                          <a:ea typeface="+mn-ea"/>
                        </a:rPr>
                        <a:t>存在可疑程式</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b"/>
                      <a:r>
                        <a:rPr lang="en-US" altLang="zh-TW" sz="2200" b="0" i="0" u="none" strike="noStrike" dirty="0">
                          <a:solidFill>
                            <a:srgbClr val="000000"/>
                          </a:solidFill>
                          <a:effectLst/>
                          <a:latin typeface="+mn-lt"/>
                          <a:ea typeface="+mn-ea"/>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5"/>
                  </a:ext>
                </a:extLst>
              </a:tr>
              <a:tr h="355600">
                <a:tc vMerge="1">
                  <a:txBody>
                    <a:bodyPr/>
                    <a:lstStyle/>
                    <a:p>
                      <a:endParaRPr lang="zh-TW" altLang="en-US"/>
                    </a:p>
                  </a:txBody>
                  <a:tcPr/>
                </a:tc>
                <a:tc>
                  <a:txBody>
                    <a:bodyPr/>
                    <a:lstStyle/>
                    <a:p>
                      <a:pPr algn="ctr" fontAlgn="b"/>
                      <a:r>
                        <a:rPr lang="zh-TW" altLang="en-US" sz="2200" b="0" i="0" u="none" strike="noStrike" dirty="0">
                          <a:solidFill>
                            <a:srgbClr val="000000"/>
                          </a:solidFill>
                          <a:effectLst/>
                          <a:latin typeface="+mn-ea"/>
                          <a:ea typeface="+mn-ea"/>
                        </a:rPr>
                        <a:t>疑發送垃圾郵件</a:t>
                      </a:r>
                      <a:r>
                        <a:rPr lang="en-US" altLang="zh-TW" sz="2200" b="0" i="0" u="none" strike="noStrike" dirty="0">
                          <a:solidFill>
                            <a:srgbClr val="000000"/>
                          </a:solidFill>
                          <a:effectLst/>
                          <a:latin typeface="+mn-ea"/>
                          <a:ea typeface="+mn-ea"/>
                        </a:rPr>
                        <a:t>(Spam)</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b"/>
                      <a:r>
                        <a:rPr lang="en-US" altLang="zh-TW" sz="2200" b="0" i="0" u="none" strike="noStrike" dirty="0">
                          <a:solidFill>
                            <a:srgbClr val="000000"/>
                          </a:solidFill>
                          <a:effectLst/>
                          <a:latin typeface="+mn-lt"/>
                          <a:ea typeface="+mn-ea"/>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8"/>
                  </a:ext>
                </a:extLst>
              </a:tr>
              <a:tr h="355600">
                <a:tc vMerge="1">
                  <a:txBody>
                    <a:bodyPr/>
                    <a:lstStyle/>
                    <a:p>
                      <a:endParaRPr lang="zh-TW" altLang="en-US"/>
                    </a:p>
                  </a:txBody>
                  <a:tcPr/>
                </a:tc>
                <a:tc>
                  <a:txBody>
                    <a:bodyPr/>
                    <a:lstStyle/>
                    <a:p>
                      <a:pPr algn="ctr" fontAlgn="b"/>
                      <a:r>
                        <a:rPr lang="zh-TW" altLang="en-US" sz="2200" b="0" i="0" u="none" strike="noStrike">
                          <a:solidFill>
                            <a:srgbClr val="000000"/>
                          </a:solidFill>
                          <a:effectLst/>
                          <a:latin typeface="+mn-ea"/>
                          <a:ea typeface="+mn-ea"/>
                        </a:rPr>
                        <a:t>資訊疑遭洩漏</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b"/>
                      <a:r>
                        <a:rPr lang="en-US" altLang="zh-TW" sz="2200" b="0" i="0" u="none" strike="noStrike" dirty="0">
                          <a:solidFill>
                            <a:srgbClr val="000000"/>
                          </a:solidFill>
                          <a:effectLst/>
                          <a:latin typeface="+mn-lt"/>
                          <a:ea typeface="+mn-ea"/>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6"/>
                  </a:ext>
                </a:extLst>
              </a:tr>
              <a:tr h="35560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bg1"/>
                          </a:solidFill>
                          <a:effectLst/>
                          <a:latin typeface="標楷體" pitchFamily="65" charset="-120"/>
                          <a:ea typeface="標楷體" pitchFamily="65" charset="-120"/>
                        </a:rPr>
                        <a:t>總計</a:t>
                      </a:r>
                    </a:p>
                  </a:txBody>
                  <a:tcPr marL="9523" marR="9523"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h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bg1"/>
                          </a:solidFill>
                          <a:effectLst/>
                          <a:latin typeface="+mn-lt"/>
                          <a:ea typeface="標楷體" pitchFamily="65" charset="-120"/>
                        </a:rPr>
                        <a:t>2,980</a:t>
                      </a:r>
                    </a:p>
                  </a:txBody>
                  <a:tcPr marL="9523" marR="9523"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extLst>
                  <a:ext uri="{0D108BD9-81ED-4DB2-BD59-A6C34878D82A}">
                    <a16:rowId xmlns:a16="http://schemas.microsoft.com/office/drawing/2014/main" val="10007"/>
                  </a:ext>
                </a:extLst>
              </a:tr>
            </a:tbl>
          </a:graphicData>
        </a:graphic>
      </p:graphicFrame>
      <p:sp>
        <p:nvSpPr>
          <p:cNvPr id="7" name="內容版面配置區 2"/>
          <p:cNvSpPr txBox="1">
            <a:spLocks/>
          </p:cNvSpPr>
          <p:nvPr/>
        </p:nvSpPr>
        <p:spPr>
          <a:xfrm>
            <a:off x="4098313" y="4877298"/>
            <a:ext cx="4546860" cy="980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Char char="n"/>
            </a:pPr>
            <a:r>
              <a:rPr lang="zh-TW" altLang="en-US" sz="1600" dirty="0" smtClean="0"/>
              <a:t>資料來源：</a:t>
            </a:r>
            <a:r>
              <a:rPr lang="zh-TW" altLang="en-US" sz="1600" dirty="0"/>
              <a:t>教育機構資安通報平台</a:t>
            </a:r>
          </a:p>
        </p:txBody>
      </p:sp>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25</a:t>
            </a:fld>
            <a:endParaRPr lang="zh-TW" altLang="en-US" dirty="0"/>
          </a:p>
        </p:txBody>
      </p:sp>
      <p:pic>
        <p:nvPicPr>
          <p:cNvPr id="6" name="圖片 5"/>
          <p:cNvPicPr>
            <a:picLocks noChangeAspect="1"/>
          </p:cNvPicPr>
          <p:nvPr/>
        </p:nvPicPr>
        <p:blipFill>
          <a:blip r:embed="rId2"/>
          <a:stretch>
            <a:fillRect/>
          </a:stretch>
        </p:blipFill>
        <p:spPr>
          <a:xfrm>
            <a:off x="4371987" y="1785255"/>
            <a:ext cx="4664509" cy="3092043"/>
          </a:xfrm>
          <a:prstGeom prst="rect">
            <a:avLst/>
          </a:prstGeom>
        </p:spPr>
      </p:pic>
    </p:spTree>
    <p:extLst>
      <p:ext uri="{BB962C8B-B14F-4D97-AF65-F5344CB8AC3E}">
        <p14:creationId xmlns:p14="http://schemas.microsoft.com/office/powerpoint/2010/main" val="851982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標題 1"/>
          <p:cNvSpPr>
            <a:spLocks noGrp="1"/>
          </p:cNvSpPr>
          <p:nvPr>
            <p:ph type="ctrTitle"/>
          </p:nvPr>
        </p:nvSpPr>
        <p:spPr>
          <a:xfrm>
            <a:off x="652879" y="28476"/>
            <a:ext cx="7772400" cy="1220788"/>
          </a:xfrm>
        </p:spPr>
        <p:txBody>
          <a:bodyPr/>
          <a:lstStyle/>
          <a:p>
            <a:pPr eaLnBrk="1" hangingPunct="1"/>
            <a:r>
              <a:rPr lang="zh-TW" altLang="en-US" sz="4000" b="1" dirty="0">
                <a:solidFill>
                  <a:srgbClr val="0066CC"/>
                </a:solidFill>
                <a:effectLst>
                  <a:outerShdw blurRad="38100" dist="38100" dir="2700000" algn="tl">
                    <a:srgbClr val="C0C0C0"/>
                  </a:outerShdw>
                </a:effectLst>
                <a:latin typeface="標楷體" pitchFamily="65" charset="-120"/>
                <a:ea typeface="標楷體" pitchFamily="65" charset="-120"/>
                <a:cs typeface="Times New Roman" panose="02020603050405020304" pitchFamily="18" charset="0"/>
              </a:rPr>
              <a:t>資安預警情資</a:t>
            </a:r>
            <a:r>
              <a:rPr lang="en-US" altLang="zh-TW" sz="4000" b="1" dirty="0">
                <a:solidFill>
                  <a:srgbClr val="0066CC"/>
                </a:solidFill>
                <a:effectLst>
                  <a:outerShdw blurRad="38100" dist="38100" dir="2700000" algn="tl">
                    <a:srgbClr val="C0C0C0"/>
                  </a:outerShdw>
                </a:effectLst>
                <a:latin typeface="標楷體" pitchFamily="65" charset="-120"/>
                <a:ea typeface="標楷體" pitchFamily="65" charset="-120"/>
                <a:cs typeface="Times New Roman" panose="02020603050405020304" pitchFamily="18" charset="0"/>
              </a:rPr>
              <a:t>(EWA)</a:t>
            </a:r>
            <a:endParaRPr lang="zh-TW" altLang="en-US" sz="4000" b="1" dirty="0">
              <a:solidFill>
                <a:srgbClr val="0066CC"/>
              </a:solidFill>
              <a:effectLst>
                <a:outerShdw blurRad="38100" dist="38100" dir="2700000" algn="tl">
                  <a:srgbClr val="C0C0C0"/>
                </a:outerShdw>
              </a:effectLst>
              <a:latin typeface="標楷體" pitchFamily="65" charset="-120"/>
              <a:ea typeface="標楷體" pitchFamily="65" charset="-120"/>
              <a:cs typeface="Times New Roman" panose="02020603050405020304" pitchFamily="18" charset="0"/>
            </a:endParaRPr>
          </a:p>
        </p:txBody>
      </p:sp>
      <p:pic>
        <p:nvPicPr>
          <p:cNvPr id="2" name="圖片 1"/>
          <p:cNvPicPr>
            <a:picLocks noChangeAspect="1"/>
          </p:cNvPicPr>
          <p:nvPr/>
        </p:nvPicPr>
        <p:blipFill>
          <a:blip r:embed="rId3"/>
          <a:stretch>
            <a:fillRect/>
          </a:stretch>
        </p:blipFill>
        <p:spPr>
          <a:xfrm>
            <a:off x="179512" y="1286540"/>
            <a:ext cx="8784976" cy="5273748"/>
          </a:xfrm>
          <a:prstGeom prst="rect">
            <a:avLst/>
          </a:prstGeom>
        </p:spPr>
      </p:pic>
    </p:spTree>
    <p:extLst>
      <p:ext uri="{BB962C8B-B14F-4D97-AF65-F5344CB8AC3E}">
        <p14:creationId xmlns:p14="http://schemas.microsoft.com/office/powerpoint/2010/main" val="1316216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國外</a:t>
            </a:r>
            <a:r>
              <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惡意威脅</a:t>
            </a:r>
            <a:r>
              <a:rPr lang="zh-TW" altLang="zh-TW"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來源國別比例</a:t>
            </a:r>
            <a:endPar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sz="half" idx="1"/>
          </p:nvPr>
        </p:nvSpPr>
        <p:spPr/>
        <p:txBody>
          <a:bodyPr>
            <a:normAutofit/>
          </a:bodyPr>
          <a:lstStyle/>
          <a:p>
            <a:pPr marL="0" indent="0">
              <a:buNone/>
            </a:pPr>
            <a:endParaRPr lang="en-US" altLang="zh-TW" sz="2800" dirty="0"/>
          </a:p>
          <a:p>
            <a:pPr>
              <a:buFont typeface="Wingdings" pitchFamily="2" charset="2"/>
              <a:buChar char="n"/>
            </a:pPr>
            <a:endParaRPr lang="zh-TW" altLang="en-US" sz="2800" dirty="0"/>
          </a:p>
        </p:txBody>
      </p:sp>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27</a:t>
            </a:fld>
            <a:endParaRPr lang="zh-TW" altLang="en-US" dirty="0"/>
          </a:p>
        </p:txBody>
      </p:sp>
      <p:graphicFrame>
        <p:nvGraphicFramePr>
          <p:cNvPr id="8" name="表格 7"/>
          <p:cNvGraphicFramePr>
            <a:graphicFrameLocks noGrp="1"/>
          </p:cNvGraphicFramePr>
          <p:nvPr>
            <p:extLst/>
          </p:nvPr>
        </p:nvGraphicFramePr>
        <p:xfrm>
          <a:off x="426435" y="1556792"/>
          <a:ext cx="2799080" cy="5073650"/>
        </p:xfrm>
        <a:graphic>
          <a:graphicData uri="http://schemas.openxmlformats.org/drawingml/2006/table">
            <a:tbl>
              <a:tblPr firstRow="1" bandRow="1">
                <a:tableStyleId>{69012ECD-51FC-41F1-AA8D-1B2483CD663E}</a:tableStyleId>
              </a:tblPr>
              <a:tblGrid>
                <a:gridCol w="1466850">
                  <a:extLst>
                    <a:ext uri="{9D8B030D-6E8A-4147-A177-3AD203B41FA5}">
                      <a16:colId xmlns:a16="http://schemas.microsoft.com/office/drawing/2014/main" val="20000"/>
                    </a:ext>
                  </a:extLst>
                </a:gridCol>
                <a:gridCol w="1332230">
                  <a:extLst>
                    <a:ext uri="{9D8B030D-6E8A-4147-A177-3AD203B41FA5}">
                      <a16:colId xmlns:a16="http://schemas.microsoft.com/office/drawing/2014/main" val="20001"/>
                    </a:ext>
                  </a:extLst>
                </a:gridCol>
              </a:tblGrid>
              <a:tr h="370840">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國家</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攻擊</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IP</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數量</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algn="ctr" defTabSz="914400" rtl="0" eaLnBrk="1" fontAlgn="b" latinLnBrk="0" hangingPunct="1"/>
                      <a:r>
                        <a:rPr lang="en-US"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United </a:t>
                      </a:r>
                      <a:r>
                        <a:rPr lang="en-US"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States(U4)</a:t>
                      </a:r>
                      <a:endParaRPr lang="en-US"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b" latinLnBrk="0" hangingPunct="1"/>
                      <a:r>
                        <a:rPr lang="en-US" altLang="zh-TW"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504</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370840">
                <a:tc>
                  <a:txBody>
                    <a:bodyPr/>
                    <a:lstStyle/>
                    <a:p>
                      <a:pPr marL="0" algn="ctr" defTabSz="914400" rtl="0" eaLnBrk="1" fontAlgn="b" latinLnBrk="0" hangingPunct="1"/>
                      <a:r>
                        <a:rPr lang="en-US"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Venezuela(V1)</a:t>
                      </a:r>
                      <a:endParaRPr lang="en-US"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b" latinLnBrk="0" hangingPunct="1"/>
                      <a:r>
                        <a:rPr lang="en-US" altLang="zh-TW"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361</a:t>
                      </a:r>
                      <a:endParaRPr lang="en-US" altLang="zh-TW"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370840">
                <a:tc>
                  <a:txBody>
                    <a:bodyPr/>
                    <a:lstStyle/>
                    <a:p>
                      <a:pPr marL="0" algn="ctr" defTabSz="914400" rtl="0" eaLnBrk="1" fontAlgn="b" latinLnBrk="0" hangingPunct="1"/>
                      <a:r>
                        <a:rPr lang="en-US" sz="1600" u="none" strike="noStrike" kern="120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China(C1</a:t>
                      </a:r>
                      <a:r>
                        <a:rPr lang="en-US"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b" latinLnBrk="0" hangingPunct="1"/>
                      <a:r>
                        <a:rPr lang="en-US" altLang="zh-TW"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330</a:t>
                      </a:r>
                      <a:endParaRPr lang="en-US" altLang="zh-TW"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370840">
                <a:tc>
                  <a:txBody>
                    <a:bodyPr/>
                    <a:lstStyle/>
                    <a:p>
                      <a:pPr marL="0" algn="ctr" defTabSz="914400" rtl="0" eaLnBrk="1" fontAlgn="b" latinLnBrk="0" hangingPunct="1"/>
                      <a:r>
                        <a:rPr lang="en-US"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Russian </a:t>
                      </a:r>
                      <a:r>
                        <a:rPr lang="en-US"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Federation(R2)</a:t>
                      </a:r>
                      <a:endParaRPr lang="en-US"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b" latinLnBrk="0" hangingPunct="1"/>
                      <a:r>
                        <a:rPr lang="en-US" altLang="zh-TW"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204</a:t>
                      </a:r>
                      <a:endParaRPr lang="en-US" altLang="zh-TW"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Netherlands(N1)</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b" latinLnBrk="0" hangingPunct="1"/>
                      <a:r>
                        <a:rPr lang="en-US" altLang="zh-TW"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86</a:t>
                      </a:r>
                      <a:endParaRPr lang="en-US" altLang="zh-TW"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Germany(G2)</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b" latinLnBrk="0" hangingPunct="1"/>
                      <a:r>
                        <a:rPr lang="en-US" altLang="zh-TW"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82</a:t>
                      </a:r>
                      <a:endParaRPr lang="en-US" altLang="zh-TW"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Ukraine(U1)</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b" latinLnBrk="0" hangingPunct="1"/>
                      <a:r>
                        <a:rPr lang="en-US" altLang="zh-TW"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72</a:t>
                      </a:r>
                      <a:endParaRPr lang="en-US" altLang="zh-TW"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370840">
                <a:tc>
                  <a:txBody>
                    <a:bodyPr/>
                    <a:lstStyle/>
                    <a:p>
                      <a:pPr marL="0" algn="ctr" defTabSz="914400" rtl="0" eaLnBrk="1" fontAlgn="b" latinLnBrk="0" hangingPunct="1"/>
                      <a:r>
                        <a:rPr lang="en-US"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France(F1)</a:t>
                      </a:r>
                      <a:endParaRPr lang="en-US"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b" latinLnBrk="0" hangingPunct="1"/>
                      <a:r>
                        <a:rPr lang="en-US" altLang="zh-TW"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58</a:t>
                      </a:r>
                      <a:endParaRPr lang="en-US" altLang="zh-TW"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r h="370840">
                <a:tc>
                  <a:txBody>
                    <a:bodyPr/>
                    <a:lstStyle/>
                    <a:p>
                      <a:pPr marL="0" algn="ctr" defTabSz="914400" rtl="0" eaLnBrk="1" fontAlgn="b" latinLnBrk="0" hangingPunct="1"/>
                      <a:r>
                        <a:rPr lang="en-US"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Romania(R1)</a:t>
                      </a:r>
                      <a:endParaRPr lang="en-US"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b" latinLnBrk="0" hangingPunct="1"/>
                      <a:r>
                        <a:rPr lang="en-US" altLang="zh-TW"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57</a:t>
                      </a:r>
                      <a:endParaRPr lang="en-US" altLang="zh-TW"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370840">
                <a:tc>
                  <a:txBody>
                    <a:bodyPr/>
                    <a:lstStyle/>
                    <a:p>
                      <a:pPr marL="0" algn="ctr" defTabSz="914400" rtl="0" eaLnBrk="1" fontAlgn="b" latinLnBrk="0" hangingPunct="1"/>
                      <a:r>
                        <a:rPr lang="en-US"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Italy(I7)</a:t>
                      </a:r>
                      <a:endParaRPr lang="en-US"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b" latinLnBrk="0" hangingPunct="1"/>
                      <a:r>
                        <a:rPr lang="en-US" altLang="zh-TW" sz="16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45</a:t>
                      </a:r>
                      <a:endParaRPr lang="en-US" altLang="zh-TW" sz="16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370840">
                <a:tc>
                  <a:txBody>
                    <a:bodyPr/>
                    <a:lstStyle/>
                    <a:p>
                      <a:pPr algn="ctr"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其他</a:t>
                      </a:r>
                      <a:endParaRPr lang="zh-TW" altLang="en-US" sz="16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b"/>
                      <a:r>
                        <a:rPr lang="en-US" altLang="zh-TW" sz="16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673</a:t>
                      </a:r>
                      <a:endParaRPr lang="en-US" altLang="zh-TW" sz="16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1"/>
                  </a:ext>
                </a:extLst>
              </a:tr>
              <a:tr h="370840">
                <a:tc>
                  <a:txBody>
                    <a:bodyPr/>
                    <a:lstStyle/>
                    <a:p>
                      <a:pPr marL="0" algn="ctr" defTabSz="914400" rtl="0" eaLnBrk="1" latinLnBrk="0" hangingPunct="1"/>
                      <a:r>
                        <a:rPr lang="zh-TW" altLang="en-US" sz="1600" b="1" kern="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總計</a:t>
                      </a:r>
                      <a:endParaRPr lang="zh-TW" altLang="en-US" sz="1600" b="1"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75000"/>
                      </a:schemeClr>
                    </a:solidFill>
                  </a:tcPr>
                </a:tc>
                <a:tc>
                  <a:txBody>
                    <a:bodyPr/>
                    <a:lstStyle/>
                    <a:p>
                      <a:pPr marL="0" algn="ctr" defTabSz="914400" rtl="0" eaLnBrk="1" latinLnBrk="0" hangingPunct="1"/>
                      <a:r>
                        <a:rPr lang="en-US" altLang="zh-TW" sz="1600" b="1" kern="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2472(88)</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75000"/>
                      </a:schemeClr>
                    </a:solidFill>
                  </a:tcPr>
                </a:tc>
                <a:extLst>
                  <a:ext uri="{0D108BD9-81ED-4DB2-BD59-A6C34878D82A}">
                    <a16:rowId xmlns:a16="http://schemas.microsoft.com/office/drawing/2014/main" val="10012"/>
                  </a:ext>
                </a:extLst>
              </a:tr>
            </a:tbl>
          </a:graphicData>
        </a:graphic>
      </p:graphicFrame>
      <p:sp>
        <p:nvSpPr>
          <p:cNvPr id="11" name="內容版面配置區 2"/>
          <p:cNvSpPr txBox="1">
            <a:spLocks/>
          </p:cNvSpPr>
          <p:nvPr/>
        </p:nvSpPr>
        <p:spPr bwMode="auto">
          <a:xfrm>
            <a:off x="3635896" y="5330200"/>
            <a:ext cx="48245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itchFamily="2" charset="2"/>
              <a:buChar char="n"/>
            </a:pPr>
            <a:r>
              <a:rPr kumimoji="0"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統計時間：</a:t>
            </a:r>
            <a:r>
              <a:rPr kumimoji="0"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2016</a:t>
            </a:r>
            <a:r>
              <a:rPr kumimoji="0"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月至</a:t>
            </a:r>
            <a:r>
              <a:rPr kumimoji="0"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kumimoji="0"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n"/>
            </a:pPr>
            <a:r>
              <a:rPr kumimoji="0"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資料來源：教育機構資安通報平台</a:t>
            </a:r>
            <a:endParaRPr kumimoji="0"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內容版面配置區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19872" y="1547638"/>
            <a:ext cx="5538462" cy="3600000"/>
          </a:xfrm>
        </p:spPr>
      </p:pic>
    </p:spTree>
    <p:extLst>
      <p:ext uri="{BB962C8B-B14F-4D97-AF65-F5344CB8AC3E}">
        <p14:creationId xmlns:p14="http://schemas.microsoft.com/office/powerpoint/2010/main" val="3075383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ctrTitle"/>
          </p:nvPr>
        </p:nvSpPr>
        <p:spPr>
          <a:xfrm>
            <a:off x="683568" y="2852936"/>
            <a:ext cx="7772400" cy="1470025"/>
          </a:xfrm>
        </p:spPr>
        <p:txBody>
          <a:bodyPr/>
          <a:lstStyle/>
          <a:p>
            <a:pPr eaLnBrk="1" hangingPunct="1"/>
            <a:r>
              <a:rPr lang="zh-TW" altLang="en-US" b="1" dirty="0">
                <a:solidFill>
                  <a:srgbClr val="0066CC"/>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平台功能介紹</a:t>
            </a:r>
            <a:endParaRPr lang="en-US" altLang="zh-TW" b="1" dirty="0">
              <a:solidFill>
                <a:srgbClr val="0066CC"/>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84783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972000" y="1772816"/>
            <a:ext cx="7200000" cy="4594209"/>
          </a:xfrm>
          <a:prstGeom prst="rect">
            <a:avLst/>
          </a:prstGeom>
        </p:spPr>
      </p:pic>
      <p:sp>
        <p:nvSpPr>
          <p:cNvPr id="2" name="標題 1"/>
          <p:cNvSpPr>
            <a:spLocks noGrp="1"/>
          </p:cNvSpPr>
          <p:nvPr>
            <p:ph type="title"/>
          </p:nvPr>
        </p:nvSpPr>
        <p:spPr>
          <a:xfrm>
            <a:off x="457200" y="115888"/>
            <a:ext cx="8229600" cy="1143000"/>
          </a:xfrm>
        </p:spPr>
        <p:txBody>
          <a:bodyPr rtlCol="0">
            <a:normAutofit/>
          </a:bodyPr>
          <a:lstStyle/>
          <a:p>
            <a:pPr eaLnBrk="1" fontAlgn="auto" hangingPunct="1">
              <a:spcAft>
                <a:spcPts val="0"/>
              </a:spcAft>
              <a:defRPr/>
            </a:pPr>
            <a:r>
              <a:rPr lang="zh-TW" altLang="en-US" sz="4000"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教育機構資安通報平台</a:t>
            </a:r>
            <a:endPar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9220" name="內容版面配置區 2"/>
          <p:cNvSpPr>
            <a:spLocks noGrp="1"/>
          </p:cNvSpPr>
          <p:nvPr>
            <p:ph idx="1"/>
          </p:nvPr>
        </p:nvSpPr>
        <p:spPr>
          <a:xfrm>
            <a:off x="519113" y="1196975"/>
            <a:ext cx="8229600" cy="4784725"/>
          </a:xfrm>
        </p:spPr>
        <p:txBody>
          <a:bodyPr>
            <a:normAutofit/>
          </a:bodyPr>
          <a:lstStyle/>
          <a:p>
            <a:pPr eaLnBrk="1" hangingPunct="1"/>
            <a:r>
              <a:rPr lang="zh-TW" altLang="en-US" sz="2400" dirty="0" smtClean="0">
                <a:latin typeface="標楷體" pitchFamily="65" charset="-120"/>
                <a:ea typeface="標楷體" pitchFamily="65" charset="-120"/>
              </a:rPr>
              <a:t>教育機構資安通報平台網址：</a:t>
            </a:r>
            <a:r>
              <a:rPr lang="en-US" altLang="zh-TW" sz="2400" dirty="0" smtClean="0">
                <a:latin typeface="Times New Roman" panose="02020603050405020304" pitchFamily="18" charset="0"/>
                <a:cs typeface="Times New Roman" panose="02020603050405020304" pitchFamily="18" charset="0"/>
                <a:hlinkClick r:id="rId4"/>
              </a:rPr>
              <a:t>info.cert.tanet.edu.tw</a:t>
            </a:r>
            <a:endParaRPr lang="zh-TW" altLang="en-US" sz="24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29</a:t>
            </a:fld>
            <a:endParaRPr lang="zh-TW" altLang="en-US" dirty="0"/>
          </a:p>
        </p:txBody>
      </p:sp>
      <p:grpSp>
        <p:nvGrpSpPr>
          <p:cNvPr id="8" name="群組 7"/>
          <p:cNvGrpSpPr/>
          <p:nvPr/>
        </p:nvGrpSpPr>
        <p:grpSpPr>
          <a:xfrm>
            <a:off x="523550" y="2740278"/>
            <a:ext cx="2320258" cy="2560930"/>
            <a:chOff x="523550" y="2740278"/>
            <a:chExt cx="2320258" cy="2560930"/>
          </a:xfrm>
        </p:grpSpPr>
        <p:sp>
          <p:nvSpPr>
            <p:cNvPr id="6" name="圓角矩形 5"/>
            <p:cNvSpPr/>
            <p:nvPr/>
          </p:nvSpPr>
          <p:spPr>
            <a:xfrm>
              <a:off x="827584" y="2924944"/>
              <a:ext cx="2016224" cy="23762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523550" y="2740278"/>
              <a:ext cx="432048" cy="369332"/>
            </a:xfrm>
            <a:prstGeom prst="rect">
              <a:avLst/>
            </a:prstGeom>
            <a:noFill/>
          </p:spPr>
          <p:txBody>
            <a:bodyPr wrap="square" rtlCol="0">
              <a:spAutoFit/>
            </a:bodyPr>
            <a:lstStyle/>
            <a:p>
              <a:r>
                <a:rPr lang="zh-TW" altLang="en-US" b="1" dirty="0" smtClean="0">
                  <a:solidFill>
                    <a:srgbClr val="FF0000"/>
                  </a:solidFill>
                </a:rPr>
                <a:t>①</a:t>
              </a:r>
              <a:endParaRPr lang="zh-TW" altLang="en-US" b="1" dirty="0">
                <a:solidFill>
                  <a:srgbClr val="FF0000"/>
                </a:solidFill>
              </a:endParaRPr>
            </a:p>
          </p:txBody>
        </p:sp>
      </p:grpSp>
      <p:grpSp>
        <p:nvGrpSpPr>
          <p:cNvPr id="9" name="群組 8"/>
          <p:cNvGrpSpPr/>
          <p:nvPr/>
        </p:nvGrpSpPr>
        <p:grpSpPr>
          <a:xfrm>
            <a:off x="539952" y="5301208"/>
            <a:ext cx="2320258" cy="870462"/>
            <a:chOff x="539952" y="5301208"/>
            <a:chExt cx="2320258" cy="870462"/>
          </a:xfrm>
        </p:grpSpPr>
        <p:sp>
          <p:nvSpPr>
            <p:cNvPr id="11" name="圓角矩形 10"/>
            <p:cNvSpPr/>
            <p:nvPr/>
          </p:nvSpPr>
          <p:spPr>
            <a:xfrm>
              <a:off x="843986" y="5625831"/>
              <a:ext cx="2016224" cy="54583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539952" y="5301208"/>
              <a:ext cx="432048" cy="369332"/>
            </a:xfrm>
            <a:prstGeom prst="rect">
              <a:avLst/>
            </a:prstGeom>
            <a:noFill/>
          </p:spPr>
          <p:txBody>
            <a:bodyPr wrap="square" rtlCol="0">
              <a:spAutoFit/>
            </a:bodyPr>
            <a:lstStyle/>
            <a:p>
              <a:r>
                <a:rPr lang="zh-TW" altLang="en-US" b="1" dirty="0">
                  <a:solidFill>
                    <a:srgbClr val="FF0000"/>
                  </a:solidFill>
                </a:rPr>
                <a:t>②</a:t>
              </a:r>
            </a:p>
          </p:txBody>
        </p:sp>
      </p:grpSp>
    </p:spTree>
    <p:extLst>
      <p:ext uri="{BB962C8B-B14F-4D97-AF65-F5344CB8AC3E}">
        <p14:creationId xmlns:p14="http://schemas.microsoft.com/office/powerpoint/2010/main" val="2645112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ctrTitle"/>
          </p:nvPr>
        </p:nvSpPr>
        <p:spPr>
          <a:xfrm>
            <a:off x="683568" y="2852936"/>
            <a:ext cx="7772400" cy="1470025"/>
          </a:xfrm>
        </p:spPr>
        <p:txBody>
          <a:bodyPr/>
          <a:lstStyle/>
          <a:p>
            <a:r>
              <a:rPr lang="en-US" altLang="zh-TW" b="1" dirty="0">
                <a:solidFill>
                  <a:srgbClr val="0066CC"/>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TACERT</a:t>
            </a:r>
            <a:r>
              <a:rPr lang="zh-TW" altLang="en-US" b="1" dirty="0">
                <a:solidFill>
                  <a:srgbClr val="0066CC"/>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中心簡介</a:t>
            </a:r>
          </a:p>
        </p:txBody>
      </p:sp>
    </p:spTree>
    <p:extLst>
      <p:ext uri="{BB962C8B-B14F-4D97-AF65-F5344CB8AC3E}">
        <p14:creationId xmlns:p14="http://schemas.microsoft.com/office/powerpoint/2010/main" val="1458923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會員登入</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30</a:t>
            </a:fld>
            <a:endParaRPr lang="zh-TW" altLang="en-US" dirty="0"/>
          </a:p>
        </p:txBody>
      </p:sp>
      <p:sp>
        <p:nvSpPr>
          <p:cNvPr id="6" name="內容版面配置區 5"/>
          <p:cNvSpPr>
            <a:spLocks noGrp="1"/>
          </p:cNvSpPr>
          <p:nvPr>
            <p:ph idx="1"/>
          </p:nvPr>
        </p:nvSpPr>
        <p:spPr/>
        <p:txBody>
          <a:bodyPr/>
          <a:lstStyle/>
          <a:p>
            <a:r>
              <a:rPr lang="zh-TW" altLang="en-US" dirty="0" smtClean="0">
                <a:latin typeface="Times New Roman" panose="02020603050405020304" pitchFamily="18" charset="0"/>
                <a:cs typeface="Times New Roman" panose="02020603050405020304" pitchFamily="18" charset="0"/>
              </a:rPr>
              <a:t>使用</a:t>
            </a:r>
            <a:r>
              <a:rPr lang="en-US" altLang="zh-TW" dirty="0" smtClean="0">
                <a:latin typeface="Times New Roman" panose="02020603050405020304" pitchFamily="18" charset="0"/>
                <a:cs typeface="Times New Roman" panose="02020603050405020304" pitchFamily="18" charset="0"/>
              </a:rPr>
              <a:t>OID</a:t>
            </a:r>
            <a:r>
              <a:rPr lang="zh-TW" altLang="en-US" dirty="0" smtClean="0">
                <a:latin typeface="Times New Roman" panose="02020603050405020304" pitchFamily="18" charset="0"/>
                <a:cs typeface="Times New Roman" panose="02020603050405020304" pitchFamily="18" charset="0"/>
              </a:rPr>
              <a:t>及密碼登入</a:t>
            </a:r>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一個單位最多有五位連絡人</a:t>
            </a:r>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每個連絡人</a:t>
            </a:r>
            <a:r>
              <a:rPr lang="en-US" altLang="zh-TW" dirty="0" smtClean="0">
                <a:latin typeface="Times New Roman" panose="02020603050405020304" pitchFamily="18" charset="0"/>
                <a:cs typeface="Times New Roman" panose="02020603050405020304" pitchFamily="18" charset="0"/>
              </a:rPr>
              <a:t>OID</a:t>
            </a:r>
            <a:r>
              <a:rPr lang="zh-TW" altLang="en-US" dirty="0" smtClean="0">
                <a:latin typeface="Times New Roman" panose="02020603050405020304" pitchFamily="18" charset="0"/>
                <a:cs typeface="Times New Roman" panose="02020603050405020304" pitchFamily="18" charset="0"/>
              </a:rPr>
              <a:t>及密碼可不同</a:t>
            </a:r>
            <a:endParaRPr lang="zh-TW" altLang="en-US" dirty="0">
              <a:latin typeface="Times New Roman" panose="02020603050405020304" pitchFamily="18" charset="0"/>
              <a:cs typeface="Times New Roman" panose="02020603050405020304" pitchFamily="18" charset="0"/>
            </a:endParaRPr>
          </a:p>
        </p:txBody>
      </p:sp>
      <p:pic>
        <p:nvPicPr>
          <p:cNvPr id="7" name="圖片 6"/>
          <p:cNvPicPr>
            <a:picLocks noChangeAspect="1"/>
          </p:cNvPicPr>
          <p:nvPr/>
        </p:nvPicPr>
        <p:blipFill>
          <a:blip r:embed="rId2"/>
          <a:stretch>
            <a:fillRect/>
          </a:stretch>
        </p:blipFill>
        <p:spPr>
          <a:xfrm>
            <a:off x="2857419" y="3795437"/>
            <a:ext cx="5829381" cy="2880000"/>
          </a:xfrm>
          <a:prstGeom prst="rect">
            <a:avLst/>
          </a:prstGeom>
        </p:spPr>
      </p:pic>
    </p:spTree>
    <p:extLst>
      <p:ext uri="{BB962C8B-B14F-4D97-AF65-F5344CB8AC3E}">
        <p14:creationId xmlns:p14="http://schemas.microsoft.com/office/powerpoint/2010/main" val="3623574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normAutofit/>
          </a:bodyPr>
          <a:lstStyle/>
          <a:p>
            <a:pPr>
              <a:defRPr/>
            </a:pPr>
            <a:r>
              <a:rPr lang="zh-TW" altLang="en-US" sz="4000"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機關</a:t>
            </a:r>
            <a:r>
              <a:rPr lang="en-US" altLang="zh-TW" sz="4000"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OID</a:t>
            </a:r>
            <a:r>
              <a:rPr lang="zh-TW" altLang="en-US" sz="4000"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查詢</a:t>
            </a:r>
            <a:endPar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298437" y="980728"/>
            <a:ext cx="8424936" cy="4669979"/>
          </a:xfrm>
        </p:spPr>
        <p:txBody>
          <a:bodyPr>
            <a:normAutofit/>
          </a:bodyPr>
          <a:lstStyle/>
          <a:p>
            <a:pPr>
              <a:buFont typeface="Wingdings" pitchFamily="2" charset="2"/>
              <a:buChar char="n"/>
            </a:pPr>
            <a:r>
              <a:rPr lang="zh-TW" altLang="en-US" sz="2400" dirty="0">
                <a:latin typeface="Times New Roman" panose="02020603050405020304" pitchFamily="18" charset="0"/>
                <a:cs typeface="Times New Roman" panose="02020603050405020304" pitchFamily="18" charset="0"/>
              </a:rPr>
              <a:t>可至研考會網站</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網址為「</a:t>
            </a:r>
            <a:r>
              <a:rPr lang="en-US" altLang="zh-TW" sz="2400" dirty="0">
                <a:latin typeface="Times New Roman" panose="02020603050405020304" pitchFamily="18" charset="0"/>
                <a:cs typeface="Times New Roman" panose="02020603050405020304" pitchFamily="18" charset="0"/>
              </a:rPr>
              <a:t>http://oid.nat.gov.tw/</a:t>
            </a:r>
            <a:r>
              <a:rPr lang="zh-TW" altLang="en-US"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a:t>
            </a:r>
            <a:r>
              <a:rPr lang="zh-TW" altLang="en-US" sz="2400" dirty="0" smtClean="0">
                <a:latin typeface="Times New Roman" panose="02020603050405020304" pitchFamily="18" charset="0"/>
                <a:cs typeface="Times New Roman" panose="02020603050405020304" pitchFamily="18" charset="0"/>
              </a:rPr>
              <a:t>點選</a:t>
            </a:r>
            <a:r>
              <a:rPr lang="en-US" altLang="zh-TW" sz="2400" dirty="0" smtClean="0">
                <a:latin typeface="Times New Roman" panose="02020603050405020304" pitchFamily="18" charset="0"/>
                <a:cs typeface="Times New Roman" panose="02020603050405020304" pitchFamily="18" charset="0"/>
              </a:rPr>
              <a:t/>
            </a:r>
            <a:br>
              <a:rPr lang="en-US" altLang="zh-TW" sz="2400" dirty="0" smtClean="0">
                <a:latin typeface="Times New Roman" panose="02020603050405020304" pitchFamily="18" charset="0"/>
                <a:cs typeface="Times New Roman" panose="02020603050405020304" pitchFamily="18" charset="0"/>
              </a:rPr>
            </a:br>
            <a:r>
              <a:rPr lang="zh-TW" altLang="en-US" sz="2400" dirty="0" smtClean="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組織與團體物件識別碼</a:t>
            </a:r>
            <a:r>
              <a:rPr lang="en-US" altLang="zh-TW" sz="2400" dirty="0">
                <a:latin typeface="Times New Roman" panose="02020603050405020304" pitchFamily="18" charset="0"/>
                <a:cs typeface="Times New Roman" panose="02020603050405020304" pitchFamily="18" charset="0"/>
              </a:rPr>
              <a:t>(OID)</a:t>
            </a:r>
            <a:r>
              <a:rPr lang="zh-TW" altLang="en-US" sz="2400" dirty="0">
                <a:latin typeface="Times New Roman" panose="02020603050405020304" pitchFamily="18" charset="0"/>
                <a:cs typeface="Times New Roman" panose="02020603050405020304" pitchFamily="18" charset="0"/>
              </a:rPr>
              <a:t>查詢」進行</a:t>
            </a:r>
            <a:r>
              <a:rPr lang="zh-TW" altLang="en-US" sz="2400" dirty="0" smtClean="0">
                <a:latin typeface="Times New Roman" panose="02020603050405020304" pitchFamily="18" charset="0"/>
                <a:cs typeface="Times New Roman" panose="02020603050405020304" pitchFamily="18" charset="0"/>
              </a:rPr>
              <a:t>查詢</a:t>
            </a:r>
            <a:endParaRPr lang="en-US" altLang="zh-TW" sz="2400" dirty="0" smtClean="0">
              <a:latin typeface="Times New Roman" panose="02020603050405020304" pitchFamily="18" charset="0"/>
              <a:cs typeface="Times New Roman" panose="02020603050405020304" pitchFamily="18" charset="0"/>
            </a:endParaRPr>
          </a:p>
          <a:p>
            <a:pPr>
              <a:buFont typeface="Wingdings" pitchFamily="2" charset="2"/>
              <a:buChar char="n"/>
            </a:pPr>
            <a:r>
              <a:rPr lang="zh-TW" altLang="en-US" sz="2400" dirty="0">
                <a:latin typeface="Times New Roman" panose="02020603050405020304" pitchFamily="18" charset="0"/>
                <a:cs typeface="Times New Roman" panose="02020603050405020304" pitchFamily="18" charset="0"/>
              </a:rPr>
              <a:t>來電</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信</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至本中心查詢</a:t>
            </a:r>
          </a:p>
        </p:txBody>
      </p:sp>
      <p:pic>
        <p:nvPicPr>
          <p:cNvPr id="2050" name="Picture 2" descr="C:\Users\Kate\Desktop\O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64" y="2354522"/>
            <a:ext cx="7953272" cy="4320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83568" y="4941168"/>
            <a:ext cx="122413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投影片編號版面配置區 4"/>
          <p:cNvSpPr>
            <a:spLocks noGrp="1"/>
          </p:cNvSpPr>
          <p:nvPr>
            <p:ph type="sldNum" sz="quarter" idx="12"/>
          </p:nvPr>
        </p:nvSpPr>
        <p:spPr/>
        <p:txBody>
          <a:bodyPr/>
          <a:lstStyle/>
          <a:p>
            <a:pPr>
              <a:defRPr/>
            </a:pPr>
            <a:fld id="{A5507E8E-C781-4E96-A226-7C7349A8B61D}" type="slidenum">
              <a:rPr lang="zh-TW" altLang="en-US" smtClean="0"/>
              <a:pPr>
                <a:defRPr/>
              </a:pPr>
              <a:t>31</a:t>
            </a:fld>
            <a:endParaRPr lang="zh-TW" altLang="en-US" dirty="0"/>
          </a:p>
        </p:txBody>
      </p:sp>
    </p:spTree>
    <p:extLst>
      <p:ext uri="{BB962C8B-B14F-4D97-AF65-F5344CB8AC3E}">
        <p14:creationId xmlns:p14="http://schemas.microsoft.com/office/powerpoint/2010/main" val="2186899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normAutofit/>
          </a:bodyPr>
          <a:lstStyle/>
          <a:p>
            <a:pPr>
              <a:defRPr/>
            </a:pPr>
            <a:r>
              <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密碼</a:t>
            </a:r>
            <a:r>
              <a:rPr lang="zh-TW" altLang="en-US" sz="4000"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查詢</a:t>
            </a:r>
            <a:endPar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457200" y="1052736"/>
            <a:ext cx="8229600" cy="4525963"/>
          </a:xfrm>
        </p:spPr>
        <p:txBody>
          <a:bodyPr>
            <a:normAutofit/>
          </a:bodyPr>
          <a:lstStyle/>
          <a:p>
            <a:r>
              <a:rPr lang="zh-TW" altLang="en-US" sz="2400" dirty="0" smtClean="0">
                <a:latin typeface="Times New Roman" panose="02020603050405020304" pitchFamily="18" charset="0"/>
                <a:cs typeface="Times New Roman" panose="02020603050405020304" pitchFamily="18" charset="0"/>
              </a:rPr>
              <a:t>密碼查詢機制將核對「單位</a:t>
            </a:r>
            <a:r>
              <a:rPr lang="en-US" altLang="zh-TW" sz="2400" dirty="0" smtClean="0">
                <a:latin typeface="Times New Roman" panose="02020603050405020304" pitchFamily="18" charset="0"/>
                <a:cs typeface="Times New Roman" panose="02020603050405020304" pitchFamily="18" charset="0"/>
              </a:rPr>
              <a:t>OID</a:t>
            </a:r>
            <a:r>
              <a:rPr lang="zh-TW" altLang="en-US" sz="2400" dirty="0" smtClean="0">
                <a:latin typeface="Times New Roman" panose="02020603050405020304" pitchFamily="18" charset="0"/>
                <a:cs typeface="Times New Roman" panose="02020603050405020304" pitchFamily="18" charset="0"/>
              </a:rPr>
              <a:t>」、「連絡人姓名」、「連絡人郵件」、「連絡人手機」及「驗證碼」，且</a:t>
            </a:r>
            <a:r>
              <a:rPr lang="zh-TW" altLang="en-US" sz="2400" b="1" dirty="0" smtClean="0">
                <a:solidFill>
                  <a:srgbClr val="FF0000"/>
                </a:solidFill>
                <a:latin typeface="Times New Roman" panose="02020603050405020304" pitchFamily="18" charset="0"/>
                <a:cs typeface="Times New Roman" panose="02020603050405020304" pitchFamily="18" charset="0"/>
              </a:rPr>
              <a:t>以上資訊需和教育機構資安通報平台內連絡人資料符合</a:t>
            </a:r>
            <a:endParaRPr lang="en-US" altLang="zh-TW" sz="2400" b="1" dirty="0" smtClean="0">
              <a:solidFill>
                <a:srgbClr val="FF0000"/>
              </a:solidFill>
              <a:latin typeface="Times New Roman" panose="02020603050405020304" pitchFamily="18" charset="0"/>
              <a:cs typeface="Times New Roman" panose="02020603050405020304" pitchFamily="18" charset="0"/>
            </a:endParaRPr>
          </a:p>
          <a:p>
            <a:r>
              <a:rPr lang="zh-TW" altLang="en-US" sz="2400" dirty="0" smtClean="0">
                <a:latin typeface="Times New Roman" panose="02020603050405020304" pitchFamily="18" charset="0"/>
                <a:cs typeface="Times New Roman" panose="02020603050405020304" pitchFamily="18" charset="0"/>
              </a:rPr>
              <a:t>以「</a:t>
            </a:r>
            <a:r>
              <a:rPr lang="zh-TW" altLang="en-US" sz="2400" b="1" dirty="0" smtClean="0">
                <a:solidFill>
                  <a:srgbClr val="FF0000"/>
                </a:solidFill>
                <a:latin typeface="Times New Roman" panose="02020603050405020304" pitchFamily="18" charset="0"/>
                <a:cs typeface="Times New Roman" panose="02020603050405020304" pitchFamily="18" charset="0"/>
              </a:rPr>
              <a:t>重設</a:t>
            </a:r>
            <a:r>
              <a:rPr lang="en-US" altLang="zh-TW" sz="2400" b="1" dirty="0" smtClean="0">
                <a:solidFill>
                  <a:srgbClr val="FF0000"/>
                </a:solidFill>
                <a:latin typeface="Times New Roman" panose="02020603050405020304" pitchFamily="18" charset="0"/>
                <a:cs typeface="Times New Roman" panose="02020603050405020304" pitchFamily="18" charset="0"/>
              </a:rPr>
              <a:t>8</a:t>
            </a:r>
            <a:r>
              <a:rPr lang="zh-TW" altLang="en-US" sz="2400" b="1" dirty="0" smtClean="0">
                <a:solidFill>
                  <a:srgbClr val="FF0000"/>
                </a:solidFill>
                <a:latin typeface="Times New Roman" panose="02020603050405020304" pitchFamily="18" charset="0"/>
                <a:cs typeface="Times New Roman" panose="02020603050405020304" pitchFamily="18" charset="0"/>
              </a:rPr>
              <a:t>碼亂數密碼</a:t>
            </a:r>
            <a:r>
              <a:rPr lang="zh-TW" altLang="en-US" sz="2400" dirty="0" smtClean="0">
                <a:latin typeface="Times New Roman" panose="02020603050405020304" pitchFamily="18" charset="0"/>
                <a:cs typeface="Times New Roman" panose="02020603050405020304" pitchFamily="18" charset="0"/>
              </a:rPr>
              <a:t>」，並以簡訊及</a:t>
            </a:r>
            <a:r>
              <a:rPr lang="zh-TW" altLang="en-US" sz="2400" smtClean="0">
                <a:latin typeface="Times New Roman" panose="02020603050405020304" pitchFamily="18" charset="0"/>
                <a:cs typeface="Times New Roman" panose="02020603050405020304" pitchFamily="18" charset="0"/>
              </a:rPr>
              <a:t>電子郵件通知該連絡</a:t>
            </a:r>
            <a:r>
              <a:rPr lang="zh-TW" altLang="en-US" sz="2400" dirty="0" smtClean="0">
                <a:latin typeface="Times New Roman" panose="02020603050405020304" pitchFamily="18" charset="0"/>
                <a:cs typeface="Times New Roman" panose="02020603050405020304" pitchFamily="18" charset="0"/>
              </a:rPr>
              <a:t>人</a:t>
            </a:r>
            <a:endParaRPr lang="zh-TW" altLang="en-US" sz="2400" dirty="0">
              <a:latin typeface="Times New Roman" panose="02020603050405020304" pitchFamily="18" charset="0"/>
              <a:cs typeface="Times New Roman" panose="02020603050405020304" pitchFamily="18" charset="0"/>
            </a:endParaRPr>
          </a:p>
        </p:txBody>
      </p:sp>
      <p:pic>
        <p:nvPicPr>
          <p:cNvPr id="1026" name="Picture 2" descr="C:\Users\Kate\Desktop\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140968"/>
            <a:ext cx="6264696" cy="3681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te\Desktop\2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924944"/>
            <a:ext cx="2992935" cy="3717032"/>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32</a:t>
            </a:fld>
            <a:endParaRPr lang="zh-TW" altLang="en-US" dirty="0"/>
          </a:p>
        </p:txBody>
      </p:sp>
    </p:spTree>
    <p:extLst>
      <p:ext uri="{BB962C8B-B14F-4D97-AF65-F5344CB8AC3E}">
        <p14:creationId xmlns:p14="http://schemas.microsoft.com/office/powerpoint/2010/main" val="2542116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1691680" y="1565700"/>
            <a:ext cx="6480000" cy="5208561"/>
          </a:xfrm>
          <a:prstGeom prst="rect">
            <a:avLst/>
          </a:prstGeom>
        </p:spPr>
      </p:pic>
      <p:sp>
        <p:nvSpPr>
          <p:cNvPr id="2" name="標題 1"/>
          <p:cNvSpPr>
            <a:spLocks noGrp="1"/>
          </p:cNvSpPr>
          <p:nvPr>
            <p:ph type="title"/>
          </p:nvPr>
        </p:nvSpPr>
        <p:spPr>
          <a:xfrm>
            <a:off x="467544" y="44624"/>
            <a:ext cx="8229600" cy="1143000"/>
          </a:xfrm>
        </p:spPr>
        <p:txBody>
          <a:bodyPr>
            <a:normAutofit/>
          </a:bodyPr>
          <a:lstStyle/>
          <a:p>
            <a:r>
              <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登入畫面</a:t>
            </a:r>
          </a:p>
        </p:txBody>
      </p:sp>
      <p:grpSp>
        <p:nvGrpSpPr>
          <p:cNvPr id="19" name="群組 18"/>
          <p:cNvGrpSpPr/>
          <p:nvPr/>
        </p:nvGrpSpPr>
        <p:grpSpPr>
          <a:xfrm>
            <a:off x="10633" y="4051067"/>
            <a:ext cx="3265223" cy="1970221"/>
            <a:chOff x="10633" y="4051067"/>
            <a:chExt cx="3265223" cy="1970221"/>
          </a:xfrm>
        </p:grpSpPr>
        <p:sp>
          <p:nvSpPr>
            <p:cNvPr id="7" name="圓角矩形 6"/>
            <p:cNvSpPr/>
            <p:nvPr/>
          </p:nvSpPr>
          <p:spPr>
            <a:xfrm>
              <a:off x="1691680" y="4051067"/>
              <a:ext cx="1584176" cy="19702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直線圖說文字 1 7"/>
            <p:cNvSpPr/>
            <p:nvPr/>
          </p:nvSpPr>
          <p:spPr>
            <a:xfrm>
              <a:off x="10633" y="4599130"/>
              <a:ext cx="1465023" cy="414046"/>
            </a:xfrm>
            <a:prstGeom prst="borderCallout1">
              <a:avLst>
                <a:gd name="adj1" fmla="val 50065"/>
                <a:gd name="adj2" fmla="val 114117"/>
                <a:gd name="adj3" fmla="val 49007"/>
                <a:gd name="adj4" fmla="val 1010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事件單處理區</a:t>
              </a:r>
              <a:endParaRPr lang="zh-TW" altLang="en-US" sz="1600"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grpSp>
      <p:grpSp>
        <p:nvGrpSpPr>
          <p:cNvPr id="18" name="群組 17"/>
          <p:cNvGrpSpPr/>
          <p:nvPr/>
        </p:nvGrpSpPr>
        <p:grpSpPr>
          <a:xfrm>
            <a:off x="35496" y="3212975"/>
            <a:ext cx="3240360" cy="780357"/>
            <a:chOff x="35496" y="3212975"/>
            <a:chExt cx="3240360" cy="780357"/>
          </a:xfrm>
        </p:grpSpPr>
        <p:sp>
          <p:nvSpPr>
            <p:cNvPr id="6" name="圓角矩形 5"/>
            <p:cNvSpPr/>
            <p:nvPr/>
          </p:nvSpPr>
          <p:spPr>
            <a:xfrm>
              <a:off x="1691680" y="3212975"/>
              <a:ext cx="1584176" cy="7803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直線圖說文字 1 8"/>
            <p:cNvSpPr/>
            <p:nvPr/>
          </p:nvSpPr>
          <p:spPr>
            <a:xfrm>
              <a:off x="35496" y="3391144"/>
              <a:ext cx="1440160" cy="435751"/>
            </a:xfrm>
            <a:prstGeom prst="borderCallout1">
              <a:avLst>
                <a:gd name="adj1" fmla="val 48506"/>
                <a:gd name="adj2" fmla="val 114778"/>
                <a:gd name="adj3" fmla="val 47008"/>
                <a:gd name="adj4" fmla="val 998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個人資料區</a:t>
              </a:r>
              <a:endParaRPr lang="zh-TW" altLang="en-US"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grpSp>
      <p:grpSp>
        <p:nvGrpSpPr>
          <p:cNvPr id="13" name="群組 12"/>
          <p:cNvGrpSpPr/>
          <p:nvPr/>
        </p:nvGrpSpPr>
        <p:grpSpPr>
          <a:xfrm>
            <a:off x="4362833" y="1201068"/>
            <a:ext cx="1865351" cy="2011907"/>
            <a:chOff x="3539613" y="1268760"/>
            <a:chExt cx="1865351" cy="2011907"/>
          </a:xfrm>
        </p:grpSpPr>
        <p:sp>
          <p:nvSpPr>
            <p:cNvPr id="11" name="圓角矩形 10"/>
            <p:cNvSpPr/>
            <p:nvPr/>
          </p:nvSpPr>
          <p:spPr>
            <a:xfrm>
              <a:off x="3539613" y="2760617"/>
              <a:ext cx="1865351" cy="5200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直線圖說文字 1 13"/>
            <p:cNvSpPr/>
            <p:nvPr/>
          </p:nvSpPr>
          <p:spPr>
            <a:xfrm>
              <a:off x="3539613" y="1268760"/>
              <a:ext cx="1697060" cy="311213"/>
            </a:xfrm>
            <a:prstGeom prst="borderCallout1">
              <a:avLst>
                <a:gd name="adj1" fmla="val 486619"/>
                <a:gd name="adj2" fmla="val 51359"/>
                <a:gd name="adj3" fmla="val 97773"/>
                <a:gd name="adj4" fmla="val 506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二級單位</a:t>
              </a:r>
              <a:r>
                <a:rPr lang="zh-TW" altLang="en-US" dirty="0" smtClean="0">
                  <a:solidFill>
                    <a:schemeClr val="tx1"/>
                  </a:solidFill>
                  <a:latin typeface="Times New Roman" panose="02020603050405020304" pitchFamily="18" charset="0"/>
                  <a:ea typeface="標楷體" pitchFamily="65" charset="-120"/>
                  <a:cs typeface="Times New Roman" panose="02020603050405020304" pitchFamily="18" charset="0"/>
                </a:rPr>
                <a:t>資</a:t>
              </a:r>
              <a:r>
                <a:rPr lang="zh-TW" altLang="en-US" dirty="0">
                  <a:solidFill>
                    <a:schemeClr val="tx1"/>
                  </a:solidFill>
                  <a:latin typeface="Times New Roman" panose="02020603050405020304" pitchFamily="18" charset="0"/>
                  <a:ea typeface="標楷體" pitchFamily="65" charset="-120"/>
                  <a:cs typeface="Times New Roman" panose="02020603050405020304" pitchFamily="18" charset="0"/>
                </a:rPr>
                <a:t>訊</a:t>
              </a:r>
            </a:p>
          </p:txBody>
        </p:sp>
      </p:grpSp>
      <p:grpSp>
        <p:nvGrpSpPr>
          <p:cNvPr id="17" name="群組 16"/>
          <p:cNvGrpSpPr/>
          <p:nvPr/>
        </p:nvGrpSpPr>
        <p:grpSpPr>
          <a:xfrm>
            <a:off x="1671242" y="1205480"/>
            <a:ext cx="2324694" cy="1958487"/>
            <a:chOff x="1671242" y="1205480"/>
            <a:chExt cx="2324694" cy="1958487"/>
          </a:xfrm>
        </p:grpSpPr>
        <p:sp>
          <p:nvSpPr>
            <p:cNvPr id="12" name="圓角矩形 11"/>
            <p:cNvSpPr/>
            <p:nvPr/>
          </p:nvSpPr>
          <p:spPr>
            <a:xfrm>
              <a:off x="1671242" y="2741640"/>
              <a:ext cx="2324694" cy="4223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直線圖說文字 1 14"/>
            <p:cNvSpPr/>
            <p:nvPr/>
          </p:nvSpPr>
          <p:spPr>
            <a:xfrm>
              <a:off x="2267744" y="1205480"/>
              <a:ext cx="1152128" cy="311213"/>
            </a:xfrm>
            <a:prstGeom prst="borderCallout1">
              <a:avLst>
                <a:gd name="adj1" fmla="val 498165"/>
                <a:gd name="adj2" fmla="val 50689"/>
                <a:gd name="adj3" fmla="val 101828"/>
                <a:gd name="adj4" fmla="val 496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單位資訊</a:t>
              </a:r>
              <a:endParaRPr lang="zh-TW" altLang="en-US"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grpSp>
      <p:grpSp>
        <p:nvGrpSpPr>
          <p:cNvPr id="5" name="群組 4"/>
          <p:cNvGrpSpPr/>
          <p:nvPr/>
        </p:nvGrpSpPr>
        <p:grpSpPr>
          <a:xfrm>
            <a:off x="6228184" y="1196752"/>
            <a:ext cx="1944216" cy="2016223"/>
            <a:chOff x="6372200" y="1268760"/>
            <a:chExt cx="1944216" cy="2016223"/>
          </a:xfrm>
        </p:grpSpPr>
        <p:sp>
          <p:nvSpPr>
            <p:cNvPr id="10" name="圓角矩形 9"/>
            <p:cNvSpPr/>
            <p:nvPr/>
          </p:nvSpPr>
          <p:spPr>
            <a:xfrm>
              <a:off x="6372200" y="2760617"/>
              <a:ext cx="1944216" cy="5243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直線圖說文字 1 19"/>
            <p:cNvSpPr/>
            <p:nvPr/>
          </p:nvSpPr>
          <p:spPr>
            <a:xfrm>
              <a:off x="6444208" y="1268760"/>
              <a:ext cx="1757385" cy="311213"/>
            </a:xfrm>
            <a:prstGeom prst="borderCallout1">
              <a:avLst>
                <a:gd name="adj1" fmla="val 492103"/>
                <a:gd name="adj2" fmla="val 51364"/>
                <a:gd name="adj3" fmla="val 97773"/>
                <a:gd name="adj4" fmla="val 506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三級</a:t>
              </a:r>
              <a:r>
                <a:rPr lang="zh-TW" altLang="en-US" dirty="0">
                  <a:solidFill>
                    <a:schemeClr val="tx1"/>
                  </a:solidFill>
                  <a:latin typeface="Times New Roman" panose="02020603050405020304" pitchFamily="18" charset="0"/>
                  <a:ea typeface="標楷體" pitchFamily="65" charset="-120"/>
                  <a:cs typeface="Times New Roman" panose="02020603050405020304" pitchFamily="18" charset="0"/>
                </a:rPr>
                <a:t>單位</a:t>
              </a:r>
              <a:r>
                <a:rPr lang="zh-TW" altLang="en-US" dirty="0" smtClean="0">
                  <a:solidFill>
                    <a:schemeClr val="tx1"/>
                  </a:solidFill>
                  <a:latin typeface="Times New Roman" panose="02020603050405020304" pitchFamily="18" charset="0"/>
                  <a:ea typeface="標楷體" pitchFamily="65" charset="-120"/>
                  <a:cs typeface="Times New Roman" panose="02020603050405020304" pitchFamily="18" charset="0"/>
                </a:rPr>
                <a:t>資</a:t>
              </a:r>
              <a:r>
                <a:rPr lang="zh-TW" altLang="en-US" dirty="0">
                  <a:solidFill>
                    <a:schemeClr val="tx1"/>
                  </a:solidFill>
                  <a:latin typeface="Times New Roman" panose="02020603050405020304" pitchFamily="18" charset="0"/>
                  <a:ea typeface="標楷體" pitchFamily="65" charset="-120"/>
                  <a:cs typeface="Times New Roman" panose="02020603050405020304" pitchFamily="18" charset="0"/>
                </a:rPr>
                <a:t>訊</a:t>
              </a:r>
            </a:p>
          </p:txBody>
        </p:sp>
      </p:grpSp>
      <p:sp>
        <p:nvSpPr>
          <p:cNvPr id="3" name="投影片編號版面配置區 2"/>
          <p:cNvSpPr>
            <a:spLocks noGrp="1"/>
          </p:cNvSpPr>
          <p:nvPr>
            <p:ph type="sldNum" sz="quarter" idx="12"/>
          </p:nvPr>
        </p:nvSpPr>
        <p:spPr/>
        <p:txBody>
          <a:bodyPr/>
          <a:lstStyle/>
          <a:p>
            <a:pPr>
              <a:defRPr/>
            </a:pPr>
            <a:fld id="{A5507E8E-C781-4E96-A226-7C7349A8B61D}" type="slidenum">
              <a:rPr lang="zh-TW" altLang="en-US" smtClean="0"/>
              <a:pPr>
                <a:defRPr/>
              </a:pPr>
              <a:t>33</a:t>
            </a:fld>
            <a:endParaRPr lang="zh-TW" altLang="en-US" dirty="0"/>
          </a:p>
        </p:txBody>
      </p:sp>
    </p:spTree>
    <p:extLst>
      <p:ext uri="{BB962C8B-B14F-4D97-AF65-F5344CB8AC3E}">
        <p14:creationId xmlns:p14="http://schemas.microsoft.com/office/powerpoint/2010/main" val="2369287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lstStyle/>
          <a:p>
            <a:r>
              <a:rPr lang="zh-TW" altLang="en-US" sz="4000" b="1" dirty="0">
                <a:solidFill>
                  <a:srgbClr val="0066CC"/>
                </a:solidFill>
                <a:effectLst>
                  <a:outerShdw blurRad="38100" dist="38100" dir="2700000" algn="tl">
                    <a:srgbClr val="C0C0C0"/>
                  </a:outerShdw>
                </a:effectLst>
              </a:rPr>
              <a:t>資安通報平台功能簡介</a:t>
            </a:r>
          </a:p>
        </p:txBody>
      </p:sp>
      <p:sp>
        <p:nvSpPr>
          <p:cNvPr id="3" name="內容版面配置區 2"/>
          <p:cNvSpPr>
            <a:spLocks noGrp="1"/>
          </p:cNvSpPr>
          <p:nvPr>
            <p:ph idx="1"/>
          </p:nvPr>
        </p:nvSpPr>
        <p:spPr>
          <a:xfrm>
            <a:off x="457200" y="1207293"/>
            <a:ext cx="8229600" cy="4525963"/>
          </a:xfrm>
        </p:spPr>
        <p:txBody>
          <a:bodyPr/>
          <a:lstStyle/>
          <a:p>
            <a:r>
              <a:rPr lang="zh-TW" altLang="en-US" sz="2400" dirty="0" smtClean="0">
                <a:latin typeface="Times New Roman" panose="02020603050405020304" pitchFamily="18" charset="0"/>
                <a:cs typeface="Times New Roman" panose="02020603050405020304" pitchFamily="18" charset="0"/>
              </a:rPr>
              <a:t>個人資料區各功能說明：</a:t>
            </a:r>
            <a:endParaRPr lang="en-US" altLang="zh-TW" sz="2400" dirty="0" smtClean="0">
              <a:latin typeface="Times New Roman" panose="02020603050405020304" pitchFamily="18" charset="0"/>
              <a:cs typeface="Times New Roman" panose="02020603050405020304" pitchFamily="18" charset="0"/>
            </a:endParaRPr>
          </a:p>
          <a:p>
            <a:pPr lvl="1"/>
            <a:r>
              <a:rPr lang="zh-TW" altLang="en-US" sz="2000" dirty="0" smtClean="0">
                <a:latin typeface="Times New Roman" panose="02020603050405020304" pitchFamily="18" charset="0"/>
                <a:cs typeface="Times New Roman" panose="02020603050405020304" pitchFamily="18" charset="0"/>
              </a:rPr>
              <a:t>首頁：顯示未處理完成事件</a:t>
            </a:r>
            <a:endParaRPr lang="en-US" altLang="zh-TW" sz="2000" dirty="0" smtClean="0">
              <a:latin typeface="Times New Roman" panose="02020603050405020304" pitchFamily="18" charset="0"/>
              <a:cs typeface="Times New Roman" panose="02020603050405020304" pitchFamily="18" charset="0"/>
            </a:endParaRPr>
          </a:p>
          <a:p>
            <a:pPr lvl="1"/>
            <a:r>
              <a:rPr lang="zh-TW" altLang="en-US" sz="2000" dirty="0" smtClean="0">
                <a:latin typeface="Times New Roman" panose="02020603050405020304" pitchFamily="18" charset="0"/>
                <a:cs typeface="Times New Roman" panose="02020603050405020304" pitchFamily="18" charset="0"/>
              </a:rPr>
              <a:t>修改個人資料：修改個人連絡資料</a:t>
            </a:r>
            <a:endParaRPr lang="en-US" altLang="zh-TW" sz="2000" dirty="0" smtClean="0">
              <a:latin typeface="Times New Roman" panose="02020603050405020304" pitchFamily="18" charset="0"/>
              <a:cs typeface="Times New Roman" panose="02020603050405020304" pitchFamily="18" charset="0"/>
            </a:endParaRPr>
          </a:p>
          <a:p>
            <a:r>
              <a:rPr lang="zh-TW" altLang="en-US" sz="2400" dirty="0" smtClean="0">
                <a:latin typeface="Times New Roman" panose="02020603050405020304" pitchFamily="18" charset="0"/>
                <a:cs typeface="Times New Roman" panose="02020603050405020304" pitchFamily="18" charset="0"/>
              </a:rPr>
              <a:t>事件單處理區各功能說明：</a:t>
            </a:r>
            <a:endParaRPr lang="en-US" altLang="zh-TW" sz="2400" dirty="0" smtClean="0">
              <a:latin typeface="Times New Roman" panose="02020603050405020304" pitchFamily="18" charset="0"/>
              <a:cs typeface="Times New Roman" panose="02020603050405020304" pitchFamily="18" charset="0"/>
            </a:endParaRPr>
          </a:p>
          <a:p>
            <a:pPr lvl="1"/>
            <a:r>
              <a:rPr lang="zh-TW" altLang="en-US" sz="2000" dirty="0" smtClean="0">
                <a:latin typeface="Times New Roman" panose="02020603050405020304" pitchFamily="18" charset="0"/>
                <a:cs typeface="Times New Roman" panose="02020603050405020304" pitchFamily="18" charset="0"/>
              </a:rPr>
              <a:t>通報</a:t>
            </a:r>
            <a:r>
              <a:rPr lang="en-US" altLang="zh-TW" sz="2000" dirty="0" smtClean="0">
                <a:latin typeface="Times New Roman" panose="02020603050405020304" pitchFamily="18" charset="0"/>
                <a:cs typeface="Times New Roman" panose="02020603050405020304" pitchFamily="18" charset="0"/>
              </a:rPr>
              <a:t>/</a:t>
            </a:r>
            <a:r>
              <a:rPr lang="zh-TW" altLang="en-US" sz="2000" dirty="0" smtClean="0">
                <a:latin typeface="Times New Roman" panose="02020603050405020304" pitchFamily="18" charset="0"/>
                <a:cs typeface="Times New Roman" panose="02020603050405020304" pitchFamily="18" charset="0"/>
              </a:rPr>
              <a:t>應變：未完成通報應變事件單表列於此，以利處理</a:t>
            </a:r>
            <a:endParaRPr lang="en-US" altLang="zh-TW" sz="2000" dirty="0" smtClean="0">
              <a:latin typeface="Times New Roman" panose="02020603050405020304" pitchFamily="18" charset="0"/>
              <a:cs typeface="Times New Roman" panose="02020603050405020304" pitchFamily="18" charset="0"/>
            </a:endParaRPr>
          </a:p>
          <a:p>
            <a:pPr lvl="1"/>
            <a:r>
              <a:rPr lang="zh-TW" altLang="en-US" sz="2000" dirty="0" smtClean="0">
                <a:latin typeface="Times New Roman" panose="02020603050405020304" pitchFamily="18" charset="0"/>
                <a:cs typeface="Times New Roman" panose="02020603050405020304" pitchFamily="18" charset="0"/>
              </a:rPr>
              <a:t>自行通報：如發現資安事件或</a:t>
            </a:r>
            <a:r>
              <a:rPr lang="en-US" altLang="zh-TW" sz="2000" dirty="0" smtClean="0">
                <a:latin typeface="Times New Roman" panose="02020603050405020304" pitchFamily="18" charset="0"/>
                <a:cs typeface="Times New Roman" panose="02020603050405020304" pitchFamily="18" charset="0"/>
              </a:rPr>
              <a:t>EWA</a:t>
            </a:r>
            <a:r>
              <a:rPr lang="zh-TW" altLang="en-US" sz="2000" dirty="0" smtClean="0">
                <a:latin typeface="Times New Roman" panose="02020603050405020304" pitchFamily="18" charset="0"/>
                <a:cs typeface="Times New Roman" panose="02020603050405020304" pitchFamily="18" charset="0"/>
              </a:rPr>
              <a:t>事件單確認屬實，可利用此攻能完成通報應變。</a:t>
            </a:r>
            <a:endParaRPr lang="en-US" altLang="zh-TW" sz="2000" dirty="0" smtClean="0">
              <a:latin typeface="Times New Roman" panose="02020603050405020304" pitchFamily="18" charset="0"/>
              <a:cs typeface="Times New Roman" panose="02020603050405020304" pitchFamily="18" charset="0"/>
            </a:endParaRPr>
          </a:p>
          <a:p>
            <a:pPr lvl="1"/>
            <a:r>
              <a:rPr lang="zh-TW" altLang="en-US" sz="2000" dirty="0" smtClean="0">
                <a:latin typeface="Times New Roman" panose="02020603050405020304" pitchFamily="18" charset="0"/>
                <a:cs typeface="Times New Roman" panose="02020603050405020304" pitchFamily="18" charset="0"/>
              </a:rPr>
              <a:t>事件單處理狀態：未結案前之事件單狀態查詢</a:t>
            </a:r>
            <a:endParaRPr lang="en-US" altLang="zh-TW" sz="2000" dirty="0" smtClean="0">
              <a:latin typeface="Times New Roman" panose="02020603050405020304" pitchFamily="18" charset="0"/>
              <a:cs typeface="Times New Roman" panose="02020603050405020304" pitchFamily="18" charset="0"/>
            </a:endParaRPr>
          </a:p>
          <a:p>
            <a:pPr lvl="1"/>
            <a:r>
              <a:rPr lang="zh-TW" altLang="en-US" sz="2000" dirty="0" smtClean="0">
                <a:latin typeface="Times New Roman" panose="02020603050405020304" pitchFamily="18" charset="0"/>
                <a:cs typeface="Times New Roman" panose="02020603050405020304" pitchFamily="18" charset="0"/>
              </a:rPr>
              <a:t>歷史通報：已結案事件單表列於此</a:t>
            </a:r>
            <a:endParaRPr lang="en-US" altLang="zh-TW" sz="2000" dirty="0" smtClean="0">
              <a:latin typeface="Times New Roman" panose="02020603050405020304" pitchFamily="18" charset="0"/>
              <a:cs typeface="Times New Roman" panose="02020603050405020304" pitchFamily="18" charset="0"/>
            </a:endParaRPr>
          </a:p>
          <a:p>
            <a:pPr lvl="1"/>
            <a:r>
              <a:rPr lang="zh-TW" altLang="en-US" sz="2000" dirty="0" smtClean="0">
                <a:latin typeface="Times New Roman" panose="02020603050405020304" pitchFamily="18" charset="0"/>
                <a:cs typeface="Times New Roman" panose="02020603050405020304" pitchFamily="18" charset="0"/>
              </a:rPr>
              <a:t>帳號管理：管理第三</a:t>
            </a:r>
            <a:r>
              <a:rPr lang="en-US" altLang="zh-TW" sz="2000" dirty="0" smtClean="0">
                <a:latin typeface="Times New Roman" panose="02020603050405020304" pitchFamily="18" charset="0"/>
                <a:cs typeface="Times New Roman" panose="02020603050405020304" pitchFamily="18" charset="0"/>
              </a:rPr>
              <a:t>~</a:t>
            </a:r>
            <a:r>
              <a:rPr lang="zh-TW" altLang="en-US" sz="2000" dirty="0" smtClean="0">
                <a:latin typeface="Times New Roman" panose="02020603050405020304" pitchFamily="18" charset="0"/>
                <a:cs typeface="Times New Roman" panose="02020603050405020304" pitchFamily="18" charset="0"/>
              </a:rPr>
              <a:t>五連絡人帳號開啟關閉</a:t>
            </a:r>
            <a:endParaRPr lang="en-US" altLang="zh-TW" sz="2000" dirty="0" smtClean="0">
              <a:latin typeface="Times New Roman" panose="02020603050405020304" pitchFamily="18" charset="0"/>
              <a:cs typeface="Times New Roman" panose="02020603050405020304" pitchFamily="18" charset="0"/>
            </a:endParaRPr>
          </a:p>
          <a:p>
            <a:pPr lvl="1"/>
            <a:r>
              <a:rPr lang="zh-TW" altLang="en-US" sz="2000" b="1" dirty="0" smtClean="0">
                <a:solidFill>
                  <a:srgbClr val="FF0000"/>
                </a:solidFill>
                <a:latin typeface="Times New Roman" panose="02020603050405020304" pitchFamily="18" charset="0"/>
                <a:cs typeface="Times New Roman" panose="02020603050405020304" pitchFamily="18" charset="0"/>
              </a:rPr>
              <a:t>事件附檔下載：事件單佐證表列於此，依發佈編號查詢下載。</a:t>
            </a:r>
            <a:endParaRPr lang="en-US" altLang="zh-TW" sz="2000" b="1" dirty="0" smtClean="0">
              <a:solidFill>
                <a:srgbClr val="FF0000"/>
              </a:solidFill>
              <a:latin typeface="Times New Roman" panose="02020603050405020304" pitchFamily="18" charset="0"/>
              <a:cs typeface="Times New Roman" panose="02020603050405020304" pitchFamily="18" charset="0"/>
            </a:endParaRPr>
          </a:p>
          <a:p>
            <a:pPr lvl="1"/>
            <a:r>
              <a:rPr lang="zh-TW" altLang="en-US" sz="2000" dirty="0" smtClean="0">
                <a:latin typeface="Times New Roman" panose="02020603050405020304" pitchFamily="18" charset="0"/>
                <a:cs typeface="Times New Roman" panose="02020603050405020304" pitchFamily="18" charset="0"/>
              </a:rPr>
              <a:t>資安預警事件：預警事件單表列於此</a:t>
            </a:r>
            <a:endParaRPr lang="en-US" altLang="zh-TW" sz="2000" dirty="0" smtClean="0">
              <a:latin typeface="Times New Roman" panose="02020603050405020304" pitchFamily="18" charset="0"/>
              <a:cs typeface="Times New Roman" panose="02020603050405020304" pitchFamily="18" charset="0"/>
            </a:endParaRPr>
          </a:p>
          <a:p>
            <a:r>
              <a:rPr lang="zh-TW" altLang="en-US" sz="2400" dirty="0" smtClean="0">
                <a:latin typeface="Times New Roman" panose="02020603050405020304" pitchFamily="18" charset="0"/>
                <a:cs typeface="Times New Roman" panose="02020603050405020304" pitchFamily="18" charset="0"/>
              </a:rPr>
              <a:t>網址：</a:t>
            </a:r>
            <a:r>
              <a:rPr lang="en-US" altLang="zh-TW" sz="2400" dirty="0" smtClean="0">
                <a:latin typeface="Times New Roman" panose="02020603050405020304" pitchFamily="18" charset="0"/>
                <a:cs typeface="Times New Roman" panose="02020603050405020304" pitchFamily="18" charset="0"/>
                <a:hlinkClick r:id="rId2"/>
              </a:rPr>
              <a:t>https://info.cert.tanet.edu.tw</a:t>
            </a:r>
            <a:endParaRPr lang="en-US" altLang="zh-TW" sz="2400" dirty="0" smtClean="0">
              <a:latin typeface="Times New Roman" panose="02020603050405020304" pitchFamily="18" charset="0"/>
              <a:cs typeface="Times New Roman" panose="02020603050405020304" pitchFamily="18" charset="0"/>
            </a:endParaRPr>
          </a:p>
          <a:p>
            <a:pPr lvl="1"/>
            <a:r>
              <a:rPr lang="zh-TW" altLang="en-US" sz="1600" dirty="0" smtClean="0">
                <a:latin typeface="Times New Roman" panose="02020603050405020304" pitchFamily="18" charset="0"/>
                <a:cs typeface="Times New Roman" panose="02020603050405020304" pitchFamily="18" charset="0"/>
              </a:rPr>
              <a:t>操作手冊：</a:t>
            </a:r>
            <a:r>
              <a:rPr lang="en-US" altLang="zh-TW" sz="2000" dirty="0">
                <a:latin typeface="Times New Roman" panose="02020603050405020304" pitchFamily="18" charset="0"/>
                <a:cs typeface="Times New Roman" panose="02020603050405020304" pitchFamily="18" charset="0"/>
                <a:hlinkClick r:id="rId3"/>
              </a:rPr>
              <a:t>http://</a:t>
            </a:r>
            <a:r>
              <a:rPr lang="en-US" altLang="zh-TW" sz="2000" dirty="0" smtClean="0">
                <a:latin typeface="Times New Roman" panose="02020603050405020304" pitchFamily="18" charset="0"/>
                <a:cs typeface="Times New Roman" panose="02020603050405020304" pitchFamily="18" charset="0"/>
                <a:hlinkClick r:id="rId3"/>
              </a:rPr>
              <a:t>cert.tanet.edu.tw/pdf/doc6.doc</a:t>
            </a:r>
            <a:endParaRPr lang="en-US" altLang="zh-TW" sz="2000" dirty="0">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34</a:t>
            </a:fld>
            <a:endParaRPr lang="zh-TW" altLang="en-US" dirty="0"/>
          </a:p>
        </p:txBody>
      </p:sp>
    </p:spTree>
    <p:extLst>
      <p:ext uri="{BB962C8B-B14F-4D97-AF65-F5344CB8AC3E}">
        <p14:creationId xmlns:p14="http://schemas.microsoft.com/office/powerpoint/2010/main" val="38490963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752"/>
            <a:ext cx="8229600" cy="1143000"/>
          </a:xfrm>
        </p:spPr>
        <p:txBody>
          <a:bodyPr/>
          <a:lstStyle/>
          <a:p>
            <a:r>
              <a:rPr lang="zh-TW" altLang="en-US"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修改個人資料</a:t>
            </a:r>
            <a:endPar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35</a:t>
            </a:fld>
            <a:endParaRPr lang="zh-TW" altLang="en-US" dirty="0"/>
          </a:p>
        </p:txBody>
      </p:sp>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4503" y="1600200"/>
            <a:ext cx="3214994" cy="4525963"/>
          </a:xfrm>
        </p:spPr>
      </p:pic>
      <p:sp>
        <p:nvSpPr>
          <p:cNvPr id="8" name="文字方塊 7"/>
          <p:cNvSpPr txBox="1"/>
          <p:nvPr/>
        </p:nvSpPr>
        <p:spPr>
          <a:xfrm>
            <a:off x="3935536" y="1787903"/>
            <a:ext cx="2016224" cy="246221"/>
          </a:xfrm>
          <a:prstGeom prst="rect">
            <a:avLst/>
          </a:prstGeom>
          <a:noFill/>
        </p:spPr>
        <p:txBody>
          <a:bodyPr wrap="square" rtlCol="0">
            <a:spAutoFit/>
          </a:bodyPr>
          <a:lstStyle/>
          <a:p>
            <a:r>
              <a:rPr lang="zh-TW" altLang="en-US" sz="1000" dirty="0">
                <a:latin typeface="標楷體" panose="03000509000000000000" pitchFamily="65" charset="-120"/>
                <a:ea typeface="標楷體" panose="03000509000000000000" pitchFamily="65" charset="-120"/>
              </a:rPr>
              <a:t>中山大學營運團隊</a:t>
            </a:r>
          </a:p>
        </p:txBody>
      </p:sp>
      <p:sp>
        <p:nvSpPr>
          <p:cNvPr id="9" name="文字方塊 8"/>
          <p:cNvSpPr txBox="1"/>
          <p:nvPr/>
        </p:nvSpPr>
        <p:spPr>
          <a:xfrm>
            <a:off x="3935536" y="2002294"/>
            <a:ext cx="2016224" cy="246221"/>
          </a:xfrm>
          <a:prstGeom prst="rect">
            <a:avLst/>
          </a:prstGeom>
          <a:noFill/>
        </p:spPr>
        <p:txBody>
          <a:bodyPr wrap="square" rtlCol="0">
            <a:spAutoFit/>
          </a:bodyPr>
          <a:lstStyle/>
          <a:p>
            <a:r>
              <a:rPr lang="en-US" altLang="zh-TW" sz="1000" dirty="0" smtClean="0">
                <a:latin typeface="Times New Roman" panose="02020603050405020304" pitchFamily="18" charset="0"/>
                <a:cs typeface="Times New Roman" panose="02020603050405020304" pitchFamily="18" charset="0"/>
              </a:rPr>
              <a:t>v2.16.886.111.100008.2</a:t>
            </a:r>
            <a:endParaRPr lang="zh-TW" altLang="en-US" sz="1000" dirty="0">
              <a:latin typeface="Times New Roman" panose="02020603050405020304" pitchFamily="18" charset="0"/>
              <a:cs typeface="Times New Roman" panose="02020603050405020304" pitchFamily="18" charset="0"/>
            </a:endParaRPr>
          </a:p>
        </p:txBody>
      </p:sp>
      <p:sp>
        <p:nvSpPr>
          <p:cNvPr id="10" name="文字方塊 9"/>
          <p:cNvSpPr txBox="1"/>
          <p:nvPr/>
        </p:nvSpPr>
        <p:spPr>
          <a:xfrm>
            <a:off x="3935536" y="2184856"/>
            <a:ext cx="2016224" cy="246221"/>
          </a:xfrm>
          <a:prstGeom prst="rect">
            <a:avLst/>
          </a:prstGeom>
          <a:noFill/>
        </p:spPr>
        <p:txBody>
          <a:bodyPr wrap="square" rtlCol="0">
            <a:spAutoFit/>
          </a:bodyPr>
          <a:lstStyle/>
          <a:p>
            <a:r>
              <a:rPr lang="en-US" altLang="zh-TW" sz="1000" dirty="0" smtClean="0">
                <a:latin typeface="Times New Roman" panose="02020603050405020304" pitchFamily="18" charset="0"/>
                <a:cs typeface="Times New Roman" panose="02020603050405020304" pitchFamily="18" charset="0"/>
              </a:rPr>
              <a:t>07-5250211</a:t>
            </a:r>
            <a:endParaRPr lang="zh-TW" altLang="en-US" sz="1000" dirty="0">
              <a:latin typeface="Times New Roman" panose="02020603050405020304" pitchFamily="18" charset="0"/>
              <a:cs typeface="Times New Roman" panose="02020603050405020304" pitchFamily="18" charset="0"/>
            </a:endParaRPr>
          </a:p>
        </p:txBody>
      </p:sp>
      <p:sp>
        <p:nvSpPr>
          <p:cNvPr id="11" name="文字方塊 10"/>
          <p:cNvSpPr txBox="1"/>
          <p:nvPr/>
        </p:nvSpPr>
        <p:spPr>
          <a:xfrm>
            <a:off x="3935536" y="2613639"/>
            <a:ext cx="2016224" cy="246221"/>
          </a:xfrm>
          <a:prstGeom prst="rect">
            <a:avLst/>
          </a:prstGeom>
          <a:noFill/>
        </p:spPr>
        <p:txBody>
          <a:bodyPr wrap="square" rtlCol="0">
            <a:spAutoFit/>
          </a:bodyPr>
          <a:lstStyle/>
          <a:p>
            <a:r>
              <a:rPr lang="zh-TW" altLang="en-US" sz="1000" dirty="0" smtClean="0">
                <a:latin typeface="Times New Roman" panose="02020603050405020304" pitchFamily="18" charset="0"/>
                <a:ea typeface="標楷體" panose="03000509000000000000" pitchFamily="65" charset="-120"/>
                <a:cs typeface="Times New Roman" panose="02020603050405020304" pitchFamily="18" charset="0"/>
              </a:rPr>
              <a:t>高雄市鼓山區蓮海路</a:t>
            </a:r>
            <a:r>
              <a:rPr lang="en-US" altLang="zh-TW" sz="1000" dirty="0" smtClean="0">
                <a:latin typeface="Times New Roman" panose="02020603050405020304" pitchFamily="18" charset="0"/>
                <a:ea typeface="標楷體" panose="03000509000000000000" pitchFamily="65" charset="-120"/>
                <a:cs typeface="Times New Roman" panose="02020603050405020304" pitchFamily="18" charset="0"/>
              </a:rPr>
              <a:t>70</a:t>
            </a:r>
            <a:endParaRPr lang="zh-TW" altLang="en-US" sz="1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文字方塊 11"/>
          <p:cNvSpPr txBox="1"/>
          <p:nvPr/>
        </p:nvSpPr>
        <p:spPr>
          <a:xfrm>
            <a:off x="3935536" y="3016921"/>
            <a:ext cx="2016224" cy="246221"/>
          </a:xfrm>
          <a:prstGeom prst="rect">
            <a:avLst/>
          </a:prstGeom>
          <a:noFill/>
        </p:spPr>
        <p:txBody>
          <a:bodyPr wrap="square" rtlCol="0">
            <a:spAutoFit/>
          </a:bodyPr>
          <a:lstStyle/>
          <a:p>
            <a:r>
              <a:rPr lang="zh-TW" altLang="en-US" sz="1000" dirty="0" smtClean="0">
                <a:latin typeface="標楷體" panose="03000509000000000000" pitchFamily="65" charset="-120"/>
                <a:ea typeface="標楷體" panose="03000509000000000000" pitchFamily="65" charset="-120"/>
              </a:rPr>
              <a:t>張明達</a:t>
            </a:r>
            <a:endParaRPr lang="zh-TW" altLang="en-US" sz="1000" dirty="0">
              <a:latin typeface="標楷體" panose="03000509000000000000" pitchFamily="65" charset="-120"/>
              <a:ea typeface="標楷體" panose="03000509000000000000" pitchFamily="65" charset="-120"/>
            </a:endParaRPr>
          </a:p>
        </p:txBody>
      </p:sp>
      <p:sp>
        <p:nvSpPr>
          <p:cNvPr id="13" name="文字方塊 12"/>
          <p:cNvSpPr txBox="1"/>
          <p:nvPr/>
        </p:nvSpPr>
        <p:spPr>
          <a:xfrm>
            <a:off x="3935536" y="3219413"/>
            <a:ext cx="2016224" cy="246221"/>
          </a:xfrm>
          <a:prstGeom prst="rect">
            <a:avLst/>
          </a:prstGeom>
          <a:noFill/>
        </p:spPr>
        <p:txBody>
          <a:bodyPr wrap="square" rtlCol="0">
            <a:spAutoFit/>
          </a:bodyPr>
          <a:lstStyle/>
          <a:p>
            <a:r>
              <a:rPr lang="zh-TW" altLang="en-US" sz="1000" dirty="0" smtClean="0">
                <a:latin typeface="標楷體" panose="03000509000000000000" pitchFamily="65" charset="-120"/>
                <a:ea typeface="標楷體" panose="03000509000000000000" pitchFamily="65" charset="-120"/>
              </a:rPr>
              <a:t>研究助理</a:t>
            </a:r>
            <a:endParaRPr lang="zh-TW" altLang="en-US" sz="1000" dirty="0">
              <a:latin typeface="標楷體" panose="03000509000000000000" pitchFamily="65" charset="-120"/>
              <a:ea typeface="標楷體" panose="03000509000000000000" pitchFamily="65" charset="-120"/>
            </a:endParaRPr>
          </a:p>
        </p:txBody>
      </p:sp>
      <p:sp>
        <p:nvSpPr>
          <p:cNvPr id="14" name="文字方塊 13"/>
          <p:cNvSpPr txBox="1"/>
          <p:nvPr/>
        </p:nvSpPr>
        <p:spPr>
          <a:xfrm>
            <a:off x="3935536" y="3426083"/>
            <a:ext cx="2016224" cy="246221"/>
          </a:xfrm>
          <a:prstGeom prst="rect">
            <a:avLst/>
          </a:prstGeom>
          <a:noFill/>
        </p:spPr>
        <p:txBody>
          <a:bodyPr wrap="square" rtlCol="0">
            <a:spAutoFit/>
          </a:bodyPr>
          <a:lstStyle/>
          <a:p>
            <a:r>
              <a:rPr lang="en-US" altLang="zh-TW" sz="1000" dirty="0" smtClean="0">
                <a:latin typeface="Times New Roman" panose="02020603050405020304" pitchFamily="18" charset="0"/>
                <a:cs typeface="Times New Roman" panose="02020603050405020304" pitchFamily="18" charset="0"/>
              </a:rPr>
              <a:t>07-5250211</a:t>
            </a:r>
            <a:endParaRPr lang="zh-TW" altLang="en-US" sz="1000" dirty="0">
              <a:latin typeface="Times New Roman" panose="02020603050405020304" pitchFamily="18" charset="0"/>
              <a:cs typeface="Times New Roman" panose="02020603050405020304" pitchFamily="18" charset="0"/>
            </a:endParaRPr>
          </a:p>
        </p:txBody>
      </p:sp>
      <p:sp>
        <p:nvSpPr>
          <p:cNvPr id="15" name="文字方塊 14"/>
          <p:cNvSpPr txBox="1"/>
          <p:nvPr/>
        </p:nvSpPr>
        <p:spPr>
          <a:xfrm>
            <a:off x="3935536" y="3640681"/>
            <a:ext cx="2016224" cy="246221"/>
          </a:xfrm>
          <a:prstGeom prst="rect">
            <a:avLst/>
          </a:prstGeom>
          <a:noFill/>
        </p:spPr>
        <p:txBody>
          <a:bodyPr wrap="square" rtlCol="0">
            <a:spAutoFit/>
          </a:bodyPr>
          <a:lstStyle/>
          <a:p>
            <a:r>
              <a:rPr lang="en-US" altLang="zh-TW" sz="1000" dirty="0" smtClean="0">
                <a:latin typeface="Times New Roman" panose="02020603050405020304" pitchFamily="18" charset="0"/>
                <a:cs typeface="Times New Roman" panose="02020603050405020304" pitchFamily="18" charset="0"/>
              </a:rPr>
              <a:t>09XXXXXXXX</a:t>
            </a:r>
            <a:endParaRPr lang="zh-TW" altLang="en-US" sz="1000" dirty="0">
              <a:latin typeface="Times New Roman" panose="02020603050405020304" pitchFamily="18" charset="0"/>
              <a:cs typeface="Times New Roman" panose="02020603050405020304" pitchFamily="18" charset="0"/>
            </a:endParaRPr>
          </a:p>
        </p:txBody>
      </p:sp>
      <p:sp>
        <p:nvSpPr>
          <p:cNvPr id="16" name="文字方塊 15"/>
          <p:cNvSpPr txBox="1"/>
          <p:nvPr/>
        </p:nvSpPr>
        <p:spPr>
          <a:xfrm>
            <a:off x="3935536" y="3854866"/>
            <a:ext cx="2016224" cy="246221"/>
          </a:xfrm>
          <a:prstGeom prst="rect">
            <a:avLst/>
          </a:prstGeom>
          <a:noFill/>
        </p:spPr>
        <p:txBody>
          <a:bodyPr wrap="square" rtlCol="0">
            <a:spAutoFit/>
          </a:bodyPr>
          <a:lstStyle/>
          <a:p>
            <a:r>
              <a:rPr lang="en-US" altLang="zh-TW" sz="1000" dirty="0" smtClean="0">
                <a:latin typeface="Times New Roman" panose="02020603050405020304" pitchFamily="18" charset="0"/>
                <a:cs typeface="Times New Roman" panose="02020603050405020304" pitchFamily="18" charset="0"/>
              </a:rPr>
              <a:t>service@cert.tanet.edu.t</a:t>
            </a:r>
            <a:endParaRPr lang="zh-TW" altLang="en-US" sz="1000" dirty="0">
              <a:latin typeface="Times New Roman" panose="02020603050405020304" pitchFamily="18" charset="0"/>
              <a:cs typeface="Times New Roman" panose="02020603050405020304" pitchFamily="18" charset="0"/>
            </a:endParaRPr>
          </a:p>
        </p:txBody>
      </p:sp>
      <p:sp>
        <p:nvSpPr>
          <p:cNvPr id="17" name="文字方塊 16"/>
          <p:cNvSpPr txBox="1"/>
          <p:nvPr/>
        </p:nvSpPr>
        <p:spPr>
          <a:xfrm>
            <a:off x="4860032" y="5301208"/>
            <a:ext cx="2016224" cy="246221"/>
          </a:xfrm>
          <a:prstGeom prst="rect">
            <a:avLst/>
          </a:prstGeom>
          <a:noFill/>
        </p:spPr>
        <p:txBody>
          <a:bodyPr wrap="square" rtlCol="0">
            <a:spAutoFit/>
          </a:bodyPr>
          <a:lstStyle/>
          <a:p>
            <a:r>
              <a:rPr lang="en-US" altLang="zh-TW" sz="1000" dirty="0" smtClean="0">
                <a:latin typeface="Times New Roman" panose="02020603050405020304" pitchFamily="18" charset="0"/>
                <a:cs typeface="Times New Roman" panose="02020603050405020304" pitchFamily="18" charset="0"/>
              </a:rPr>
              <a:t>service@cert.tanet.ed</a:t>
            </a:r>
            <a:endParaRPr lang="zh-TW" altLang="en-US" sz="1000" dirty="0">
              <a:latin typeface="Times New Roman" panose="02020603050405020304" pitchFamily="18" charset="0"/>
              <a:cs typeface="Times New Roman" panose="02020603050405020304" pitchFamily="18" charset="0"/>
            </a:endParaRPr>
          </a:p>
        </p:txBody>
      </p:sp>
      <p:sp>
        <p:nvSpPr>
          <p:cNvPr id="18" name="文字方塊 17"/>
          <p:cNvSpPr txBox="1"/>
          <p:nvPr/>
        </p:nvSpPr>
        <p:spPr>
          <a:xfrm>
            <a:off x="3885257" y="5301207"/>
            <a:ext cx="2016224" cy="246221"/>
          </a:xfrm>
          <a:prstGeom prst="rect">
            <a:avLst/>
          </a:prstGeom>
          <a:noFill/>
        </p:spPr>
        <p:txBody>
          <a:bodyPr wrap="square" rtlCol="0">
            <a:spAutoFit/>
          </a:bodyPr>
          <a:lstStyle/>
          <a:p>
            <a:r>
              <a:rPr lang="zh-TW" altLang="en-US" sz="1000" dirty="0" smtClean="0">
                <a:latin typeface="標楷體" panose="03000509000000000000" pitchFamily="65" charset="-120"/>
                <a:ea typeface="標楷體" panose="03000509000000000000" pitchFamily="65" charset="-120"/>
              </a:rPr>
              <a:t>第二連絡人</a:t>
            </a:r>
            <a:endParaRPr lang="zh-TW" altLang="en-US" sz="1000" dirty="0">
              <a:latin typeface="標楷體" panose="03000509000000000000" pitchFamily="65" charset="-120"/>
              <a:ea typeface="標楷體" panose="03000509000000000000" pitchFamily="65" charset="-120"/>
            </a:endParaRPr>
          </a:p>
        </p:txBody>
      </p:sp>
      <p:sp>
        <p:nvSpPr>
          <p:cNvPr id="19" name="矩形 18"/>
          <p:cNvSpPr/>
          <p:nvPr/>
        </p:nvSpPr>
        <p:spPr>
          <a:xfrm>
            <a:off x="2771800" y="1600201"/>
            <a:ext cx="3528392" cy="24827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2771800" y="4101087"/>
            <a:ext cx="3528392" cy="9859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2777518" y="5097278"/>
            <a:ext cx="3528392" cy="10707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直線圖說文字 2 21"/>
          <p:cNvSpPr/>
          <p:nvPr/>
        </p:nvSpPr>
        <p:spPr>
          <a:xfrm>
            <a:off x="7102624" y="2198862"/>
            <a:ext cx="1584176" cy="734455"/>
          </a:xfrm>
          <a:prstGeom prst="borderCallout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個人基本</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資料區</a:t>
            </a: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直線圖說文字 2 22"/>
          <p:cNvSpPr/>
          <p:nvPr/>
        </p:nvSpPr>
        <p:spPr>
          <a:xfrm>
            <a:off x="7150530" y="3875416"/>
            <a:ext cx="1584176" cy="734455"/>
          </a:xfrm>
          <a:prstGeom prst="borderCallout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密碼變更區</a:t>
            </a: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 name="直線圖說文字 2 24"/>
          <p:cNvSpPr/>
          <p:nvPr/>
        </p:nvSpPr>
        <p:spPr>
          <a:xfrm>
            <a:off x="7102624" y="4908601"/>
            <a:ext cx="1584176" cy="734455"/>
          </a:xfrm>
          <a:prstGeom prst="borderCallout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單位其他</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連絡人資料區</a:t>
            </a: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34017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540" y="1600200"/>
            <a:ext cx="8144919" cy="4525963"/>
          </a:xfrm>
        </p:spPr>
      </p:pic>
      <p:sp>
        <p:nvSpPr>
          <p:cNvPr id="2" name="標題 1"/>
          <p:cNvSpPr>
            <a:spLocks noGrp="1"/>
          </p:cNvSpPr>
          <p:nvPr>
            <p:ph type="title"/>
          </p:nvPr>
        </p:nvSpPr>
        <p:spPr>
          <a:xfrm>
            <a:off x="457200" y="-27384"/>
            <a:ext cx="8229600" cy="1143000"/>
          </a:xfrm>
        </p:spPr>
        <p:txBody>
          <a:bodyPr/>
          <a:lstStyle/>
          <a:p>
            <a:r>
              <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帳號管理功能</a:t>
            </a:r>
            <a:r>
              <a:rPr lang="en-US" altLang="zh-TW"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a:t>
            </a:r>
            <a:endPar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36</a:t>
            </a:fld>
            <a:endParaRPr lang="zh-TW" altLang="en-US" dirty="0"/>
          </a:p>
        </p:txBody>
      </p:sp>
      <p:sp>
        <p:nvSpPr>
          <p:cNvPr id="8" name="矩形 7"/>
          <p:cNvSpPr/>
          <p:nvPr/>
        </p:nvSpPr>
        <p:spPr>
          <a:xfrm>
            <a:off x="2483768" y="1600201"/>
            <a:ext cx="5832648" cy="1972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36938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812" y="1600200"/>
            <a:ext cx="8150376" cy="4525963"/>
          </a:xfrm>
        </p:spPr>
      </p:pic>
      <p:sp>
        <p:nvSpPr>
          <p:cNvPr id="2" name="標題 1"/>
          <p:cNvSpPr>
            <a:spLocks noGrp="1"/>
          </p:cNvSpPr>
          <p:nvPr>
            <p:ph type="title"/>
          </p:nvPr>
        </p:nvSpPr>
        <p:spPr>
          <a:xfrm>
            <a:off x="457200" y="-27384"/>
            <a:ext cx="8229600" cy="1143000"/>
          </a:xfrm>
        </p:spPr>
        <p:txBody>
          <a:bodyPr/>
          <a:lstStyle/>
          <a:p>
            <a:r>
              <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帳號管理功能</a:t>
            </a:r>
            <a:r>
              <a:rPr lang="en-US" altLang="zh-TW"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endPar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37</a:t>
            </a:fld>
            <a:endParaRPr lang="zh-TW" altLang="en-US" dirty="0"/>
          </a:p>
        </p:txBody>
      </p:sp>
      <p:sp>
        <p:nvSpPr>
          <p:cNvPr id="8" name="矩形 7"/>
          <p:cNvSpPr/>
          <p:nvPr/>
        </p:nvSpPr>
        <p:spPr>
          <a:xfrm>
            <a:off x="5580112" y="2276871"/>
            <a:ext cx="2448272" cy="3600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4113464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211" y="1600200"/>
            <a:ext cx="8119577" cy="4525963"/>
          </a:xfrm>
        </p:spPr>
      </p:pic>
      <p:sp>
        <p:nvSpPr>
          <p:cNvPr id="2" name="標題 1"/>
          <p:cNvSpPr>
            <a:spLocks noGrp="1"/>
          </p:cNvSpPr>
          <p:nvPr>
            <p:ph type="title"/>
          </p:nvPr>
        </p:nvSpPr>
        <p:spPr>
          <a:xfrm>
            <a:off x="457200" y="-27384"/>
            <a:ext cx="8229600" cy="1143000"/>
          </a:xfrm>
        </p:spPr>
        <p:txBody>
          <a:bodyPr/>
          <a:lstStyle/>
          <a:p>
            <a:r>
              <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帳號管理功能</a:t>
            </a:r>
            <a:r>
              <a:rPr lang="en-US" altLang="zh-TW"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a:t>
            </a:r>
            <a:endPar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38</a:t>
            </a:fld>
            <a:endParaRPr lang="zh-TW" altLang="en-US" dirty="0"/>
          </a:p>
        </p:txBody>
      </p:sp>
      <p:sp>
        <p:nvSpPr>
          <p:cNvPr id="8" name="矩形 7"/>
          <p:cNvSpPr/>
          <p:nvPr/>
        </p:nvSpPr>
        <p:spPr>
          <a:xfrm>
            <a:off x="4139952" y="2132856"/>
            <a:ext cx="2870448"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2606361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107" y="1600200"/>
            <a:ext cx="8155785" cy="4525963"/>
          </a:xfrm>
        </p:spPr>
      </p:pic>
      <p:sp>
        <p:nvSpPr>
          <p:cNvPr id="2" name="標題 1"/>
          <p:cNvSpPr>
            <a:spLocks noGrp="1"/>
          </p:cNvSpPr>
          <p:nvPr>
            <p:ph type="title"/>
          </p:nvPr>
        </p:nvSpPr>
        <p:spPr>
          <a:xfrm>
            <a:off x="457200" y="44624"/>
            <a:ext cx="8229600" cy="1143000"/>
          </a:xfrm>
        </p:spPr>
        <p:txBody>
          <a:bodyPr/>
          <a:lstStyle/>
          <a:p>
            <a:r>
              <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帳號管理功能</a:t>
            </a:r>
            <a:r>
              <a:rPr lang="en-US" altLang="zh-TW"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endPar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39</a:t>
            </a:fld>
            <a:endParaRPr lang="zh-TW" altLang="en-US" dirty="0"/>
          </a:p>
        </p:txBody>
      </p:sp>
      <p:sp>
        <p:nvSpPr>
          <p:cNvPr id="8" name="矩形 7"/>
          <p:cNvSpPr/>
          <p:nvPr/>
        </p:nvSpPr>
        <p:spPr>
          <a:xfrm>
            <a:off x="4139952" y="2132856"/>
            <a:ext cx="3888432"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1283647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269776"/>
            <a:ext cx="8229600" cy="1143000"/>
          </a:xfrm>
        </p:spPr>
        <p:txBody>
          <a:bodyPr rtlCol="0">
            <a:normAutofit fontScale="90000"/>
          </a:bodyPr>
          <a:lstStyle/>
          <a:p>
            <a:pPr eaLnBrk="1" fontAlgn="auto" hangingPunct="1">
              <a:spcAft>
                <a:spcPts val="0"/>
              </a:spcAft>
              <a:defRPr/>
            </a:pPr>
            <a:r>
              <a:rPr lang="zh-TW" altLang="en-US" sz="4000"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臺灣學術網路危機處理中心</a:t>
            </a:r>
            <a:r>
              <a:rPr lang="en-US" altLang="zh-TW" sz="4000"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(TACERT)</a:t>
            </a:r>
            <a:r>
              <a:rPr lang="zh-TW" altLang="en-US" sz="4000"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成立緣起</a:t>
            </a:r>
            <a:endPar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內容版面配置區 2"/>
          <p:cNvSpPr>
            <a:spLocks noGrp="1"/>
          </p:cNvSpPr>
          <p:nvPr>
            <p:ph idx="1"/>
          </p:nvPr>
        </p:nvSpPr>
        <p:spPr>
          <a:xfrm>
            <a:off x="457200" y="1600200"/>
            <a:ext cx="8229600" cy="4525963"/>
          </a:xfrm>
        </p:spPr>
        <p:txBody>
          <a:bodyPr rtlCol="0">
            <a:normAutofit fontScale="85000" lnSpcReduction="10000"/>
          </a:bodyPr>
          <a:lstStyle/>
          <a:p>
            <a:pPr eaLnBrk="1" fontAlgn="auto" hangingPunct="1">
              <a:spcBef>
                <a:spcPct val="30000"/>
              </a:spcBef>
              <a:spcAft>
                <a:spcPts val="0"/>
              </a:spcAft>
              <a:buFont typeface="Arial" pitchFamily="34" charset="0"/>
              <a:buChar char="•"/>
              <a:defRPr/>
            </a:pPr>
            <a:r>
              <a:rPr lang="zh-TW" altLang="en-US" dirty="0" smtClean="0">
                <a:latin typeface="Times New Roman" panose="02020603050405020304" pitchFamily="18" charset="0"/>
                <a:cs typeface="Times New Roman" panose="02020603050405020304" pitchFamily="18" charset="0"/>
              </a:rPr>
              <a:t>學術網路近年來成為臺灣網路攻擊的主要目標之一</a:t>
            </a:r>
          </a:p>
          <a:p>
            <a:pPr eaLnBrk="1" fontAlgn="auto" hangingPunct="1">
              <a:spcBef>
                <a:spcPct val="30000"/>
              </a:spcBef>
              <a:spcAft>
                <a:spcPts val="0"/>
              </a:spcAft>
              <a:buFont typeface="Arial" pitchFamily="34" charset="0"/>
              <a:buChar char="•"/>
              <a:defRPr/>
            </a:pPr>
            <a:r>
              <a:rPr lang="zh-TW" altLang="en-US" dirty="0" smtClean="0">
                <a:latin typeface="Times New Roman" panose="02020603050405020304" pitchFamily="18" charset="0"/>
                <a:cs typeface="Times New Roman" panose="02020603050405020304" pitchFamily="18" charset="0"/>
              </a:rPr>
              <a:t>面對層出不窮、日新月異的網路攻擊事件，需要有一個共同平台進行資安事件通報及應變</a:t>
            </a:r>
          </a:p>
          <a:p>
            <a:pPr>
              <a:spcBef>
                <a:spcPct val="30000"/>
              </a:spcBef>
              <a:defRPr/>
            </a:pPr>
            <a:r>
              <a:rPr lang="zh-TW" altLang="en-US" dirty="0" smtClean="0">
                <a:latin typeface="Times New Roman" panose="02020603050405020304" pitchFamily="18" charset="0"/>
                <a:cs typeface="Times New Roman" panose="02020603050405020304" pitchFamily="18" charset="0"/>
              </a:rPr>
              <a:t>故教育部資訊及科技教育司於</a:t>
            </a:r>
            <a:r>
              <a:rPr lang="en-US" altLang="zh-TW" dirty="0" smtClean="0">
                <a:latin typeface="Times New Roman" panose="02020603050405020304" pitchFamily="18" charset="0"/>
                <a:cs typeface="Times New Roman" panose="02020603050405020304" pitchFamily="18" charset="0"/>
              </a:rPr>
              <a:t>2010</a:t>
            </a:r>
            <a:r>
              <a:rPr lang="zh-TW" altLang="en-US" dirty="0" smtClean="0">
                <a:latin typeface="Times New Roman" panose="02020603050405020304" pitchFamily="18" charset="0"/>
                <a:cs typeface="Times New Roman" panose="02020603050405020304" pitchFamily="18" charset="0"/>
              </a:rPr>
              <a:t>年</a:t>
            </a:r>
            <a:r>
              <a:rPr lang="en-US" altLang="zh-TW" dirty="0" smtClean="0">
                <a:latin typeface="Times New Roman" panose="02020603050405020304" pitchFamily="18" charset="0"/>
                <a:cs typeface="Times New Roman" panose="02020603050405020304" pitchFamily="18" charset="0"/>
              </a:rPr>
              <a:t>7</a:t>
            </a:r>
            <a:r>
              <a:rPr lang="zh-TW" altLang="en-US" dirty="0" smtClean="0">
                <a:latin typeface="Times New Roman" panose="02020603050405020304" pitchFamily="18" charset="0"/>
                <a:cs typeface="Times New Roman" panose="02020603050405020304" pitchFamily="18" charset="0"/>
              </a:rPr>
              <a:t>月</a:t>
            </a:r>
            <a:r>
              <a:rPr lang="en-US" altLang="zh-TW" dirty="0" smtClean="0">
                <a:latin typeface="Times New Roman" panose="02020603050405020304" pitchFamily="18" charset="0"/>
                <a:cs typeface="Times New Roman" panose="02020603050405020304" pitchFamily="18" charset="0"/>
              </a:rPr>
              <a:t>30</a:t>
            </a:r>
            <a:r>
              <a:rPr lang="zh-TW" altLang="en-US" dirty="0" smtClean="0">
                <a:latin typeface="Times New Roman" panose="02020603050405020304" pitchFamily="18" charset="0"/>
                <a:cs typeface="Times New Roman" panose="02020603050405020304" pitchFamily="18" charset="0"/>
              </a:rPr>
              <a:t>日正式啟用</a:t>
            </a:r>
            <a:r>
              <a:rPr lang="zh-TW" altLang="en-US" b="1" i="1" u="sng" dirty="0" smtClean="0">
                <a:latin typeface="Times New Roman" panose="02020603050405020304" pitchFamily="18" charset="0"/>
                <a:cs typeface="Times New Roman" panose="02020603050405020304" pitchFamily="18" charset="0"/>
              </a:rPr>
              <a:t>臺灣學術網路危機處理中心 </a:t>
            </a:r>
            <a:r>
              <a:rPr lang="en-US" altLang="zh-TW" dirty="0" smtClean="0">
                <a:latin typeface="Times New Roman" panose="02020603050405020304" pitchFamily="18" charset="0"/>
                <a:cs typeface="Times New Roman" panose="02020603050405020304" pitchFamily="18" charset="0"/>
              </a:rPr>
              <a:t>(Taiwan Academic Network Computer Emergency Response Team)</a:t>
            </a:r>
            <a:r>
              <a:rPr lang="zh-TW" altLang="en-US" dirty="0" smtClean="0">
                <a:latin typeface="Times New Roman" panose="02020603050405020304" pitchFamily="18" charset="0"/>
                <a:cs typeface="Times New Roman" panose="02020603050405020304" pitchFamily="18" charset="0"/>
              </a:rPr>
              <a:t>，簡稱</a:t>
            </a:r>
            <a:r>
              <a:rPr lang="en-US" altLang="zh-TW" dirty="0" smtClean="0">
                <a:latin typeface="Times New Roman" panose="02020603050405020304" pitchFamily="18" charset="0"/>
                <a:cs typeface="Times New Roman" panose="02020603050405020304" pitchFamily="18" charset="0"/>
              </a:rPr>
              <a:t> </a:t>
            </a:r>
            <a:r>
              <a:rPr lang="en-US" altLang="zh-TW" b="1" dirty="0" smtClean="0">
                <a:solidFill>
                  <a:srgbClr val="0070C0"/>
                </a:solidFill>
                <a:latin typeface="Times New Roman" panose="02020603050405020304" pitchFamily="18" charset="0"/>
                <a:cs typeface="Times New Roman" panose="02020603050405020304" pitchFamily="18" charset="0"/>
              </a:rPr>
              <a:t>TACERT</a:t>
            </a:r>
            <a:r>
              <a:rPr lang="zh-TW" altLang="en-US" b="1" dirty="0" smtClean="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並委由國立中山大學營運</a:t>
            </a:r>
            <a:r>
              <a:rPr lang="zh-TW" altLang="en-US" b="1" dirty="0" smtClean="0">
                <a:latin typeface="Times New Roman" panose="02020603050405020304" pitchFamily="18" charset="0"/>
                <a:cs typeface="Times New Roman" panose="02020603050405020304" pitchFamily="18" charset="0"/>
              </a:rPr>
              <a:t>。</a:t>
            </a:r>
            <a:endParaRPr lang="en-US" altLang="zh-TW" b="1" dirty="0" smtClean="0">
              <a:latin typeface="Times New Roman" panose="02020603050405020304" pitchFamily="18" charset="0"/>
              <a:cs typeface="Times New Roman" panose="02020603050405020304" pitchFamily="18" charset="0"/>
            </a:endParaRPr>
          </a:p>
          <a:p>
            <a:pPr eaLnBrk="1" fontAlgn="auto" hangingPunct="1">
              <a:spcBef>
                <a:spcPct val="30000"/>
              </a:spcBef>
              <a:spcAft>
                <a:spcPts val="0"/>
              </a:spcAft>
              <a:buFont typeface="Arial" pitchFamily="34" charset="0"/>
              <a:buChar char="•"/>
              <a:defRPr/>
            </a:pPr>
            <a:r>
              <a:rPr lang="zh-TW" altLang="en-US" dirty="0" smtClean="0">
                <a:latin typeface="Times New Roman" panose="02020603050405020304" pitchFamily="18" charset="0"/>
                <a:cs typeface="Times New Roman" panose="02020603050405020304" pitchFamily="18" charset="0"/>
              </a:rPr>
              <a:t>臺灣學術網路危機處理中心將致力於強化學術網路資通安全的防護力，形成臺灣網路資安防護網重要的一環。</a:t>
            </a:r>
            <a:endParaRPr lang="en-US" altLang="zh-TW"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zh-TW" altLang="en-US" dirty="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5507E8E-C781-4E96-A226-7C7349A8B61D}" type="slidenum">
              <a:rPr lang="zh-TW" altLang="en-US" smtClean="0"/>
              <a:pPr>
                <a:defRPr/>
              </a:pPr>
              <a:t>4</a:t>
            </a:fld>
            <a:endParaRPr lang="zh-TW" altLang="en-US" dirty="0"/>
          </a:p>
        </p:txBody>
      </p:sp>
    </p:spTree>
    <p:extLst>
      <p:ext uri="{BB962C8B-B14F-4D97-AF65-F5344CB8AC3E}">
        <p14:creationId xmlns:p14="http://schemas.microsoft.com/office/powerpoint/2010/main" val="41789921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764" y="1600200"/>
            <a:ext cx="8130472" cy="4525963"/>
          </a:xfrm>
        </p:spPr>
      </p:pic>
      <p:sp>
        <p:nvSpPr>
          <p:cNvPr id="2" name="標題 1"/>
          <p:cNvSpPr>
            <a:spLocks noGrp="1"/>
          </p:cNvSpPr>
          <p:nvPr>
            <p:ph type="title"/>
          </p:nvPr>
        </p:nvSpPr>
        <p:spPr>
          <a:xfrm>
            <a:off x="457200" y="53752"/>
            <a:ext cx="8229600" cy="1143000"/>
          </a:xfrm>
        </p:spPr>
        <p:txBody>
          <a:bodyPr/>
          <a:lstStyle/>
          <a:p>
            <a:r>
              <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帳號管理功能</a:t>
            </a:r>
            <a:r>
              <a:rPr lang="en-US" altLang="zh-TW"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(5)</a:t>
            </a:r>
            <a:endPar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40</a:t>
            </a:fld>
            <a:endParaRPr lang="zh-TW" altLang="en-US" dirty="0"/>
          </a:p>
        </p:txBody>
      </p:sp>
      <p:sp>
        <p:nvSpPr>
          <p:cNvPr id="8" name="矩形 7"/>
          <p:cNvSpPr/>
          <p:nvPr/>
        </p:nvSpPr>
        <p:spPr>
          <a:xfrm>
            <a:off x="2555776" y="3717032"/>
            <a:ext cx="5616624"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0" name="直線圖說文字 2 9"/>
          <p:cNvSpPr/>
          <p:nvPr/>
        </p:nvSpPr>
        <p:spPr>
          <a:xfrm>
            <a:off x="5724128" y="4731816"/>
            <a:ext cx="2736304" cy="648072"/>
          </a:xfrm>
          <a:prstGeom prst="borderCallout2">
            <a:avLst>
              <a:gd name="adj1" fmla="val 18750"/>
              <a:gd name="adj2" fmla="val -8333"/>
              <a:gd name="adj3" fmla="val 18750"/>
              <a:gd name="adj4" fmla="val -16667"/>
              <a:gd name="adj5" fmla="val -40079"/>
              <a:gd name="adj6" fmla="val -547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開啟帳號後，</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告知該</a:t>
            </a: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連絡人帳號</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及</a:t>
            </a: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密碼</a:t>
            </a:r>
            <a:endPar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926004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812" y="1600200"/>
            <a:ext cx="8150376" cy="4525963"/>
          </a:xfrm>
        </p:spPr>
      </p:pic>
      <p:sp>
        <p:nvSpPr>
          <p:cNvPr id="2" name="標題 1"/>
          <p:cNvSpPr>
            <a:spLocks noGrp="1"/>
          </p:cNvSpPr>
          <p:nvPr>
            <p:ph type="title"/>
          </p:nvPr>
        </p:nvSpPr>
        <p:spPr>
          <a:xfrm>
            <a:off x="457200" y="-27384"/>
            <a:ext cx="8229600" cy="1143000"/>
          </a:xfrm>
        </p:spPr>
        <p:txBody>
          <a:bodyPr/>
          <a:lstStyle/>
          <a:p>
            <a:r>
              <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帳號管理功能</a:t>
            </a:r>
            <a:r>
              <a:rPr lang="en-US" altLang="zh-TW"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(6)</a:t>
            </a:r>
            <a:endPar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41</a:t>
            </a:fld>
            <a:endParaRPr lang="zh-TW" altLang="en-US" dirty="0"/>
          </a:p>
        </p:txBody>
      </p:sp>
      <p:sp>
        <p:nvSpPr>
          <p:cNvPr id="10" name="直線圖說文字 2 9"/>
          <p:cNvSpPr/>
          <p:nvPr/>
        </p:nvSpPr>
        <p:spPr>
          <a:xfrm>
            <a:off x="5642248" y="4587800"/>
            <a:ext cx="2736304" cy="648072"/>
          </a:xfrm>
          <a:prstGeom prst="borderCallout2">
            <a:avLst>
              <a:gd name="adj1" fmla="val 18750"/>
              <a:gd name="adj2" fmla="val -8333"/>
              <a:gd name="adj3" fmla="val 18750"/>
              <a:gd name="adj4" fmla="val -16667"/>
              <a:gd name="adj5" fmla="val -40079"/>
              <a:gd name="adj6" fmla="val -547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如非帳號管理人員，</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將無法進行管理。</a:t>
            </a: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矩形 7"/>
          <p:cNvSpPr/>
          <p:nvPr/>
        </p:nvSpPr>
        <p:spPr>
          <a:xfrm>
            <a:off x="3347864" y="2492896"/>
            <a:ext cx="3816424" cy="1728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763" y="2637854"/>
            <a:ext cx="3476625" cy="1438275"/>
          </a:xfrm>
          <a:prstGeom prst="rect">
            <a:avLst/>
          </a:prstGeom>
        </p:spPr>
      </p:pic>
    </p:spTree>
    <p:extLst>
      <p:ext uri="{BB962C8B-B14F-4D97-AF65-F5344CB8AC3E}">
        <p14:creationId xmlns:p14="http://schemas.microsoft.com/office/powerpoint/2010/main" val="3968837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normAutofit/>
          </a:bodyPr>
          <a:lstStyle/>
          <a:p>
            <a:r>
              <a:rPr lang="zh-TW" altLang="en-US"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事件附檔下載</a:t>
            </a:r>
            <a:endPar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323528" y="1052736"/>
            <a:ext cx="8352928" cy="5073427"/>
          </a:xfrm>
        </p:spPr>
        <p:txBody>
          <a:bodyPr>
            <a:normAutofit/>
          </a:bodyPr>
          <a:lstStyle/>
          <a:p>
            <a:pPr>
              <a:buFont typeface="Wingdings" pitchFamily="2" charset="2"/>
              <a:buChar char="n"/>
            </a:pPr>
            <a:r>
              <a:rPr lang="zh-TW" altLang="en-US" sz="2400" dirty="0" smtClean="0">
                <a:latin typeface="Times New Roman" panose="02020603050405020304" pitchFamily="18" charset="0"/>
                <a:cs typeface="Times New Roman" panose="02020603050405020304" pitchFamily="18" charset="0"/>
              </a:rPr>
              <a:t>舉發單位所提供的</a:t>
            </a:r>
            <a:r>
              <a:rPr lang="zh-TW" altLang="en-US" sz="2400" b="1" dirty="0" smtClean="0">
                <a:latin typeface="Times New Roman" panose="02020603050405020304" pitchFamily="18" charset="0"/>
                <a:cs typeface="Times New Roman" panose="02020603050405020304" pitchFamily="18" charset="0"/>
              </a:rPr>
              <a:t>佐證資料</a:t>
            </a:r>
            <a:r>
              <a:rPr lang="zh-TW" altLang="en-US" sz="2400" dirty="0" smtClean="0">
                <a:latin typeface="Times New Roman" panose="02020603050405020304" pitchFamily="18" charset="0"/>
                <a:cs typeface="Times New Roman" panose="02020603050405020304" pitchFamily="18" charset="0"/>
              </a:rPr>
              <a:t>可至「</a:t>
            </a:r>
            <a:r>
              <a:rPr lang="zh-TW" altLang="en-US" sz="2400" b="1" dirty="0" smtClean="0">
                <a:latin typeface="Times New Roman" panose="02020603050405020304" pitchFamily="18" charset="0"/>
                <a:cs typeface="Times New Roman" panose="02020603050405020304" pitchFamily="18" charset="0"/>
              </a:rPr>
              <a:t>事件附檔下載</a:t>
            </a:r>
            <a:r>
              <a:rPr lang="zh-TW" altLang="en-US" sz="2400" dirty="0" smtClean="0">
                <a:latin typeface="Times New Roman" panose="02020603050405020304" pitchFamily="18" charset="0"/>
                <a:cs typeface="Times New Roman" panose="02020603050405020304" pitchFamily="18" charset="0"/>
              </a:rPr>
              <a:t>」中下載</a:t>
            </a:r>
            <a:endParaRPr lang="en-US" altLang="zh-TW" sz="2400" dirty="0" smtClean="0">
              <a:latin typeface="Times New Roman" panose="02020603050405020304" pitchFamily="18" charset="0"/>
              <a:cs typeface="Times New Roman" panose="02020603050405020304" pitchFamily="18" charset="0"/>
            </a:endParaRPr>
          </a:p>
          <a:p>
            <a:pPr>
              <a:buFont typeface="Wingdings" pitchFamily="2" charset="2"/>
              <a:buChar char="n"/>
            </a:pPr>
            <a:r>
              <a:rPr lang="zh-TW" altLang="en-US" sz="2400" dirty="0" smtClean="0">
                <a:latin typeface="Times New Roman" panose="02020603050405020304" pitchFamily="18" charset="0"/>
                <a:cs typeface="Times New Roman" panose="02020603050405020304" pitchFamily="18" charset="0"/>
              </a:rPr>
              <a:t>依事件單、</a:t>
            </a:r>
            <a:r>
              <a:rPr lang="en-US" altLang="zh-TW" sz="2400" dirty="0" smtClean="0">
                <a:latin typeface="Times New Roman" panose="02020603050405020304" pitchFamily="18" charset="0"/>
                <a:cs typeface="Times New Roman" panose="02020603050405020304" pitchFamily="18" charset="0"/>
              </a:rPr>
              <a:t>EWA</a:t>
            </a:r>
            <a:r>
              <a:rPr lang="zh-TW" altLang="en-US" sz="2400" dirty="0" smtClean="0">
                <a:latin typeface="Times New Roman" panose="02020603050405020304" pitchFamily="18" charset="0"/>
                <a:cs typeface="Times New Roman" panose="02020603050405020304" pitchFamily="18" charset="0"/>
              </a:rPr>
              <a:t>發佈編號或事件單編號搜尋</a:t>
            </a:r>
            <a:endParaRPr lang="zh-TW" altLang="en-US" sz="2400" dirty="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pPr>
              <a:defRPr/>
            </a:pPr>
            <a:fld id="{A5507E8E-C781-4E96-A226-7C7349A8B61D}" type="slidenum">
              <a:rPr lang="zh-TW" altLang="en-US" smtClean="0"/>
              <a:pPr>
                <a:defRPr/>
              </a:pPr>
              <a:t>42</a:t>
            </a:fld>
            <a:endParaRPr lang="zh-TW" altLang="en-US" dirty="0"/>
          </a:p>
        </p:txBody>
      </p:sp>
      <p:grpSp>
        <p:nvGrpSpPr>
          <p:cNvPr id="10" name="群組 9"/>
          <p:cNvGrpSpPr/>
          <p:nvPr/>
        </p:nvGrpSpPr>
        <p:grpSpPr>
          <a:xfrm>
            <a:off x="1079992" y="1997103"/>
            <a:ext cx="6840000" cy="4680000"/>
            <a:chOff x="1079992" y="1997103"/>
            <a:chExt cx="6840000" cy="4680000"/>
          </a:xfrm>
        </p:grpSpPr>
        <p:pic>
          <p:nvPicPr>
            <p:cNvPr id="7" name="圖片 6"/>
            <p:cNvPicPr>
              <a:picLocks/>
            </p:cNvPicPr>
            <p:nvPr/>
          </p:nvPicPr>
          <p:blipFill>
            <a:blip r:embed="rId3">
              <a:extLst>
                <a:ext uri="{28A0092B-C50C-407E-A947-70E740481C1C}">
                  <a14:useLocalDpi xmlns:a14="http://schemas.microsoft.com/office/drawing/2010/main" val="0"/>
                </a:ext>
              </a:extLst>
            </a:blip>
            <a:stretch>
              <a:fillRect/>
            </a:stretch>
          </p:blipFill>
          <p:spPr>
            <a:xfrm>
              <a:off x="1079992" y="1997103"/>
              <a:ext cx="6840000" cy="4680000"/>
            </a:xfrm>
            <a:prstGeom prst="rect">
              <a:avLst/>
            </a:prstGeom>
          </p:spPr>
        </p:pic>
        <p:sp>
          <p:nvSpPr>
            <p:cNvPr id="8" name="矩形 7"/>
            <p:cNvSpPr/>
            <p:nvPr/>
          </p:nvSpPr>
          <p:spPr>
            <a:xfrm>
              <a:off x="2699792" y="3645024"/>
              <a:ext cx="431060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7092280" y="4365104"/>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3045882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lstStyle/>
          <a:p>
            <a:r>
              <a:rPr lang="zh-TW" altLang="en-US"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資安預警事件</a:t>
            </a:r>
            <a:endPar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pPr>
              <a:defRPr/>
            </a:pPr>
            <a:fld id="{7022CCAE-3901-4E5F-8166-9E6E1F4E51AD}" type="slidenum">
              <a:rPr lang="zh-TW" altLang="en-US" smtClean="0"/>
              <a:pPr>
                <a:defRPr/>
              </a:pPr>
              <a:t>43</a:t>
            </a:fld>
            <a:endParaRPr lang="zh-TW" altLang="en-US"/>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2223501"/>
            <a:ext cx="5040000" cy="4269374"/>
          </a:xfrm>
          <a:prstGeom prst="rect">
            <a:avLst/>
          </a:prstGeom>
        </p:spPr>
      </p:pic>
      <p:pic>
        <p:nvPicPr>
          <p:cNvPr id="6" name="內容版面配置區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9512" y="1417638"/>
            <a:ext cx="5040000" cy="4275000"/>
          </a:xfrm>
        </p:spPr>
      </p:pic>
      <p:sp>
        <p:nvSpPr>
          <p:cNvPr id="8" name="圓角矩形 7"/>
          <p:cNvSpPr/>
          <p:nvPr/>
        </p:nvSpPr>
        <p:spPr>
          <a:xfrm>
            <a:off x="1403648" y="3429000"/>
            <a:ext cx="381642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5219512" y="4224706"/>
            <a:ext cx="3467288" cy="19030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圖說文字 8"/>
          <p:cNvSpPr/>
          <p:nvPr/>
        </p:nvSpPr>
        <p:spPr>
          <a:xfrm>
            <a:off x="1630576" y="3998527"/>
            <a:ext cx="1861304" cy="510593"/>
          </a:xfrm>
          <a:prstGeom prst="wedgeRectCallout">
            <a:avLst>
              <a:gd name="adj1" fmla="val -13977"/>
              <a:gd name="adj2" fmla="val -7482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於首頁顯示</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未處理預警單數量</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圖說文字 11"/>
          <p:cNvSpPr/>
          <p:nvPr/>
        </p:nvSpPr>
        <p:spPr>
          <a:xfrm>
            <a:off x="3059832" y="4646599"/>
            <a:ext cx="1810544" cy="529628"/>
          </a:xfrm>
          <a:prstGeom prst="wedgeRectCallout">
            <a:avLst>
              <a:gd name="adj1" fmla="val 67399"/>
              <a:gd name="adj2" fmla="val -893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查閱相關資訊</a:t>
            </a:r>
            <a: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連結資安預警事件</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圓角矩形 2"/>
          <p:cNvSpPr/>
          <p:nvPr/>
        </p:nvSpPr>
        <p:spPr>
          <a:xfrm>
            <a:off x="251520" y="4509120"/>
            <a:ext cx="108012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21143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事件單處理流程</a:t>
            </a:r>
            <a:endParaRPr lang="zh-TW" altLang="en-US" dirty="0"/>
          </a:p>
        </p:txBody>
      </p:sp>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44</a:t>
            </a:fld>
            <a:endParaRPr lang="zh-TW" altLang="en-US" dirty="0"/>
          </a:p>
        </p:txBody>
      </p:sp>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418992"/>
            <a:ext cx="7937561" cy="5040000"/>
          </a:xfrm>
        </p:spPr>
      </p:pic>
    </p:spTree>
    <p:extLst>
      <p:ext uri="{BB962C8B-B14F-4D97-AF65-F5344CB8AC3E}">
        <p14:creationId xmlns:p14="http://schemas.microsoft.com/office/powerpoint/2010/main" val="2330015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ctrTitle"/>
          </p:nvPr>
        </p:nvSpPr>
        <p:spPr>
          <a:xfrm>
            <a:off x="683568" y="2852936"/>
            <a:ext cx="7772400" cy="1470025"/>
          </a:xfrm>
        </p:spPr>
        <p:txBody>
          <a:bodyPr/>
          <a:lstStyle/>
          <a:p>
            <a:pPr eaLnBrk="1" hangingPunct="1"/>
            <a:r>
              <a:rPr lang="zh-TW" altLang="en-US" b="1" dirty="0" smtClean="0">
                <a:solidFill>
                  <a:srgbClr val="0066CC"/>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通報演練簡介</a:t>
            </a:r>
            <a:endParaRPr lang="en-US" altLang="zh-TW" b="1" dirty="0">
              <a:solidFill>
                <a:srgbClr val="0066CC"/>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37408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通報演練時程簡介</a:t>
            </a:r>
          </a:p>
        </p:txBody>
      </p:sp>
      <p:graphicFrame>
        <p:nvGraphicFramePr>
          <p:cNvPr id="6" name="內容版面配置區 5"/>
          <p:cNvGraphicFramePr>
            <a:graphicFrameLocks noGrp="1" noChangeAspect="1"/>
          </p:cNvGraphicFramePr>
          <p:nvPr>
            <p:ph idx="1"/>
            <p:extLst>
              <p:ext uri="{D42A27DB-BD31-4B8C-83A1-F6EECF244321}">
                <p14:modId xmlns:p14="http://schemas.microsoft.com/office/powerpoint/2010/main" val="1312951507"/>
              </p:ext>
            </p:extLst>
          </p:nvPr>
        </p:nvGraphicFramePr>
        <p:xfrm>
          <a:off x="972000" y="1975395"/>
          <a:ext cx="7200000" cy="3959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46</a:t>
            </a:fld>
            <a:endParaRPr lang="zh-TW" altLang="en-US" dirty="0"/>
          </a:p>
        </p:txBody>
      </p:sp>
    </p:spTree>
    <p:extLst>
      <p:ext uri="{BB962C8B-B14F-4D97-AF65-F5344CB8AC3E}">
        <p14:creationId xmlns:p14="http://schemas.microsoft.com/office/powerpoint/2010/main" val="40647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000114A-CD3B-4A53-974B-231858D66EE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5953554-3E3D-4207-AA9C-5AF7D3AA05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0D57B350-B0E7-4ED4-B6A8-8FB5282405C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ABD723AF-1E89-42D9-B9C1-11F17B44750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74D6D685-AAD6-4AC2-BE85-A56653F6A43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945687586"/>
              </p:ext>
            </p:extLst>
          </p:nvPr>
        </p:nvGraphicFramePr>
        <p:xfrm>
          <a:off x="-345232" y="112474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47</a:t>
            </a:fld>
            <a:endParaRPr lang="zh-TW" altLang="en-US" dirty="0"/>
          </a:p>
        </p:txBody>
      </p:sp>
    </p:spTree>
    <p:extLst>
      <p:ext uri="{BB962C8B-B14F-4D97-AF65-F5344CB8AC3E}">
        <p14:creationId xmlns:p14="http://schemas.microsoft.com/office/powerpoint/2010/main" val="18565682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472671364"/>
              </p:ext>
            </p:extLst>
          </p:nvPr>
        </p:nvGraphicFramePr>
        <p:xfrm>
          <a:off x="-345232" y="112474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48</a:t>
            </a:fld>
            <a:endParaRPr lang="zh-TW" altLang="en-US" dirty="0"/>
          </a:p>
        </p:txBody>
      </p:sp>
    </p:spTree>
    <p:extLst>
      <p:ext uri="{BB962C8B-B14F-4D97-AF65-F5344CB8AC3E}">
        <p14:creationId xmlns:p14="http://schemas.microsoft.com/office/powerpoint/2010/main" val="6178598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4036381540"/>
              </p:ext>
            </p:extLst>
          </p:nvPr>
        </p:nvGraphicFramePr>
        <p:xfrm>
          <a:off x="-345232" y="112474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49</a:t>
            </a:fld>
            <a:endParaRPr lang="zh-TW" altLang="en-US" dirty="0"/>
          </a:p>
        </p:txBody>
      </p:sp>
    </p:spTree>
    <p:extLst>
      <p:ext uri="{BB962C8B-B14F-4D97-AF65-F5344CB8AC3E}">
        <p14:creationId xmlns:p14="http://schemas.microsoft.com/office/powerpoint/2010/main" val="3057875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125413"/>
            <a:ext cx="8229600" cy="1143000"/>
          </a:xfrm>
        </p:spPr>
        <p:txBody>
          <a:bodyPr rtlCol="0">
            <a:normAutofit/>
          </a:bodyPr>
          <a:lstStyle/>
          <a:p>
            <a:pPr eaLnBrk="1" fontAlgn="auto" hangingPunct="1">
              <a:spcAft>
                <a:spcPts val="0"/>
              </a:spcAft>
              <a:defRPr/>
            </a:pPr>
            <a:r>
              <a:rPr lang="en-US" altLang="zh-TW" sz="4000"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TACERT</a:t>
            </a:r>
            <a:r>
              <a:rPr lang="zh-TW" altLang="en-US" sz="4000" b="1" dirty="0" smtClean="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組識架構</a:t>
            </a:r>
            <a:endParaRPr lang="zh-TW" altLang="en-US" sz="40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6" name="內容版面配置區 5"/>
          <p:cNvGraphicFramePr>
            <a:graphicFrameLocks noGrp="1"/>
          </p:cNvGraphicFramePr>
          <p:nvPr>
            <p:ph idx="1"/>
            <p:extLst/>
          </p:nvPr>
        </p:nvGraphicFramePr>
        <p:xfrm>
          <a:off x="457200" y="1340768"/>
          <a:ext cx="82296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noChangeArrowheads="1"/>
          </p:cNvPicPr>
          <p:nvPr/>
        </p:nvPicPr>
        <p:blipFill>
          <a:blip r:embed="rId8" cstate="print"/>
          <a:srcRect/>
          <a:stretch>
            <a:fillRect/>
          </a:stretch>
        </p:blipFill>
        <p:spPr bwMode="auto">
          <a:xfrm>
            <a:off x="5436096" y="1124744"/>
            <a:ext cx="3600400" cy="2160240"/>
          </a:xfrm>
          <a:prstGeom prst="rect">
            <a:avLst/>
          </a:prstGeom>
          <a:noFill/>
          <a:ln w="9525">
            <a:noFill/>
            <a:miter lim="800000"/>
            <a:headEnd/>
            <a:tailEnd/>
          </a:ln>
        </p:spPr>
      </p:pic>
      <p:cxnSp>
        <p:nvCxnSpPr>
          <p:cNvPr id="3" name="直線接點 2"/>
          <p:cNvCxnSpPr/>
          <p:nvPr/>
        </p:nvCxnSpPr>
        <p:spPr>
          <a:xfrm>
            <a:off x="3419872" y="3284984"/>
            <a:ext cx="93610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2"/>
          </p:nvPr>
        </p:nvSpPr>
        <p:spPr/>
        <p:txBody>
          <a:bodyPr/>
          <a:lstStyle/>
          <a:p>
            <a:pPr>
              <a:defRPr/>
            </a:pPr>
            <a:fld id="{A5507E8E-C781-4E96-A226-7C7349A8B61D}" type="slidenum">
              <a:rPr lang="zh-TW" altLang="en-US" smtClean="0"/>
              <a:pPr>
                <a:defRPr/>
              </a:pPr>
              <a:t>5</a:t>
            </a:fld>
            <a:endParaRPr lang="zh-TW" altLang="en-US" dirty="0"/>
          </a:p>
        </p:txBody>
      </p:sp>
    </p:spTree>
    <p:extLst>
      <p:ext uri="{BB962C8B-B14F-4D97-AF65-F5344CB8AC3E}">
        <p14:creationId xmlns:p14="http://schemas.microsoft.com/office/powerpoint/2010/main" val="22676874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5507E8E-C781-4E96-A226-7C7349A8B61D}" type="slidenum">
              <a:rPr lang="zh-TW" altLang="en-US" smtClean="0"/>
              <a:pPr>
                <a:defRPr/>
              </a:pPr>
              <a:t>50</a:t>
            </a:fld>
            <a:endParaRPr lang="zh-TW"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00808"/>
            <a:ext cx="38100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181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9392"/>
            <a:ext cx="8229600" cy="1143000"/>
          </a:xfrm>
        </p:spPr>
        <p:txBody>
          <a:bodyPr>
            <a:normAutofit/>
          </a:bodyPr>
          <a:lstStyle/>
          <a:p>
            <a:r>
              <a:rPr lang="zh-TW" altLang="en-US" sz="3600"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教育機構資安通報機制運作</a:t>
            </a:r>
            <a:endParaRPr lang="zh-TW" altLang="en-US" sz="3600" dirty="0">
              <a:latin typeface="Times New Roman" panose="02020603050405020304" pitchFamily="18" charset="0"/>
              <a:cs typeface="Times New Roman" panose="02020603050405020304" pitchFamily="18" charset="0"/>
            </a:endParaRPr>
          </a:p>
        </p:txBody>
      </p:sp>
      <p:pic>
        <p:nvPicPr>
          <p:cNvPr id="58" name="內容版面配置區 5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751457"/>
            <a:ext cx="8280920" cy="6106543"/>
          </a:xfrm>
        </p:spPr>
      </p:pic>
      <p:sp>
        <p:nvSpPr>
          <p:cNvPr id="59" name="投影片編號版面配置區 58"/>
          <p:cNvSpPr>
            <a:spLocks noGrp="1"/>
          </p:cNvSpPr>
          <p:nvPr>
            <p:ph type="sldNum" sz="quarter" idx="12"/>
          </p:nvPr>
        </p:nvSpPr>
        <p:spPr/>
        <p:txBody>
          <a:bodyPr/>
          <a:lstStyle/>
          <a:p>
            <a:pPr>
              <a:defRPr/>
            </a:pPr>
            <a:fld id="{A5507E8E-C781-4E96-A226-7C7349A8B61D}" type="slidenum">
              <a:rPr lang="zh-TW" altLang="en-US" smtClean="0"/>
              <a:pPr>
                <a:defRPr/>
              </a:pPr>
              <a:t>6</a:t>
            </a:fld>
            <a:endParaRPr lang="zh-TW" altLang="en-US" dirty="0"/>
          </a:p>
        </p:txBody>
      </p:sp>
    </p:spTree>
    <p:extLst>
      <p:ext uri="{BB962C8B-B14F-4D97-AF65-F5344CB8AC3E}">
        <p14:creationId xmlns:p14="http://schemas.microsoft.com/office/powerpoint/2010/main" val="3143908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lstStyle/>
          <a:p>
            <a:pPr eaLnBrk="1" fontAlgn="auto" hangingPunct="1">
              <a:spcAft>
                <a:spcPts val="0"/>
              </a:spcAft>
              <a:defRPr/>
            </a:pPr>
            <a:r>
              <a:rPr lang="en-US" altLang="zh-TW" b="1" dirty="0">
                <a:solidFill>
                  <a:srgbClr val="0066CC"/>
                </a:solidFill>
                <a:effectLst>
                  <a:outerShdw blurRad="38100" dist="38100" dir="2700000" algn="tl">
                    <a:srgbClr val="C0C0C0"/>
                  </a:outerShdw>
                </a:effectLst>
              </a:rPr>
              <a:t>TACERT</a:t>
            </a:r>
            <a:r>
              <a:rPr lang="zh-TW" altLang="en-US" b="1" dirty="0">
                <a:solidFill>
                  <a:srgbClr val="0066CC"/>
                </a:solidFill>
                <a:effectLst>
                  <a:outerShdw blurRad="38100" dist="38100" dir="2700000" algn="tl">
                    <a:srgbClr val="C0C0C0"/>
                  </a:outerShdw>
                </a:effectLst>
              </a:rPr>
              <a:t>中心營運目標</a:t>
            </a:r>
          </a:p>
        </p:txBody>
      </p:sp>
      <p:pic>
        <p:nvPicPr>
          <p:cNvPr id="1028" name="Picture 4" descr="C:\Users\Kate\Desktop\資訊展用\TACERT.JPG"/>
          <p:cNvPicPr>
            <a:picLocks noChangeAspect="1" noChangeArrowheads="1"/>
          </p:cNvPicPr>
          <p:nvPr/>
        </p:nvPicPr>
        <p:blipFill rotWithShape="1">
          <a:blip r:embed="rId2">
            <a:extLst>
              <a:ext uri="{28A0092B-C50C-407E-A947-70E740481C1C}">
                <a14:useLocalDpi xmlns:a14="http://schemas.microsoft.com/office/drawing/2010/main" val="0"/>
              </a:ext>
            </a:extLst>
          </a:blip>
          <a:srcRect l="1884" t="4199" r="1389" b="13495"/>
          <a:stretch/>
        </p:blipFill>
        <p:spPr bwMode="auto">
          <a:xfrm>
            <a:off x="251520" y="2329089"/>
            <a:ext cx="8748464" cy="4340271"/>
          </a:xfrm>
          <a:prstGeom prst="rect">
            <a:avLst/>
          </a:prstGeom>
          <a:noFill/>
          <a:extLst>
            <a:ext uri="{909E8E84-426E-40DD-AFC4-6F175D3DCCD1}">
              <a14:hiddenFill xmlns:a14="http://schemas.microsoft.com/office/drawing/2010/main">
                <a:solidFill>
                  <a:srgbClr val="FFFFFF"/>
                </a:solidFill>
              </a14:hiddenFill>
            </a:ext>
          </a:extLst>
        </p:spPr>
      </p:pic>
      <p:sp>
        <p:nvSpPr>
          <p:cNvPr id="7" name="內容版面配置區 6"/>
          <p:cNvSpPr txBox="1">
            <a:spLocks noGrp="1"/>
          </p:cNvSpPr>
          <p:nvPr>
            <p:ph idx="1"/>
          </p:nvPr>
        </p:nvSpPr>
        <p:spPr>
          <a:xfrm>
            <a:off x="395536" y="980728"/>
            <a:ext cx="8229600" cy="1834348"/>
          </a:xfrm>
          <a:prstGeom prst="rect">
            <a:avLst/>
          </a:prstGeom>
          <a:noFill/>
        </p:spPr>
        <p:txBody>
          <a:bodyPr wrap="square" rtlCol="0">
            <a:spAutoFit/>
          </a:bodyPr>
          <a:lstStyle/>
          <a:p>
            <a:pPr marL="285750" indent="-285750">
              <a:buBlip>
                <a:blip r:embed="rId3"/>
              </a:buBlip>
            </a:pPr>
            <a:r>
              <a:rPr lang="zh-TW" altLang="en-US" sz="2200" b="1" dirty="0" smtClean="0">
                <a:latin typeface="+mn-ea"/>
                <a:ea typeface="+mn-ea"/>
              </a:rPr>
              <a:t>臺灣學術網路危機處理中心</a:t>
            </a:r>
            <a:r>
              <a:rPr lang="en-US" altLang="zh-TW" sz="2200" b="1" dirty="0" smtClean="0">
                <a:latin typeface="+mn-ea"/>
                <a:ea typeface="+mn-ea"/>
              </a:rPr>
              <a:t>(TACERT)</a:t>
            </a:r>
          </a:p>
          <a:p>
            <a:pPr marL="285750" indent="-285750">
              <a:buBlip>
                <a:blip r:embed="rId3"/>
              </a:buBlip>
            </a:pPr>
            <a:r>
              <a:rPr lang="zh-TW" altLang="en-US" sz="2200" b="1" dirty="0" smtClean="0">
                <a:latin typeface="+mn-ea"/>
                <a:ea typeface="+mn-ea"/>
              </a:rPr>
              <a:t>專線：</a:t>
            </a:r>
            <a:r>
              <a:rPr lang="en-US" altLang="zh-TW" sz="2200" b="1" dirty="0" smtClean="0">
                <a:latin typeface="+mn-ea"/>
                <a:ea typeface="+mn-ea"/>
              </a:rPr>
              <a:t>07-5250211  </a:t>
            </a:r>
            <a:r>
              <a:rPr lang="zh-TW" altLang="en-US" sz="2200" b="1" dirty="0" smtClean="0">
                <a:latin typeface="+mn-ea"/>
                <a:ea typeface="+mn-ea"/>
              </a:rPr>
              <a:t>網站</a:t>
            </a:r>
            <a:r>
              <a:rPr lang="zh-TW" altLang="en-US" sz="2200" b="1" dirty="0">
                <a:latin typeface="+mn-ea"/>
                <a:ea typeface="+mn-ea"/>
              </a:rPr>
              <a:t>：</a:t>
            </a:r>
            <a:r>
              <a:rPr lang="en-US" altLang="zh-TW" sz="2200" b="1" dirty="0" smtClean="0">
                <a:latin typeface="+mn-ea"/>
                <a:ea typeface="+mn-ea"/>
              </a:rPr>
              <a:t>cert.tanet.edu.tw</a:t>
            </a:r>
          </a:p>
          <a:p>
            <a:pPr marL="285750" indent="-285750">
              <a:buBlip>
                <a:blip r:embed="rId3"/>
              </a:buBlip>
            </a:pPr>
            <a:r>
              <a:rPr lang="zh-TW" altLang="en-US" sz="2200" b="1" dirty="0" smtClean="0">
                <a:latin typeface="+mn-ea"/>
                <a:ea typeface="+mn-ea"/>
              </a:rPr>
              <a:t>服務</a:t>
            </a:r>
            <a:r>
              <a:rPr lang="zh-TW" altLang="en-US" sz="2200" b="1" dirty="0">
                <a:latin typeface="+mn-ea"/>
                <a:ea typeface="+mn-ea"/>
              </a:rPr>
              <a:t>信箱：</a:t>
            </a:r>
            <a:r>
              <a:rPr lang="en-US" altLang="zh-TW" sz="2200" b="1" dirty="0">
                <a:latin typeface="+mn-ea"/>
                <a:ea typeface="+mn-ea"/>
              </a:rPr>
              <a:t>service@cert.tanet.edu.tw</a:t>
            </a:r>
          </a:p>
          <a:p>
            <a:endParaRPr lang="zh-TW" altLang="en-US" dirty="0">
              <a:latin typeface="+mn-ea"/>
              <a:ea typeface="+mn-ea"/>
            </a:endParaRPr>
          </a:p>
        </p:txBody>
      </p:sp>
    </p:spTree>
    <p:extLst>
      <p:ext uri="{BB962C8B-B14F-4D97-AF65-F5344CB8AC3E}">
        <p14:creationId xmlns:p14="http://schemas.microsoft.com/office/powerpoint/2010/main" val="307633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b="1" dirty="0">
                <a:solidFill>
                  <a:srgbClr val="0066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資安事件階段處理目標</a:t>
            </a:r>
            <a:endParaRPr lang="zh-TW" altLang="en-US" dirty="0"/>
          </a:p>
        </p:txBody>
      </p:sp>
      <p:graphicFrame>
        <p:nvGraphicFramePr>
          <p:cNvPr id="8" name="內容版面配置區 7"/>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4"/>
          <p:cNvSpPr>
            <a:spLocks noGrp="1"/>
          </p:cNvSpPr>
          <p:nvPr>
            <p:ph type="sldNum" sz="quarter" idx="12"/>
          </p:nvPr>
        </p:nvSpPr>
        <p:spPr/>
        <p:txBody>
          <a:bodyPr/>
          <a:lstStyle/>
          <a:p>
            <a:pPr>
              <a:defRPr/>
            </a:pPr>
            <a:fld id="{60C2C093-2AA6-495A-A9CE-CF6762B3CE72}" type="slidenum">
              <a:rPr lang="zh-TW" altLang="en-US" smtClean="0"/>
              <a:pPr>
                <a:defRPr/>
              </a:pPr>
              <a:t>8</a:t>
            </a:fld>
            <a:endParaRPr lang="zh-TW" altLang="en-US" dirty="0"/>
          </a:p>
        </p:txBody>
      </p:sp>
    </p:spTree>
    <p:extLst>
      <p:ext uri="{BB962C8B-B14F-4D97-AF65-F5344CB8AC3E}">
        <p14:creationId xmlns:p14="http://schemas.microsoft.com/office/powerpoint/2010/main" val="64908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ctrTitle"/>
          </p:nvPr>
        </p:nvSpPr>
        <p:spPr>
          <a:xfrm>
            <a:off x="683568" y="2852936"/>
            <a:ext cx="7772400" cy="1470025"/>
          </a:xfrm>
        </p:spPr>
        <p:txBody>
          <a:bodyPr/>
          <a:lstStyle/>
          <a:p>
            <a:pPr eaLnBrk="1" hangingPunct="1"/>
            <a:r>
              <a:rPr lang="zh-TW" altLang="en-US" b="1" dirty="0">
                <a:solidFill>
                  <a:srgbClr val="0066CC"/>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教育機構資安通報流程簡介</a:t>
            </a:r>
            <a:endParaRPr lang="en-US" altLang="zh-TW" b="1" dirty="0">
              <a:solidFill>
                <a:srgbClr val="0066CC"/>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40308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6">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70741</TotalTime>
  <Words>1816</Words>
  <Application>Microsoft Office PowerPoint</Application>
  <PresentationFormat>如螢幕大小 (4:3)</PresentationFormat>
  <Paragraphs>375</Paragraphs>
  <Slides>50</Slides>
  <Notes>22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50</vt:i4>
      </vt:variant>
    </vt:vector>
  </HeadingPairs>
  <TitlesOfParts>
    <vt:vector size="57" baseType="lpstr">
      <vt:lpstr>新細明體</vt:lpstr>
      <vt:lpstr>標楷體</vt:lpstr>
      <vt:lpstr>Arial</vt:lpstr>
      <vt:lpstr>Calibri</vt:lpstr>
      <vt:lpstr>Times New Roman</vt:lpstr>
      <vt:lpstr>Wingdings</vt:lpstr>
      <vt:lpstr>Office 佈景主題</vt:lpstr>
      <vt:lpstr>PowerPoint 簡報</vt:lpstr>
      <vt:lpstr>PowerPoint 簡報</vt:lpstr>
      <vt:lpstr>TACERT中心簡介</vt:lpstr>
      <vt:lpstr>臺灣學術網路危機處理中心(TACERT)成立緣起</vt:lpstr>
      <vt:lpstr>TACERT組識架構</vt:lpstr>
      <vt:lpstr>教育機構資安通報機制運作</vt:lpstr>
      <vt:lpstr>TACERT中心營運目標</vt:lpstr>
      <vt:lpstr>資安事件階段處理目標</vt:lpstr>
      <vt:lpstr>教育機構資安通報流程簡介</vt:lpstr>
      <vt:lpstr>通報應變規劃重點</vt:lpstr>
      <vt:lpstr>依資安等級區分</vt:lpstr>
      <vt:lpstr>事件單處理流程</vt:lpstr>
      <vt:lpstr>事件單種類及通報簡介</vt:lpstr>
      <vt:lpstr>告知通報事件單(INT&amp;DEF)</vt:lpstr>
      <vt:lpstr>PowerPoint 簡報</vt:lpstr>
      <vt:lpstr>預警情報事件單(EWA)</vt:lpstr>
      <vt:lpstr>資安預警情報</vt:lpstr>
      <vt:lpstr>資安預警情報回報方式</vt:lpstr>
      <vt:lpstr>學術網路資安事件統計</vt:lpstr>
      <vt:lpstr>學術網路資安事件類型比例</vt:lpstr>
      <vt:lpstr>學術網路資安事件INT子類型比例</vt:lpstr>
      <vt:lpstr>INT子類型曲線圖</vt:lpstr>
      <vt:lpstr>學術網路資安事件DEF子類型比例</vt:lpstr>
      <vt:lpstr>DEF子類型曲線圖</vt:lpstr>
      <vt:lpstr>資安預警(EWA)事件類型比例</vt:lpstr>
      <vt:lpstr>資安預警情資(EWA)</vt:lpstr>
      <vt:lpstr>國外惡意威脅來源國別比例</vt:lpstr>
      <vt:lpstr>平台功能介紹</vt:lpstr>
      <vt:lpstr>教育機構資安通報平台</vt:lpstr>
      <vt:lpstr>會員登入</vt:lpstr>
      <vt:lpstr>機關OID查詢</vt:lpstr>
      <vt:lpstr>密碼查詢</vt:lpstr>
      <vt:lpstr>登入畫面</vt:lpstr>
      <vt:lpstr>資安通報平台功能簡介</vt:lpstr>
      <vt:lpstr>修改個人資料</vt:lpstr>
      <vt:lpstr>帳號管理功能(1)</vt:lpstr>
      <vt:lpstr>帳號管理功能(2)</vt:lpstr>
      <vt:lpstr>帳號管理功能(3)</vt:lpstr>
      <vt:lpstr>帳號管理功能(4)</vt:lpstr>
      <vt:lpstr>帳號管理功能(5)</vt:lpstr>
      <vt:lpstr>帳號管理功能(6)</vt:lpstr>
      <vt:lpstr>事件附檔下載</vt:lpstr>
      <vt:lpstr>資安預警事件</vt:lpstr>
      <vt:lpstr>事件單處理流程</vt:lpstr>
      <vt:lpstr>通報演練簡介</vt:lpstr>
      <vt:lpstr>通報演練時程簡介</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資安通報平台及通報應變簡介</dc:title>
  <dc:creator>RCMD</dc:creator>
  <cp:lastModifiedBy>Min-Ta Chang</cp:lastModifiedBy>
  <cp:revision>1776</cp:revision>
  <dcterms:created xsi:type="dcterms:W3CDTF">2010-12-20T16:34:23Z</dcterms:created>
  <dcterms:modified xsi:type="dcterms:W3CDTF">2016-11-03T02:37:54Z</dcterms:modified>
</cp:coreProperties>
</file>