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53" r:id="rId3"/>
    <p:sldId id="475" r:id="rId4"/>
    <p:sldId id="500" r:id="rId5"/>
    <p:sldId id="501" r:id="rId6"/>
    <p:sldId id="503" r:id="rId7"/>
    <p:sldId id="502" r:id="rId8"/>
    <p:sldId id="504" r:id="rId9"/>
    <p:sldId id="491" r:id="rId10"/>
    <p:sldId id="505" r:id="rId11"/>
    <p:sldId id="493" r:id="rId12"/>
    <p:sldId id="494" r:id="rId13"/>
    <p:sldId id="499" r:id="rId14"/>
    <p:sldId id="495" r:id="rId15"/>
    <p:sldId id="429" r:id="rId16"/>
    <p:sldId id="506" r:id="rId17"/>
    <p:sldId id="431" r:id="rId18"/>
    <p:sldId id="490" r:id="rId19"/>
    <p:sldId id="432" r:id="rId20"/>
    <p:sldId id="489" r:id="rId21"/>
    <p:sldId id="433" r:id="rId22"/>
    <p:sldId id="434" r:id="rId23"/>
    <p:sldId id="435" r:id="rId24"/>
    <p:sldId id="480" r:id="rId25"/>
    <p:sldId id="437" r:id="rId26"/>
    <p:sldId id="496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7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1" r:id="rId52"/>
    <p:sldId id="472" r:id="rId53"/>
    <p:sldId id="473" r:id="rId54"/>
    <p:sldId id="507" r:id="rId55"/>
    <p:sldId id="381" r:id="rId5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299" autoAdjust="0"/>
  </p:normalViewPr>
  <p:slideViewPr>
    <p:cSldViewPr>
      <p:cViewPr varScale="1">
        <p:scale>
          <a:sx n="89" d="100"/>
          <a:sy n="89" d="100"/>
        </p:scale>
        <p:origin x="22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://map.norsecorp.com/" TargetMode="External"/><Relationship Id="rId2" Type="http://schemas.openxmlformats.org/officeDocument/2006/relationships/hyperlink" Target="https://atlas.arbor.net/" TargetMode="External"/><Relationship Id="rId1" Type="http://schemas.openxmlformats.org/officeDocument/2006/relationships/hyperlink" Target="http://www.digitalattackmap.com/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://map.norsecorp.com/" TargetMode="External"/><Relationship Id="rId2" Type="http://schemas.openxmlformats.org/officeDocument/2006/relationships/hyperlink" Target="https://atlas.arbor.net/" TargetMode="External"/><Relationship Id="rId1" Type="http://schemas.openxmlformats.org/officeDocument/2006/relationships/hyperlink" Target="http://www.digitalattackmap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17AD0-FF7E-41B8-B476-A5B4261F0B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40E294F-4292-44B7-A7D1-57446D50BBAE}">
      <dgm:prSet phldrT="[文字]" custT="1"/>
      <dgm:spPr/>
      <dgm:t>
        <a:bodyPr vert="vert"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課程大綱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ED8E137-C419-4EC8-8E07-00C9A5F74B55}" type="parTrans" cxnId="{57FD0ACF-8BDA-4D04-A757-D9C95E8B26B9}">
      <dgm:prSet/>
      <dgm:spPr/>
      <dgm:t>
        <a:bodyPr/>
        <a:lstStyle/>
        <a:p>
          <a:endParaRPr lang="zh-TW" altLang="en-US"/>
        </a:p>
      </dgm:t>
    </dgm:pt>
    <dgm:pt modelId="{6E0D0029-0D3B-4FB1-BCD1-39BAB826BF86}" type="sibTrans" cxnId="{57FD0ACF-8BDA-4D04-A757-D9C95E8B26B9}">
      <dgm:prSet/>
      <dgm:spPr/>
      <dgm:t>
        <a:bodyPr/>
        <a:lstStyle/>
        <a:p>
          <a:endParaRPr lang="zh-TW" altLang="en-US"/>
        </a:p>
      </dgm:t>
    </dgm:pt>
    <dgm:pt modelId="{4EB114E4-940A-4AD2-96D0-5E002D88EF76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攻擊趨勢分析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5A1E8B4-2C21-445D-BCFF-52C9756DCB5F}" type="parTrans" cxnId="{2F367626-A88D-4026-B33C-E93DCEFD5386}">
      <dgm:prSet/>
      <dgm:spPr/>
      <dgm:t>
        <a:bodyPr/>
        <a:lstStyle/>
        <a:p>
          <a:endParaRPr lang="zh-TW" altLang="en-US"/>
        </a:p>
      </dgm:t>
    </dgm:pt>
    <dgm:pt modelId="{0DDB739A-9BDB-45CE-825A-0E1A80B4B9AE}" type="sibTrans" cxnId="{2F367626-A88D-4026-B33C-E93DCEFD5386}">
      <dgm:prSet/>
      <dgm:spPr/>
      <dgm:t>
        <a:bodyPr/>
        <a:lstStyle/>
        <a:p>
          <a:endParaRPr lang="zh-TW" altLang="en-US"/>
        </a:p>
      </dgm:t>
    </dgm:pt>
    <dgm:pt modelId="{2B17C87C-ADD2-4962-869C-7FCFD8AFBD5D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未來攻擊趨勢分析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17B73CA-0476-4B16-87AB-AE3720A71EE1}" type="parTrans" cxnId="{3830C252-ABA2-44C2-B519-FE68A033CD61}">
      <dgm:prSet/>
      <dgm:spPr/>
      <dgm:t>
        <a:bodyPr/>
        <a:lstStyle/>
        <a:p>
          <a:endParaRPr lang="zh-TW" altLang="en-US"/>
        </a:p>
      </dgm:t>
    </dgm:pt>
    <dgm:pt modelId="{74A35009-B2B7-44F5-A761-79CFB6658E11}" type="sibTrans" cxnId="{3830C252-ABA2-44C2-B519-FE68A033CD61}">
      <dgm:prSet/>
      <dgm:spPr/>
      <dgm:t>
        <a:bodyPr/>
        <a:lstStyle/>
        <a:p>
          <a:endParaRPr lang="zh-TW" altLang="en-US"/>
        </a:p>
      </dgm:t>
    </dgm:pt>
    <dgm:pt modelId="{49621ABD-8F5B-4975-8554-1CE050875040}">
      <dgm:prSet phldrT="[文字]" custT="1"/>
      <dgm:spPr/>
      <dgm:t>
        <a:bodyPr/>
        <a:lstStyle/>
        <a:p>
          <a:r>
            <a: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Q &amp; A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DCD8745-1CB5-4818-8DE5-2662ED8CFEDA}" type="parTrans" cxnId="{33020767-5B17-4A57-A07D-79EDFD9609DF}">
      <dgm:prSet/>
      <dgm:spPr/>
      <dgm:t>
        <a:bodyPr/>
        <a:lstStyle/>
        <a:p>
          <a:endParaRPr lang="zh-TW" altLang="en-US"/>
        </a:p>
      </dgm:t>
    </dgm:pt>
    <dgm:pt modelId="{2D4FFAFA-985F-4D28-871D-00102CA7B981}" type="sibTrans" cxnId="{33020767-5B17-4A57-A07D-79EDFD9609DF}">
      <dgm:prSet/>
      <dgm:spPr/>
      <dgm:t>
        <a:bodyPr/>
        <a:lstStyle/>
        <a:p>
          <a:endParaRPr lang="zh-TW" altLang="en-US"/>
        </a:p>
      </dgm:t>
    </dgm:pt>
    <dgm:pt modelId="{EC85A25C-A06C-4B6C-96E5-E3A131259E80}">
      <dgm:prSet phldrT="[文字]" custT="1"/>
      <dgm:spPr/>
      <dgm:t>
        <a:bodyPr/>
        <a:lstStyle/>
        <a:p>
          <a:r>
            <a:rPr lang="zh-TW" altLang="en-US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個案分享</a:t>
          </a:r>
          <a:endParaRPr lang="zh-TW" altLang="en-US" sz="36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044C0DF-F6A4-47D7-82D9-3C281E81C161}" type="parTrans" cxnId="{E4A8F58F-283F-4B36-BB8B-669F1470A6A6}">
      <dgm:prSet/>
      <dgm:spPr/>
      <dgm:t>
        <a:bodyPr/>
        <a:lstStyle/>
        <a:p>
          <a:endParaRPr lang="zh-TW" altLang="en-US"/>
        </a:p>
      </dgm:t>
    </dgm:pt>
    <dgm:pt modelId="{6FDB235A-4B2B-4E29-98EC-F6B273DA6AD0}" type="sibTrans" cxnId="{E4A8F58F-283F-4B36-BB8B-669F1470A6A6}">
      <dgm:prSet/>
      <dgm:spPr/>
      <dgm:t>
        <a:bodyPr/>
        <a:lstStyle/>
        <a:p>
          <a:endParaRPr lang="zh-TW" altLang="en-US"/>
        </a:p>
      </dgm:t>
    </dgm:pt>
    <dgm:pt modelId="{C5BA82E2-8AF8-46BF-B3F3-73C40271792C}" type="pres">
      <dgm:prSet presAssocID="{64617AD0-FF7E-41B8-B476-A5B4261F0B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3D4435-BF26-4542-BBA3-7DE0B7A6BCBA}" type="pres">
      <dgm:prSet presAssocID="{D40E294F-4292-44B7-A7D1-57446D50BBAE}" presName="root1" presStyleCnt="0"/>
      <dgm:spPr/>
    </dgm:pt>
    <dgm:pt modelId="{F5D6B0D2-BB1A-4BF3-BB89-28E9B9D0D151}" type="pres">
      <dgm:prSet presAssocID="{D40E294F-4292-44B7-A7D1-57446D50BBA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EA58AC-61DB-436E-8162-F4FC00639560}" type="pres">
      <dgm:prSet presAssocID="{D40E294F-4292-44B7-A7D1-57446D50BBAE}" presName="level2hierChild" presStyleCnt="0"/>
      <dgm:spPr/>
    </dgm:pt>
    <dgm:pt modelId="{C79883E3-4AE3-44FC-BD0B-CFF996404D76}" type="pres">
      <dgm:prSet presAssocID="{75A1E8B4-2C21-445D-BCFF-52C9756DCB5F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D9854587-024B-49ED-B74B-44D06D5CD22D}" type="pres">
      <dgm:prSet presAssocID="{75A1E8B4-2C21-445D-BCFF-52C9756DCB5F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941871D9-EC47-482F-A236-5E71B17B43CB}" type="pres">
      <dgm:prSet presAssocID="{4EB114E4-940A-4AD2-96D0-5E002D88EF76}" presName="root2" presStyleCnt="0"/>
      <dgm:spPr/>
    </dgm:pt>
    <dgm:pt modelId="{620C2E23-F9EB-4469-B7CA-6C933720E63B}" type="pres">
      <dgm:prSet presAssocID="{4EB114E4-940A-4AD2-96D0-5E002D88EF76}" presName="LevelTwoTextNode" presStyleLbl="node2" presStyleIdx="0" presStyleCnt="4" custScaleX="1148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098B98-511D-42E6-A6EA-61C5E553BE40}" type="pres">
      <dgm:prSet presAssocID="{4EB114E4-940A-4AD2-96D0-5E002D88EF76}" presName="level3hierChild" presStyleCnt="0"/>
      <dgm:spPr/>
    </dgm:pt>
    <dgm:pt modelId="{5D4DCB7A-2B8E-4713-9603-F251915DD84B}" type="pres">
      <dgm:prSet presAssocID="{E17B73CA-0476-4B16-87AB-AE3720A71EE1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75BEEB4B-1179-4855-9F97-8F24B7439FB0}" type="pres">
      <dgm:prSet presAssocID="{E17B73CA-0476-4B16-87AB-AE3720A71EE1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39804B41-B8C3-4AF6-9C66-5078589ED0A4}" type="pres">
      <dgm:prSet presAssocID="{2B17C87C-ADD2-4962-869C-7FCFD8AFBD5D}" presName="root2" presStyleCnt="0"/>
      <dgm:spPr/>
    </dgm:pt>
    <dgm:pt modelId="{9333976D-A367-4F20-A0B3-B786FCB54122}" type="pres">
      <dgm:prSet presAssocID="{2B17C87C-ADD2-4962-869C-7FCFD8AFBD5D}" presName="LevelTwoTextNode" presStyleLbl="node2" presStyleIdx="1" presStyleCnt="4" custScaleX="1378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0B4B582-A862-4C7E-87CE-0AAD5F5AC642}" type="pres">
      <dgm:prSet presAssocID="{2B17C87C-ADD2-4962-869C-7FCFD8AFBD5D}" presName="level3hierChild" presStyleCnt="0"/>
      <dgm:spPr/>
    </dgm:pt>
    <dgm:pt modelId="{FDD04314-1126-4E8E-8684-6CCBDE9B916B}" type="pres">
      <dgm:prSet presAssocID="{0044C0DF-F6A4-47D7-82D9-3C281E81C161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390E3FA2-F435-4CD0-AFAF-9C8315B12EF8}" type="pres">
      <dgm:prSet presAssocID="{0044C0DF-F6A4-47D7-82D9-3C281E81C161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CE6E0752-087E-47C0-8EFD-AE6491F2B8D0}" type="pres">
      <dgm:prSet presAssocID="{EC85A25C-A06C-4B6C-96E5-E3A131259E80}" presName="root2" presStyleCnt="0"/>
      <dgm:spPr/>
    </dgm:pt>
    <dgm:pt modelId="{002C1519-4873-4B14-AF97-92FA610DC4A0}" type="pres">
      <dgm:prSet presAssocID="{EC85A25C-A06C-4B6C-96E5-E3A131259E80}" presName="LevelTwoTextNode" presStyleLbl="node2" presStyleIdx="2" presStyleCnt="4" custScaleX="8038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46ED94D-1AD8-4542-85C4-46FB765EBC92}" type="pres">
      <dgm:prSet presAssocID="{EC85A25C-A06C-4B6C-96E5-E3A131259E80}" presName="level3hierChild" presStyleCnt="0"/>
      <dgm:spPr/>
    </dgm:pt>
    <dgm:pt modelId="{642CFBCF-6699-4B17-9B65-248CADC596A6}" type="pres">
      <dgm:prSet presAssocID="{ADCD8745-1CB5-4818-8DE5-2662ED8CFEDA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577DFE6F-5EBC-4889-8AF4-A1989DF2274E}" type="pres">
      <dgm:prSet presAssocID="{ADCD8745-1CB5-4818-8DE5-2662ED8CFEDA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F7E1B1FD-C3D7-4CBB-83E9-56C673EF0DEE}" type="pres">
      <dgm:prSet presAssocID="{49621ABD-8F5B-4975-8554-1CE050875040}" presName="root2" presStyleCnt="0"/>
      <dgm:spPr/>
    </dgm:pt>
    <dgm:pt modelId="{988EEA93-203E-4978-A291-B2E5A9A79479}" type="pres">
      <dgm:prSet presAssocID="{49621ABD-8F5B-4975-8554-1CE050875040}" presName="LevelTwoTextNode" presStyleLbl="node2" presStyleIdx="3" presStyleCnt="4" custScaleX="6890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9C7CA0-75CC-42A5-A82B-713B138F0F8F}" type="pres">
      <dgm:prSet presAssocID="{49621ABD-8F5B-4975-8554-1CE050875040}" presName="level3hierChild" presStyleCnt="0"/>
      <dgm:spPr/>
    </dgm:pt>
  </dgm:ptLst>
  <dgm:cxnLst>
    <dgm:cxn modelId="{8E8BF2FD-7643-46B3-884F-6A7C5157D72C}" type="presOf" srcId="{0044C0DF-F6A4-47D7-82D9-3C281E81C161}" destId="{390E3FA2-F435-4CD0-AFAF-9C8315B12EF8}" srcOrd="1" destOrd="0" presId="urn:microsoft.com/office/officeart/2008/layout/HorizontalMultiLevelHierarchy"/>
    <dgm:cxn modelId="{0CA92E62-6148-4B6F-BB8D-6DF2836F5F99}" type="presOf" srcId="{64617AD0-FF7E-41B8-B476-A5B4261F0B71}" destId="{C5BA82E2-8AF8-46BF-B3F3-73C40271792C}" srcOrd="0" destOrd="0" presId="urn:microsoft.com/office/officeart/2008/layout/HorizontalMultiLevelHierarchy"/>
    <dgm:cxn modelId="{A8057D98-22AE-4272-AAEC-C066C01131E3}" type="presOf" srcId="{ADCD8745-1CB5-4818-8DE5-2662ED8CFEDA}" destId="{642CFBCF-6699-4B17-9B65-248CADC596A6}" srcOrd="0" destOrd="0" presId="urn:microsoft.com/office/officeart/2008/layout/HorizontalMultiLevelHierarchy"/>
    <dgm:cxn modelId="{3D00FFDD-8DEF-4197-824B-7012CBFFD84E}" type="presOf" srcId="{49621ABD-8F5B-4975-8554-1CE050875040}" destId="{988EEA93-203E-4978-A291-B2E5A9A79479}" srcOrd="0" destOrd="0" presId="urn:microsoft.com/office/officeart/2008/layout/HorizontalMultiLevelHierarchy"/>
    <dgm:cxn modelId="{3830C252-ABA2-44C2-B519-FE68A033CD61}" srcId="{D40E294F-4292-44B7-A7D1-57446D50BBAE}" destId="{2B17C87C-ADD2-4962-869C-7FCFD8AFBD5D}" srcOrd="1" destOrd="0" parTransId="{E17B73CA-0476-4B16-87AB-AE3720A71EE1}" sibTransId="{74A35009-B2B7-44F5-A761-79CFB6658E11}"/>
    <dgm:cxn modelId="{33020767-5B17-4A57-A07D-79EDFD9609DF}" srcId="{D40E294F-4292-44B7-A7D1-57446D50BBAE}" destId="{49621ABD-8F5B-4975-8554-1CE050875040}" srcOrd="3" destOrd="0" parTransId="{ADCD8745-1CB5-4818-8DE5-2662ED8CFEDA}" sibTransId="{2D4FFAFA-985F-4D28-871D-00102CA7B981}"/>
    <dgm:cxn modelId="{9E6D9F69-71C4-404A-9DD6-98D257FC63AA}" type="presOf" srcId="{ADCD8745-1CB5-4818-8DE5-2662ED8CFEDA}" destId="{577DFE6F-5EBC-4889-8AF4-A1989DF2274E}" srcOrd="1" destOrd="0" presId="urn:microsoft.com/office/officeart/2008/layout/HorizontalMultiLevelHierarchy"/>
    <dgm:cxn modelId="{2C154089-951C-45EB-B6B2-2132766F0122}" type="presOf" srcId="{75A1E8B4-2C21-445D-BCFF-52C9756DCB5F}" destId="{C79883E3-4AE3-44FC-BD0B-CFF996404D76}" srcOrd="0" destOrd="0" presId="urn:microsoft.com/office/officeart/2008/layout/HorizontalMultiLevelHierarchy"/>
    <dgm:cxn modelId="{A60CE3D6-4224-4C7D-B8DA-404134E5BA43}" type="presOf" srcId="{E17B73CA-0476-4B16-87AB-AE3720A71EE1}" destId="{5D4DCB7A-2B8E-4713-9603-F251915DD84B}" srcOrd="0" destOrd="0" presId="urn:microsoft.com/office/officeart/2008/layout/HorizontalMultiLevelHierarchy"/>
    <dgm:cxn modelId="{D4AB33EE-029A-4DB9-97E3-51E34CCD0858}" type="presOf" srcId="{0044C0DF-F6A4-47D7-82D9-3C281E81C161}" destId="{FDD04314-1126-4E8E-8684-6CCBDE9B916B}" srcOrd="0" destOrd="0" presId="urn:microsoft.com/office/officeart/2008/layout/HorizontalMultiLevelHierarchy"/>
    <dgm:cxn modelId="{10BA7422-B9F9-467F-BA1C-F39FB5508C4D}" type="presOf" srcId="{D40E294F-4292-44B7-A7D1-57446D50BBAE}" destId="{F5D6B0D2-BB1A-4BF3-BB89-28E9B9D0D151}" srcOrd="0" destOrd="0" presId="urn:microsoft.com/office/officeart/2008/layout/HorizontalMultiLevelHierarchy"/>
    <dgm:cxn modelId="{2F367626-A88D-4026-B33C-E93DCEFD5386}" srcId="{D40E294F-4292-44B7-A7D1-57446D50BBAE}" destId="{4EB114E4-940A-4AD2-96D0-5E002D88EF76}" srcOrd="0" destOrd="0" parTransId="{75A1E8B4-2C21-445D-BCFF-52C9756DCB5F}" sibTransId="{0DDB739A-9BDB-45CE-825A-0E1A80B4B9AE}"/>
    <dgm:cxn modelId="{57FD0ACF-8BDA-4D04-A757-D9C95E8B26B9}" srcId="{64617AD0-FF7E-41B8-B476-A5B4261F0B71}" destId="{D40E294F-4292-44B7-A7D1-57446D50BBAE}" srcOrd="0" destOrd="0" parTransId="{2ED8E137-C419-4EC8-8E07-00C9A5F74B55}" sibTransId="{6E0D0029-0D3B-4FB1-BCD1-39BAB826BF86}"/>
    <dgm:cxn modelId="{E4A8F58F-283F-4B36-BB8B-669F1470A6A6}" srcId="{D40E294F-4292-44B7-A7D1-57446D50BBAE}" destId="{EC85A25C-A06C-4B6C-96E5-E3A131259E80}" srcOrd="2" destOrd="0" parTransId="{0044C0DF-F6A4-47D7-82D9-3C281E81C161}" sibTransId="{6FDB235A-4B2B-4E29-98EC-F6B273DA6AD0}"/>
    <dgm:cxn modelId="{DE4D3430-5F23-48A3-A6EC-84D288A1093C}" type="presOf" srcId="{75A1E8B4-2C21-445D-BCFF-52C9756DCB5F}" destId="{D9854587-024B-49ED-B74B-44D06D5CD22D}" srcOrd="1" destOrd="0" presId="urn:microsoft.com/office/officeart/2008/layout/HorizontalMultiLevelHierarchy"/>
    <dgm:cxn modelId="{DDB1D5C7-4BF0-4B28-8001-172FD7FDDD82}" type="presOf" srcId="{E17B73CA-0476-4B16-87AB-AE3720A71EE1}" destId="{75BEEB4B-1179-4855-9F97-8F24B7439FB0}" srcOrd="1" destOrd="0" presId="urn:microsoft.com/office/officeart/2008/layout/HorizontalMultiLevelHierarchy"/>
    <dgm:cxn modelId="{2375D323-F819-4382-B443-F5F605147F26}" type="presOf" srcId="{EC85A25C-A06C-4B6C-96E5-E3A131259E80}" destId="{002C1519-4873-4B14-AF97-92FA610DC4A0}" srcOrd="0" destOrd="0" presId="urn:microsoft.com/office/officeart/2008/layout/HorizontalMultiLevelHierarchy"/>
    <dgm:cxn modelId="{91506847-E4F3-4987-A2D2-2FB98906A4F0}" type="presOf" srcId="{2B17C87C-ADD2-4962-869C-7FCFD8AFBD5D}" destId="{9333976D-A367-4F20-A0B3-B786FCB54122}" srcOrd="0" destOrd="0" presId="urn:microsoft.com/office/officeart/2008/layout/HorizontalMultiLevelHierarchy"/>
    <dgm:cxn modelId="{E6725226-65FB-454F-9101-DD3770D3C140}" type="presOf" srcId="{4EB114E4-940A-4AD2-96D0-5E002D88EF76}" destId="{620C2E23-F9EB-4469-B7CA-6C933720E63B}" srcOrd="0" destOrd="0" presId="urn:microsoft.com/office/officeart/2008/layout/HorizontalMultiLevelHierarchy"/>
    <dgm:cxn modelId="{25A271DA-D473-493C-AEE6-9A48BC9C648E}" type="presParOf" srcId="{C5BA82E2-8AF8-46BF-B3F3-73C40271792C}" destId="{E83D4435-BF26-4542-BBA3-7DE0B7A6BCBA}" srcOrd="0" destOrd="0" presId="urn:microsoft.com/office/officeart/2008/layout/HorizontalMultiLevelHierarchy"/>
    <dgm:cxn modelId="{8DA3A8DC-DCFA-46AD-8DEF-152991BD08B0}" type="presParOf" srcId="{E83D4435-BF26-4542-BBA3-7DE0B7A6BCBA}" destId="{F5D6B0D2-BB1A-4BF3-BB89-28E9B9D0D151}" srcOrd="0" destOrd="0" presId="urn:microsoft.com/office/officeart/2008/layout/HorizontalMultiLevelHierarchy"/>
    <dgm:cxn modelId="{D5CEE64E-7A60-4350-AD88-33EA978BD95C}" type="presParOf" srcId="{E83D4435-BF26-4542-BBA3-7DE0B7A6BCBA}" destId="{86EA58AC-61DB-436E-8162-F4FC00639560}" srcOrd="1" destOrd="0" presId="urn:microsoft.com/office/officeart/2008/layout/HorizontalMultiLevelHierarchy"/>
    <dgm:cxn modelId="{DB6672B8-5138-4D78-96CC-9891A8C5F961}" type="presParOf" srcId="{86EA58AC-61DB-436E-8162-F4FC00639560}" destId="{C79883E3-4AE3-44FC-BD0B-CFF996404D76}" srcOrd="0" destOrd="0" presId="urn:microsoft.com/office/officeart/2008/layout/HorizontalMultiLevelHierarchy"/>
    <dgm:cxn modelId="{2C9DCD4C-BA6D-4B13-BCBA-9A2E10C6C177}" type="presParOf" srcId="{C79883E3-4AE3-44FC-BD0B-CFF996404D76}" destId="{D9854587-024B-49ED-B74B-44D06D5CD22D}" srcOrd="0" destOrd="0" presId="urn:microsoft.com/office/officeart/2008/layout/HorizontalMultiLevelHierarchy"/>
    <dgm:cxn modelId="{D1D26EF6-FC86-4E07-A739-0A255B666B81}" type="presParOf" srcId="{86EA58AC-61DB-436E-8162-F4FC00639560}" destId="{941871D9-EC47-482F-A236-5E71B17B43CB}" srcOrd="1" destOrd="0" presId="urn:microsoft.com/office/officeart/2008/layout/HorizontalMultiLevelHierarchy"/>
    <dgm:cxn modelId="{2DB268DD-92EC-4B4C-960F-1CE0FB0D78E0}" type="presParOf" srcId="{941871D9-EC47-482F-A236-5E71B17B43CB}" destId="{620C2E23-F9EB-4469-B7CA-6C933720E63B}" srcOrd="0" destOrd="0" presId="urn:microsoft.com/office/officeart/2008/layout/HorizontalMultiLevelHierarchy"/>
    <dgm:cxn modelId="{50A1B352-0D01-4767-BF03-C036E0A23242}" type="presParOf" srcId="{941871D9-EC47-482F-A236-5E71B17B43CB}" destId="{41098B98-511D-42E6-A6EA-61C5E553BE40}" srcOrd="1" destOrd="0" presId="urn:microsoft.com/office/officeart/2008/layout/HorizontalMultiLevelHierarchy"/>
    <dgm:cxn modelId="{0D1D0274-84B4-4505-AFBE-43312078BD26}" type="presParOf" srcId="{86EA58AC-61DB-436E-8162-F4FC00639560}" destId="{5D4DCB7A-2B8E-4713-9603-F251915DD84B}" srcOrd="2" destOrd="0" presId="urn:microsoft.com/office/officeart/2008/layout/HorizontalMultiLevelHierarchy"/>
    <dgm:cxn modelId="{40F60F3C-B809-4EC7-A8E2-BA8BE715DDB0}" type="presParOf" srcId="{5D4DCB7A-2B8E-4713-9603-F251915DD84B}" destId="{75BEEB4B-1179-4855-9F97-8F24B7439FB0}" srcOrd="0" destOrd="0" presId="urn:microsoft.com/office/officeart/2008/layout/HorizontalMultiLevelHierarchy"/>
    <dgm:cxn modelId="{9789AC3F-8A0E-444D-94FC-40B2EE61654D}" type="presParOf" srcId="{86EA58AC-61DB-436E-8162-F4FC00639560}" destId="{39804B41-B8C3-4AF6-9C66-5078589ED0A4}" srcOrd="3" destOrd="0" presId="urn:microsoft.com/office/officeart/2008/layout/HorizontalMultiLevelHierarchy"/>
    <dgm:cxn modelId="{9ACB65F6-6298-4597-95BE-FD10902ACC7D}" type="presParOf" srcId="{39804B41-B8C3-4AF6-9C66-5078589ED0A4}" destId="{9333976D-A367-4F20-A0B3-B786FCB54122}" srcOrd="0" destOrd="0" presId="urn:microsoft.com/office/officeart/2008/layout/HorizontalMultiLevelHierarchy"/>
    <dgm:cxn modelId="{AF50A85D-2E04-4228-907C-9AD287708547}" type="presParOf" srcId="{39804B41-B8C3-4AF6-9C66-5078589ED0A4}" destId="{90B4B582-A862-4C7E-87CE-0AAD5F5AC642}" srcOrd="1" destOrd="0" presId="urn:microsoft.com/office/officeart/2008/layout/HorizontalMultiLevelHierarchy"/>
    <dgm:cxn modelId="{5F80BA5C-E4EB-4A64-A73A-59A733188BB3}" type="presParOf" srcId="{86EA58AC-61DB-436E-8162-F4FC00639560}" destId="{FDD04314-1126-4E8E-8684-6CCBDE9B916B}" srcOrd="4" destOrd="0" presId="urn:microsoft.com/office/officeart/2008/layout/HorizontalMultiLevelHierarchy"/>
    <dgm:cxn modelId="{27EAAB85-0E55-4543-8D0A-3D75DB37BA38}" type="presParOf" srcId="{FDD04314-1126-4E8E-8684-6CCBDE9B916B}" destId="{390E3FA2-F435-4CD0-AFAF-9C8315B12EF8}" srcOrd="0" destOrd="0" presId="urn:microsoft.com/office/officeart/2008/layout/HorizontalMultiLevelHierarchy"/>
    <dgm:cxn modelId="{9912193E-9190-4A60-9F6A-0BB860D6DF83}" type="presParOf" srcId="{86EA58AC-61DB-436E-8162-F4FC00639560}" destId="{CE6E0752-087E-47C0-8EFD-AE6491F2B8D0}" srcOrd="5" destOrd="0" presId="urn:microsoft.com/office/officeart/2008/layout/HorizontalMultiLevelHierarchy"/>
    <dgm:cxn modelId="{055F4324-4E43-400C-AFF9-77041DF50637}" type="presParOf" srcId="{CE6E0752-087E-47C0-8EFD-AE6491F2B8D0}" destId="{002C1519-4873-4B14-AF97-92FA610DC4A0}" srcOrd="0" destOrd="0" presId="urn:microsoft.com/office/officeart/2008/layout/HorizontalMultiLevelHierarchy"/>
    <dgm:cxn modelId="{8F0CAB04-AE2B-4344-92E0-BD996E4BB4B4}" type="presParOf" srcId="{CE6E0752-087E-47C0-8EFD-AE6491F2B8D0}" destId="{346ED94D-1AD8-4542-85C4-46FB765EBC92}" srcOrd="1" destOrd="0" presId="urn:microsoft.com/office/officeart/2008/layout/HorizontalMultiLevelHierarchy"/>
    <dgm:cxn modelId="{AD15281C-B9C1-4BE2-B6E1-254421F17315}" type="presParOf" srcId="{86EA58AC-61DB-436E-8162-F4FC00639560}" destId="{642CFBCF-6699-4B17-9B65-248CADC596A6}" srcOrd="6" destOrd="0" presId="urn:microsoft.com/office/officeart/2008/layout/HorizontalMultiLevelHierarchy"/>
    <dgm:cxn modelId="{A06BB383-7B34-4F15-9D3C-C12F497451EB}" type="presParOf" srcId="{642CFBCF-6699-4B17-9B65-248CADC596A6}" destId="{577DFE6F-5EBC-4889-8AF4-A1989DF2274E}" srcOrd="0" destOrd="0" presId="urn:microsoft.com/office/officeart/2008/layout/HorizontalMultiLevelHierarchy"/>
    <dgm:cxn modelId="{E42604EC-40C8-4F62-8024-CFAFA753F375}" type="presParOf" srcId="{86EA58AC-61DB-436E-8162-F4FC00639560}" destId="{F7E1B1FD-C3D7-4CBB-83E9-56C673EF0DEE}" srcOrd="7" destOrd="0" presId="urn:microsoft.com/office/officeart/2008/layout/HorizontalMultiLevelHierarchy"/>
    <dgm:cxn modelId="{0B0780FF-8EE7-457F-BF41-A7C4FCEF804A}" type="presParOf" srcId="{F7E1B1FD-C3D7-4CBB-83E9-56C673EF0DEE}" destId="{988EEA93-203E-4978-A291-B2E5A9A79479}" srcOrd="0" destOrd="0" presId="urn:microsoft.com/office/officeart/2008/layout/HorizontalMultiLevelHierarchy"/>
    <dgm:cxn modelId="{0D1AF8C8-585D-48CC-B64B-C0968B981F89}" type="presParOf" srcId="{F7E1B1FD-C3D7-4CBB-83E9-56C673EF0DEE}" destId="{169C7CA0-75CC-42A5-A82B-713B138F0F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FB40BC-F5CE-4106-967D-AD3A6D6619AA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B5AC74-8F80-43C2-BDB8-2137CCF50000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處理方式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5129A48-98E3-40E6-B1D1-C53AD01BC1EA}" type="parTrans" cxnId="{DF4B67A0-9A0B-4DBA-928A-5D22401BEF8B}">
      <dgm:prSet/>
      <dgm:spPr/>
      <dgm:t>
        <a:bodyPr/>
        <a:lstStyle/>
        <a:p>
          <a:endParaRPr lang="zh-TW" altLang="en-US"/>
        </a:p>
      </dgm:t>
    </dgm:pt>
    <dgm:pt modelId="{D5199B80-6EFA-4005-B5DA-DB499A96BC5E}" type="sibTrans" cxnId="{DF4B67A0-9A0B-4DBA-928A-5D22401BEF8B}">
      <dgm:prSet/>
      <dgm:spPr/>
      <dgm:t>
        <a:bodyPr/>
        <a:lstStyle/>
        <a:p>
          <a:endParaRPr lang="zh-TW" altLang="en-US"/>
        </a:p>
      </dgm:t>
    </dgm:pt>
    <dgm:pt modelId="{43D87A61-E887-4296-9B7F-6A1A41E523E3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付款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CE6D14A-FF5C-4D51-88BC-4C27BBE9F5D8}" type="parTrans" cxnId="{7D9B4391-D484-47AA-B245-57147B47AC36}">
      <dgm:prSet/>
      <dgm:spPr/>
      <dgm:t>
        <a:bodyPr/>
        <a:lstStyle/>
        <a:p>
          <a:endParaRPr lang="zh-TW" altLang="en-US"/>
        </a:p>
      </dgm:t>
    </dgm:pt>
    <dgm:pt modelId="{8FAD9521-0D3B-4F54-AD3F-DA36AB79DEF7}" type="sibTrans" cxnId="{7D9B4391-D484-47AA-B245-57147B47AC36}">
      <dgm:prSet/>
      <dgm:spPr/>
      <dgm:t>
        <a:bodyPr/>
        <a:lstStyle/>
        <a:p>
          <a:endParaRPr lang="zh-TW" altLang="en-US"/>
        </a:p>
      </dgm:t>
    </dgm:pt>
    <dgm:pt modelId="{3F8A405D-2012-4AA0-982A-7CB878624083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下載加密私鑰及解密程式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EC8684A-061A-4928-B796-45B73C355337}" type="parTrans" cxnId="{6104CE89-1287-4C23-8C2A-F48CE99E1009}">
      <dgm:prSet/>
      <dgm:spPr/>
      <dgm:t>
        <a:bodyPr/>
        <a:lstStyle/>
        <a:p>
          <a:endParaRPr lang="zh-TW" altLang="en-US"/>
        </a:p>
      </dgm:t>
    </dgm:pt>
    <dgm:pt modelId="{B67F6130-78D2-4EF7-A5CB-3903EEC86653}" type="sibTrans" cxnId="{6104CE89-1287-4C23-8C2A-F48CE99E1009}">
      <dgm:prSet/>
      <dgm:spPr/>
      <dgm:t>
        <a:bodyPr/>
        <a:lstStyle/>
        <a:p>
          <a:endParaRPr lang="zh-TW" altLang="en-US"/>
        </a:p>
      </dgm:t>
    </dgm:pt>
    <dgm:pt modelId="{175231F5-2E0D-4396-9697-99BCECB4672A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檔案解密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DC1FDAD-C2ED-4AC1-9243-71B2470EBEAC}" type="parTrans" cxnId="{41C63596-826A-4BA2-8DA7-2F0B8D3F4881}">
      <dgm:prSet/>
      <dgm:spPr/>
      <dgm:t>
        <a:bodyPr/>
        <a:lstStyle/>
        <a:p>
          <a:endParaRPr lang="zh-TW" altLang="en-US"/>
        </a:p>
      </dgm:t>
    </dgm:pt>
    <dgm:pt modelId="{2CEA4198-7ABE-4D55-B868-09A1F02A03A5}" type="sibTrans" cxnId="{41C63596-826A-4BA2-8DA7-2F0B8D3F4881}">
      <dgm:prSet/>
      <dgm:spPr/>
      <dgm:t>
        <a:bodyPr/>
        <a:lstStyle/>
        <a:p>
          <a:endParaRPr lang="zh-TW" altLang="en-US"/>
        </a:p>
      </dgm:t>
    </dgm:pt>
    <dgm:pt modelId="{C783713F-76CD-4F6D-831C-0188F6D2BA8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末付款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F1001EA-4487-444A-8FB8-CD2BFAE95260}" type="parTrans" cxnId="{E77A2063-8284-4E50-B3E9-AE1939CD5E31}">
      <dgm:prSet/>
      <dgm:spPr/>
      <dgm:t>
        <a:bodyPr/>
        <a:lstStyle/>
        <a:p>
          <a:endParaRPr lang="zh-TW" altLang="en-US"/>
        </a:p>
      </dgm:t>
    </dgm:pt>
    <dgm:pt modelId="{D60B238C-7855-457E-ACDA-6136B727B765}" type="sibTrans" cxnId="{E77A2063-8284-4E50-B3E9-AE1939CD5E31}">
      <dgm:prSet/>
      <dgm:spPr/>
      <dgm:t>
        <a:bodyPr/>
        <a:lstStyle/>
        <a:p>
          <a:endParaRPr lang="zh-TW" altLang="en-US"/>
        </a:p>
      </dgm:t>
    </dgm:pt>
    <dgm:pt modelId="{4E601E9B-76FF-4780-ABEB-49ADFB88D8CB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消毀加密私鑰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336CFCD-B434-4FD2-B446-1A82FFFFB510}" type="parTrans" cxnId="{5C77525B-22D7-4452-AD22-83323D3D80DA}">
      <dgm:prSet/>
      <dgm:spPr/>
      <dgm:t>
        <a:bodyPr/>
        <a:lstStyle/>
        <a:p>
          <a:endParaRPr lang="zh-TW" altLang="en-US"/>
        </a:p>
      </dgm:t>
    </dgm:pt>
    <dgm:pt modelId="{4541DCFE-695B-4510-8842-DB864AC69F14}" type="sibTrans" cxnId="{5C77525B-22D7-4452-AD22-83323D3D80DA}">
      <dgm:prSet/>
      <dgm:spPr/>
      <dgm:t>
        <a:bodyPr/>
        <a:lstStyle/>
        <a:p>
          <a:endParaRPr lang="zh-TW" altLang="en-US"/>
        </a:p>
      </dgm:t>
    </dgm:pt>
    <dgm:pt modelId="{F08EFC15-D0EF-41DC-9D54-8EFB7D76651E}" type="pres">
      <dgm:prSet presAssocID="{9BFB40BC-F5CE-4106-967D-AD3A6D661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AFA854-A968-4D07-993B-F573C1291A5E}" type="pres">
      <dgm:prSet presAssocID="{A4B5AC74-8F80-43C2-BDB8-2137CCF50000}" presName="root1" presStyleCnt="0"/>
      <dgm:spPr/>
    </dgm:pt>
    <dgm:pt modelId="{4476D178-F3ED-4D19-B54D-4C3B820F69FF}" type="pres">
      <dgm:prSet presAssocID="{A4B5AC74-8F80-43C2-BDB8-2137CCF5000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A2E5A6-689B-4CBD-9BFB-C4FDF1D830CF}" type="pres">
      <dgm:prSet presAssocID="{A4B5AC74-8F80-43C2-BDB8-2137CCF50000}" presName="level2hierChild" presStyleCnt="0"/>
      <dgm:spPr/>
    </dgm:pt>
    <dgm:pt modelId="{B9C4D683-820C-4BC7-B0D0-C03DCECCC000}" type="pres">
      <dgm:prSet presAssocID="{7CE6D14A-FF5C-4D51-88BC-4C27BBE9F5D8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34E88649-2F38-4AA3-8525-E984978BA57A}" type="pres">
      <dgm:prSet presAssocID="{7CE6D14A-FF5C-4D51-88BC-4C27BBE9F5D8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17A8FB8-DC45-4CC4-BD0F-1D4AFA887FA9}" type="pres">
      <dgm:prSet presAssocID="{43D87A61-E887-4296-9B7F-6A1A41E523E3}" presName="root2" presStyleCnt="0"/>
      <dgm:spPr/>
    </dgm:pt>
    <dgm:pt modelId="{2FB6B268-42E0-44A2-9185-477D086F6E02}" type="pres">
      <dgm:prSet presAssocID="{43D87A61-E887-4296-9B7F-6A1A41E523E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A056FB-201B-47EE-99E5-672837EC8776}" type="pres">
      <dgm:prSet presAssocID="{43D87A61-E887-4296-9B7F-6A1A41E523E3}" presName="level3hierChild" presStyleCnt="0"/>
      <dgm:spPr/>
    </dgm:pt>
    <dgm:pt modelId="{341F2D64-2D35-4EA4-8B6F-C0868115A667}" type="pres">
      <dgm:prSet presAssocID="{6EC8684A-061A-4928-B796-45B73C355337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C7CFD9A3-D56B-4972-BBF0-8CA9D5ECB0A0}" type="pres">
      <dgm:prSet presAssocID="{6EC8684A-061A-4928-B796-45B73C355337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1D70331C-3E90-49A0-8FB7-39267E605148}" type="pres">
      <dgm:prSet presAssocID="{3F8A405D-2012-4AA0-982A-7CB878624083}" presName="root2" presStyleCnt="0"/>
      <dgm:spPr/>
    </dgm:pt>
    <dgm:pt modelId="{54B96EAE-BF06-4D9F-A732-6F752DAACC8B}" type="pres">
      <dgm:prSet presAssocID="{3F8A405D-2012-4AA0-982A-7CB87862408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116BDE-E8A8-4E58-A41E-47D1A98BB6D4}" type="pres">
      <dgm:prSet presAssocID="{3F8A405D-2012-4AA0-982A-7CB878624083}" presName="level3hierChild" presStyleCnt="0"/>
      <dgm:spPr/>
    </dgm:pt>
    <dgm:pt modelId="{5959D8F6-9413-431D-B923-0471532EA0D7}" type="pres">
      <dgm:prSet presAssocID="{7DC1FDAD-C2ED-4AC1-9243-71B2470EBEAC}" presName="conn2-1" presStyleLbl="parChTrans1D4" presStyleIdx="0" presStyleCnt="1"/>
      <dgm:spPr/>
      <dgm:t>
        <a:bodyPr/>
        <a:lstStyle/>
        <a:p>
          <a:endParaRPr lang="zh-TW" altLang="en-US"/>
        </a:p>
      </dgm:t>
    </dgm:pt>
    <dgm:pt modelId="{D1ED65E3-F283-4F7F-9DB7-32AABCF2427D}" type="pres">
      <dgm:prSet presAssocID="{7DC1FDAD-C2ED-4AC1-9243-71B2470EBEAC}" presName="connTx" presStyleLbl="parChTrans1D4" presStyleIdx="0" presStyleCnt="1"/>
      <dgm:spPr/>
      <dgm:t>
        <a:bodyPr/>
        <a:lstStyle/>
        <a:p>
          <a:endParaRPr lang="zh-TW" altLang="en-US"/>
        </a:p>
      </dgm:t>
    </dgm:pt>
    <dgm:pt modelId="{06E8BCD7-1062-45A8-9885-BECEAEFADEE8}" type="pres">
      <dgm:prSet presAssocID="{175231F5-2E0D-4396-9697-99BCECB4672A}" presName="root2" presStyleCnt="0"/>
      <dgm:spPr/>
    </dgm:pt>
    <dgm:pt modelId="{59B0E8BC-E87B-49E5-8D3E-2460B06011EC}" type="pres">
      <dgm:prSet presAssocID="{175231F5-2E0D-4396-9697-99BCECB4672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AFE5FE3-AADB-46E0-80F4-E082384B193E}" type="pres">
      <dgm:prSet presAssocID="{175231F5-2E0D-4396-9697-99BCECB4672A}" presName="level3hierChild" presStyleCnt="0"/>
      <dgm:spPr/>
    </dgm:pt>
    <dgm:pt modelId="{71CDE85A-DB25-47EA-BC9E-D2B80B625EF8}" type="pres">
      <dgm:prSet presAssocID="{5F1001EA-4487-444A-8FB8-CD2BFAE95260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2480E483-60D0-4E43-A5FD-31DFBC1F59C4}" type="pres">
      <dgm:prSet presAssocID="{5F1001EA-4487-444A-8FB8-CD2BFAE95260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8F7609B-F755-49E6-8A66-47E843628218}" type="pres">
      <dgm:prSet presAssocID="{C783713F-76CD-4F6D-831C-0188F6D2BA86}" presName="root2" presStyleCnt="0"/>
      <dgm:spPr/>
    </dgm:pt>
    <dgm:pt modelId="{2D8872CB-83C8-43B0-B375-CC781A1B064F}" type="pres">
      <dgm:prSet presAssocID="{C783713F-76CD-4F6D-831C-0188F6D2BA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2BCED8-B1B5-4B57-9ADC-3DF72A012E5F}" type="pres">
      <dgm:prSet presAssocID="{C783713F-76CD-4F6D-831C-0188F6D2BA86}" presName="level3hierChild" presStyleCnt="0"/>
      <dgm:spPr/>
    </dgm:pt>
    <dgm:pt modelId="{76EAF9AD-0138-48E6-8E35-A9BC974E3DE6}" type="pres">
      <dgm:prSet presAssocID="{5336CFCD-B434-4FD2-B446-1A82FFFFB510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F8C426C0-4862-4B7F-A9A9-C3D772414B21}" type="pres">
      <dgm:prSet presAssocID="{5336CFCD-B434-4FD2-B446-1A82FFFFB510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BC02D2AC-D651-47B1-A49A-25181B51D506}" type="pres">
      <dgm:prSet presAssocID="{4E601E9B-76FF-4780-ABEB-49ADFB88D8CB}" presName="root2" presStyleCnt="0"/>
      <dgm:spPr/>
    </dgm:pt>
    <dgm:pt modelId="{7A6D3999-CBD8-41C4-8778-9D8D84AFF7DF}" type="pres">
      <dgm:prSet presAssocID="{4E601E9B-76FF-4780-ABEB-49ADFB88D8C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72FB81-E219-4106-B27F-E697135481DD}" type="pres">
      <dgm:prSet presAssocID="{4E601E9B-76FF-4780-ABEB-49ADFB88D8CB}" presName="level3hierChild" presStyleCnt="0"/>
      <dgm:spPr/>
    </dgm:pt>
  </dgm:ptLst>
  <dgm:cxnLst>
    <dgm:cxn modelId="{8189D421-316E-43D6-9B0F-7FDE759C0EAE}" type="presOf" srcId="{6EC8684A-061A-4928-B796-45B73C355337}" destId="{C7CFD9A3-D56B-4972-BBF0-8CA9D5ECB0A0}" srcOrd="1" destOrd="0" presId="urn:microsoft.com/office/officeart/2005/8/layout/hierarchy2"/>
    <dgm:cxn modelId="{12207D13-69D7-42EF-9F7A-890037FFA72A}" type="presOf" srcId="{4E601E9B-76FF-4780-ABEB-49ADFB88D8CB}" destId="{7A6D3999-CBD8-41C4-8778-9D8D84AFF7DF}" srcOrd="0" destOrd="0" presId="urn:microsoft.com/office/officeart/2005/8/layout/hierarchy2"/>
    <dgm:cxn modelId="{6CF87E92-1DAB-464C-8069-5450A40F4679}" type="presOf" srcId="{C783713F-76CD-4F6D-831C-0188F6D2BA86}" destId="{2D8872CB-83C8-43B0-B375-CC781A1B064F}" srcOrd="0" destOrd="0" presId="urn:microsoft.com/office/officeart/2005/8/layout/hierarchy2"/>
    <dgm:cxn modelId="{6104CE89-1287-4C23-8C2A-F48CE99E1009}" srcId="{43D87A61-E887-4296-9B7F-6A1A41E523E3}" destId="{3F8A405D-2012-4AA0-982A-7CB878624083}" srcOrd="0" destOrd="0" parTransId="{6EC8684A-061A-4928-B796-45B73C355337}" sibTransId="{B67F6130-78D2-4EF7-A5CB-3903EEC86653}"/>
    <dgm:cxn modelId="{5C77525B-22D7-4452-AD22-83323D3D80DA}" srcId="{C783713F-76CD-4F6D-831C-0188F6D2BA86}" destId="{4E601E9B-76FF-4780-ABEB-49ADFB88D8CB}" srcOrd="0" destOrd="0" parTransId="{5336CFCD-B434-4FD2-B446-1A82FFFFB510}" sibTransId="{4541DCFE-695B-4510-8842-DB864AC69F14}"/>
    <dgm:cxn modelId="{8CF48A86-8883-4AE3-8A96-0B61E6526359}" type="presOf" srcId="{7CE6D14A-FF5C-4D51-88BC-4C27BBE9F5D8}" destId="{34E88649-2F38-4AA3-8525-E984978BA57A}" srcOrd="1" destOrd="0" presId="urn:microsoft.com/office/officeart/2005/8/layout/hierarchy2"/>
    <dgm:cxn modelId="{7D9B4391-D484-47AA-B245-57147B47AC36}" srcId="{A4B5AC74-8F80-43C2-BDB8-2137CCF50000}" destId="{43D87A61-E887-4296-9B7F-6A1A41E523E3}" srcOrd="0" destOrd="0" parTransId="{7CE6D14A-FF5C-4D51-88BC-4C27BBE9F5D8}" sibTransId="{8FAD9521-0D3B-4F54-AD3F-DA36AB79DEF7}"/>
    <dgm:cxn modelId="{8856209C-1C78-40B0-A3FC-F90D7AE2E3BE}" type="presOf" srcId="{5F1001EA-4487-444A-8FB8-CD2BFAE95260}" destId="{71CDE85A-DB25-47EA-BC9E-D2B80B625EF8}" srcOrd="0" destOrd="0" presId="urn:microsoft.com/office/officeart/2005/8/layout/hierarchy2"/>
    <dgm:cxn modelId="{FE043CEE-B170-4448-8A58-115198E99398}" type="presOf" srcId="{5336CFCD-B434-4FD2-B446-1A82FFFFB510}" destId="{F8C426C0-4862-4B7F-A9A9-C3D772414B21}" srcOrd="1" destOrd="0" presId="urn:microsoft.com/office/officeart/2005/8/layout/hierarchy2"/>
    <dgm:cxn modelId="{59627225-8A92-4DD2-83B4-E87F30FF5FBF}" type="presOf" srcId="{5F1001EA-4487-444A-8FB8-CD2BFAE95260}" destId="{2480E483-60D0-4E43-A5FD-31DFBC1F59C4}" srcOrd="1" destOrd="0" presId="urn:microsoft.com/office/officeart/2005/8/layout/hierarchy2"/>
    <dgm:cxn modelId="{C60F9B0B-2F91-4088-B511-1B6A36DE6F91}" type="presOf" srcId="{5336CFCD-B434-4FD2-B446-1A82FFFFB510}" destId="{76EAF9AD-0138-48E6-8E35-A9BC974E3DE6}" srcOrd="0" destOrd="0" presId="urn:microsoft.com/office/officeart/2005/8/layout/hierarchy2"/>
    <dgm:cxn modelId="{E77A2063-8284-4E50-B3E9-AE1939CD5E31}" srcId="{A4B5AC74-8F80-43C2-BDB8-2137CCF50000}" destId="{C783713F-76CD-4F6D-831C-0188F6D2BA86}" srcOrd="1" destOrd="0" parTransId="{5F1001EA-4487-444A-8FB8-CD2BFAE95260}" sibTransId="{D60B238C-7855-457E-ACDA-6136B727B765}"/>
    <dgm:cxn modelId="{BBA258C4-BDC9-453B-A03B-CEE1B2045D32}" type="presOf" srcId="{6EC8684A-061A-4928-B796-45B73C355337}" destId="{341F2D64-2D35-4EA4-8B6F-C0868115A667}" srcOrd="0" destOrd="0" presId="urn:microsoft.com/office/officeart/2005/8/layout/hierarchy2"/>
    <dgm:cxn modelId="{41C63596-826A-4BA2-8DA7-2F0B8D3F4881}" srcId="{3F8A405D-2012-4AA0-982A-7CB878624083}" destId="{175231F5-2E0D-4396-9697-99BCECB4672A}" srcOrd="0" destOrd="0" parTransId="{7DC1FDAD-C2ED-4AC1-9243-71B2470EBEAC}" sibTransId="{2CEA4198-7ABE-4D55-B868-09A1F02A03A5}"/>
    <dgm:cxn modelId="{86037C01-6ED5-4F09-8A82-D6E6236E5CE9}" type="presOf" srcId="{A4B5AC74-8F80-43C2-BDB8-2137CCF50000}" destId="{4476D178-F3ED-4D19-B54D-4C3B820F69FF}" srcOrd="0" destOrd="0" presId="urn:microsoft.com/office/officeart/2005/8/layout/hierarchy2"/>
    <dgm:cxn modelId="{23C9EB60-B155-4D85-A187-A098C91B1C98}" type="presOf" srcId="{175231F5-2E0D-4396-9697-99BCECB4672A}" destId="{59B0E8BC-E87B-49E5-8D3E-2460B06011EC}" srcOrd="0" destOrd="0" presId="urn:microsoft.com/office/officeart/2005/8/layout/hierarchy2"/>
    <dgm:cxn modelId="{2B0A9A4A-746D-460D-8927-15F10E631AE7}" type="presOf" srcId="{7DC1FDAD-C2ED-4AC1-9243-71B2470EBEAC}" destId="{D1ED65E3-F283-4F7F-9DB7-32AABCF2427D}" srcOrd="1" destOrd="0" presId="urn:microsoft.com/office/officeart/2005/8/layout/hierarchy2"/>
    <dgm:cxn modelId="{AC3F4ACF-EF3B-41D9-A7F9-4B5999D5EDD7}" type="presOf" srcId="{7DC1FDAD-C2ED-4AC1-9243-71B2470EBEAC}" destId="{5959D8F6-9413-431D-B923-0471532EA0D7}" srcOrd="0" destOrd="0" presId="urn:microsoft.com/office/officeart/2005/8/layout/hierarchy2"/>
    <dgm:cxn modelId="{43AE6FFF-E671-42EA-8F28-8F10180F125A}" type="presOf" srcId="{3F8A405D-2012-4AA0-982A-7CB878624083}" destId="{54B96EAE-BF06-4D9F-A732-6F752DAACC8B}" srcOrd="0" destOrd="0" presId="urn:microsoft.com/office/officeart/2005/8/layout/hierarchy2"/>
    <dgm:cxn modelId="{0E7DF69E-2D34-47A4-ACCF-B665CA1D7CC1}" type="presOf" srcId="{43D87A61-E887-4296-9B7F-6A1A41E523E3}" destId="{2FB6B268-42E0-44A2-9185-477D086F6E02}" srcOrd="0" destOrd="0" presId="urn:microsoft.com/office/officeart/2005/8/layout/hierarchy2"/>
    <dgm:cxn modelId="{8A486BAA-5BE4-4E75-8878-7C46058F3C44}" type="presOf" srcId="{7CE6D14A-FF5C-4D51-88BC-4C27BBE9F5D8}" destId="{B9C4D683-820C-4BC7-B0D0-C03DCECCC000}" srcOrd="0" destOrd="0" presId="urn:microsoft.com/office/officeart/2005/8/layout/hierarchy2"/>
    <dgm:cxn modelId="{DF4B67A0-9A0B-4DBA-928A-5D22401BEF8B}" srcId="{9BFB40BC-F5CE-4106-967D-AD3A6D6619AA}" destId="{A4B5AC74-8F80-43C2-BDB8-2137CCF50000}" srcOrd="0" destOrd="0" parTransId="{65129A48-98E3-40E6-B1D1-C53AD01BC1EA}" sibTransId="{D5199B80-6EFA-4005-B5DA-DB499A96BC5E}"/>
    <dgm:cxn modelId="{59552D1F-E47E-4B11-9294-AFA701DD8479}" type="presOf" srcId="{9BFB40BC-F5CE-4106-967D-AD3A6D6619AA}" destId="{F08EFC15-D0EF-41DC-9D54-8EFB7D76651E}" srcOrd="0" destOrd="0" presId="urn:microsoft.com/office/officeart/2005/8/layout/hierarchy2"/>
    <dgm:cxn modelId="{24E79050-D38E-4D83-9B2E-8E7F6EA44EA1}" type="presParOf" srcId="{F08EFC15-D0EF-41DC-9D54-8EFB7D76651E}" destId="{16AFA854-A968-4D07-993B-F573C1291A5E}" srcOrd="0" destOrd="0" presId="urn:microsoft.com/office/officeart/2005/8/layout/hierarchy2"/>
    <dgm:cxn modelId="{B5895F3D-E2E7-4687-968D-A7471CD9478D}" type="presParOf" srcId="{16AFA854-A968-4D07-993B-F573C1291A5E}" destId="{4476D178-F3ED-4D19-B54D-4C3B820F69FF}" srcOrd="0" destOrd="0" presId="urn:microsoft.com/office/officeart/2005/8/layout/hierarchy2"/>
    <dgm:cxn modelId="{AFEEB65A-40FC-4BD7-8C66-0810B6546696}" type="presParOf" srcId="{16AFA854-A968-4D07-993B-F573C1291A5E}" destId="{F9A2E5A6-689B-4CBD-9BFB-C4FDF1D830CF}" srcOrd="1" destOrd="0" presId="urn:microsoft.com/office/officeart/2005/8/layout/hierarchy2"/>
    <dgm:cxn modelId="{0F9A00E9-8984-4B37-B23B-6E27CD92DC89}" type="presParOf" srcId="{F9A2E5A6-689B-4CBD-9BFB-C4FDF1D830CF}" destId="{B9C4D683-820C-4BC7-B0D0-C03DCECCC000}" srcOrd="0" destOrd="0" presId="urn:microsoft.com/office/officeart/2005/8/layout/hierarchy2"/>
    <dgm:cxn modelId="{1F7992E2-C4DF-497D-A3C0-AB2E0345BC35}" type="presParOf" srcId="{B9C4D683-820C-4BC7-B0D0-C03DCECCC000}" destId="{34E88649-2F38-4AA3-8525-E984978BA57A}" srcOrd="0" destOrd="0" presId="urn:microsoft.com/office/officeart/2005/8/layout/hierarchy2"/>
    <dgm:cxn modelId="{E5CFB338-8516-4CB1-9DC7-B2624CAD1306}" type="presParOf" srcId="{F9A2E5A6-689B-4CBD-9BFB-C4FDF1D830CF}" destId="{E17A8FB8-DC45-4CC4-BD0F-1D4AFA887FA9}" srcOrd="1" destOrd="0" presId="urn:microsoft.com/office/officeart/2005/8/layout/hierarchy2"/>
    <dgm:cxn modelId="{9E592DED-DFDC-4D87-B090-410E75933308}" type="presParOf" srcId="{E17A8FB8-DC45-4CC4-BD0F-1D4AFA887FA9}" destId="{2FB6B268-42E0-44A2-9185-477D086F6E02}" srcOrd="0" destOrd="0" presId="urn:microsoft.com/office/officeart/2005/8/layout/hierarchy2"/>
    <dgm:cxn modelId="{D444551A-E218-4146-9E53-205B3D48BC26}" type="presParOf" srcId="{E17A8FB8-DC45-4CC4-BD0F-1D4AFA887FA9}" destId="{B4A056FB-201B-47EE-99E5-672837EC8776}" srcOrd="1" destOrd="0" presId="urn:microsoft.com/office/officeart/2005/8/layout/hierarchy2"/>
    <dgm:cxn modelId="{2A6341D0-9488-4446-8CA3-A19CE02DD757}" type="presParOf" srcId="{B4A056FB-201B-47EE-99E5-672837EC8776}" destId="{341F2D64-2D35-4EA4-8B6F-C0868115A667}" srcOrd="0" destOrd="0" presId="urn:microsoft.com/office/officeart/2005/8/layout/hierarchy2"/>
    <dgm:cxn modelId="{4FFDCBCB-84D8-44E9-B0C2-B93438BAFCEA}" type="presParOf" srcId="{341F2D64-2D35-4EA4-8B6F-C0868115A667}" destId="{C7CFD9A3-D56B-4972-BBF0-8CA9D5ECB0A0}" srcOrd="0" destOrd="0" presId="urn:microsoft.com/office/officeart/2005/8/layout/hierarchy2"/>
    <dgm:cxn modelId="{2261C114-76F5-477F-A740-A05D67D0517A}" type="presParOf" srcId="{B4A056FB-201B-47EE-99E5-672837EC8776}" destId="{1D70331C-3E90-49A0-8FB7-39267E605148}" srcOrd="1" destOrd="0" presId="urn:microsoft.com/office/officeart/2005/8/layout/hierarchy2"/>
    <dgm:cxn modelId="{4237B532-1003-4439-8307-3C7EBDAE6E7A}" type="presParOf" srcId="{1D70331C-3E90-49A0-8FB7-39267E605148}" destId="{54B96EAE-BF06-4D9F-A732-6F752DAACC8B}" srcOrd="0" destOrd="0" presId="urn:microsoft.com/office/officeart/2005/8/layout/hierarchy2"/>
    <dgm:cxn modelId="{389F25A8-B672-44AE-AB34-775B283027C3}" type="presParOf" srcId="{1D70331C-3E90-49A0-8FB7-39267E605148}" destId="{12116BDE-E8A8-4E58-A41E-47D1A98BB6D4}" srcOrd="1" destOrd="0" presId="urn:microsoft.com/office/officeart/2005/8/layout/hierarchy2"/>
    <dgm:cxn modelId="{1954AFB7-A81E-48B4-A723-A9D67E4EB6B0}" type="presParOf" srcId="{12116BDE-E8A8-4E58-A41E-47D1A98BB6D4}" destId="{5959D8F6-9413-431D-B923-0471532EA0D7}" srcOrd="0" destOrd="0" presId="urn:microsoft.com/office/officeart/2005/8/layout/hierarchy2"/>
    <dgm:cxn modelId="{A0179885-0C9E-4B53-BF22-C13CF5846521}" type="presParOf" srcId="{5959D8F6-9413-431D-B923-0471532EA0D7}" destId="{D1ED65E3-F283-4F7F-9DB7-32AABCF2427D}" srcOrd="0" destOrd="0" presId="urn:microsoft.com/office/officeart/2005/8/layout/hierarchy2"/>
    <dgm:cxn modelId="{5CCC0F30-7283-42AB-BBA2-96D66E3AC12A}" type="presParOf" srcId="{12116BDE-E8A8-4E58-A41E-47D1A98BB6D4}" destId="{06E8BCD7-1062-45A8-9885-BECEAEFADEE8}" srcOrd="1" destOrd="0" presId="urn:microsoft.com/office/officeart/2005/8/layout/hierarchy2"/>
    <dgm:cxn modelId="{62CE173E-F11B-48C8-9CF8-2B46B6E07951}" type="presParOf" srcId="{06E8BCD7-1062-45A8-9885-BECEAEFADEE8}" destId="{59B0E8BC-E87B-49E5-8D3E-2460B06011EC}" srcOrd="0" destOrd="0" presId="urn:microsoft.com/office/officeart/2005/8/layout/hierarchy2"/>
    <dgm:cxn modelId="{80AC8C92-3415-4479-B615-52621069B809}" type="presParOf" srcId="{06E8BCD7-1062-45A8-9885-BECEAEFADEE8}" destId="{4AFE5FE3-AADB-46E0-80F4-E082384B193E}" srcOrd="1" destOrd="0" presId="urn:microsoft.com/office/officeart/2005/8/layout/hierarchy2"/>
    <dgm:cxn modelId="{0D9A1344-A460-4EA8-AD0A-AFBEF848EC23}" type="presParOf" srcId="{F9A2E5A6-689B-4CBD-9BFB-C4FDF1D830CF}" destId="{71CDE85A-DB25-47EA-BC9E-D2B80B625EF8}" srcOrd="2" destOrd="0" presId="urn:microsoft.com/office/officeart/2005/8/layout/hierarchy2"/>
    <dgm:cxn modelId="{56579A43-4C48-4C02-8DC5-2B5B633E2BD6}" type="presParOf" srcId="{71CDE85A-DB25-47EA-BC9E-D2B80B625EF8}" destId="{2480E483-60D0-4E43-A5FD-31DFBC1F59C4}" srcOrd="0" destOrd="0" presId="urn:microsoft.com/office/officeart/2005/8/layout/hierarchy2"/>
    <dgm:cxn modelId="{9234FD25-FAF4-47EB-BADB-AB6711C38104}" type="presParOf" srcId="{F9A2E5A6-689B-4CBD-9BFB-C4FDF1D830CF}" destId="{08F7609B-F755-49E6-8A66-47E843628218}" srcOrd="3" destOrd="0" presId="urn:microsoft.com/office/officeart/2005/8/layout/hierarchy2"/>
    <dgm:cxn modelId="{8D15B950-7454-4D68-B986-A23FE2C8F386}" type="presParOf" srcId="{08F7609B-F755-49E6-8A66-47E843628218}" destId="{2D8872CB-83C8-43B0-B375-CC781A1B064F}" srcOrd="0" destOrd="0" presId="urn:microsoft.com/office/officeart/2005/8/layout/hierarchy2"/>
    <dgm:cxn modelId="{9D1A5DD3-B95A-4954-B6D5-A5984D6897C9}" type="presParOf" srcId="{08F7609B-F755-49E6-8A66-47E843628218}" destId="{7E2BCED8-B1B5-4B57-9ADC-3DF72A012E5F}" srcOrd="1" destOrd="0" presId="urn:microsoft.com/office/officeart/2005/8/layout/hierarchy2"/>
    <dgm:cxn modelId="{CD069DFB-3D94-4B8B-854E-28CE43DD0EFD}" type="presParOf" srcId="{7E2BCED8-B1B5-4B57-9ADC-3DF72A012E5F}" destId="{76EAF9AD-0138-48E6-8E35-A9BC974E3DE6}" srcOrd="0" destOrd="0" presId="urn:microsoft.com/office/officeart/2005/8/layout/hierarchy2"/>
    <dgm:cxn modelId="{C3A59663-F5D0-4D79-94C0-879239323412}" type="presParOf" srcId="{76EAF9AD-0138-48E6-8E35-A9BC974E3DE6}" destId="{F8C426C0-4862-4B7F-A9A9-C3D772414B21}" srcOrd="0" destOrd="0" presId="urn:microsoft.com/office/officeart/2005/8/layout/hierarchy2"/>
    <dgm:cxn modelId="{46F5A391-501E-401D-B543-B16CD33D6288}" type="presParOf" srcId="{7E2BCED8-B1B5-4B57-9ADC-3DF72A012E5F}" destId="{BC02D2AC-D651-47B1-A49A-25181B51D506}" srcOrd="1" destOrd="0" presId="urn:microsoft.com/office/officeart/2005/8/layout/hierarchy2"/>
    <dgm:cxn modelId="{EA6578C8-5C5C-4F22-8F83-AD3814F9D130}" type="presParOf" srcId="{BC02D2AC-D651-47B1-A49A-25181B51D506}" destId="{7A6D3999-CBD8-41C4-8778-9D8D84AFF7DF}" srcOrd="0" destOrd="0" presId="urn:microsoft.com/office/officeart/2005/8/layout/hierarchy2"/>
    <dgm:cxn modelId="{2BCB5293-84F9-41C3-84D4-4A66D3A641EE}" type="presParOf" srcId="{BC02D2AC-D651-47B1-A49A-25181B51D506}" destId="{E372FB81-E219-4106-B27F-E697135481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4C99B4-6534-46BA-9A96-5A6637913916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F240DE5-9214-42D3-8F19-B45003A838D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散播途徑多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424BA54-1B75-4B08-B142-E4A9733C108E}" type="parTrans" cxnId="{88FA5082-C04F-455C-BE53-A8A88D540D96}">
      <dgm:prSet/>
      <dgm:spPr/>
      <dgm:t>
        <a:bodyPr/>
        <a:lstStyle/>
        <a:p>
          <a:endParaRPr lang="zh-TW" altLang="en-US"/>
        </a:p>
      </dgm:t>
    </dgm:pt>
    <dgm:pt modelId="{320AB7DF-5FAB-448A-8C5B-2DEE7A7C41EE}" type="sibTrans" cxnId="{88FA5082-C04F-455C-BE53-A8A88D540D96}">
      <dgm:prSet/>
      <dgm:spPr/>
      <dgm:t>
        <a:bodyPr/>
        <a:lstStyle/>
        <a:p>
          <a:endParaRPr lang="zh-TW" altLang="en-US"/>
        </a:p>
      </dgm:t>
    </dgm:pt>
    <dgm:pt modelId="{C83BB5FA-B2B1-4781-9C80-2C5CF61FA3C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軟體種類多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5C1E456-D3DD-429A-B037-E63BCF449C60}" type="parTrans" cxnId="{7DC43431-C757-47E6-A9D0-2C560A4AAE5D}">
      <dgm:prSet/>
      <dgm:spPr/>
      <dgm:t>
        <a:bodyPr/>
        <a:lstStyle/>
        <a:p>
          <a:endParaRPr lang="zh-TW" altLang="en-US"/>
        </a:p>
      </dgm:t>
    </dgm:pt>
    <dgm:pt modelId="{46A860BE-1AB0-47F7-AD89-C1988BA8E69B}" type="sibTrans" cxnId="{7DC43431-C757-47E6-A9D0-2C560A4AAE5D}">
      <dgm:prSet/>
      <dgm:spPr/>
      <dgm:t>
        <a:bodyPr/>
        <a:lstStyle/>
        <a:p>
          <a:endParaRPr lang="zh-TW" altLang="en-US"/>
        </a:p>
      </dgm:t>
    </dgm:pt>
    <dgm:pt modelId="{611D1C3F-8734-4876-976F-801E0BA4654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軟體變種多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CBA0ECD-F6B4-4423-BA6A-957C97778C59}" type="parTrans" cxnId="{1BE2B2B4-BC79-4EEB-8116-8365F34DCD37}">
      <dgm:prSet/>
      <dgm:spPr/>
      <dgm:t>
        <a:bodyPr/>
        <a:lstStyle/>
        <a:p>
          <a:endParaRPr lang="zh-TW" altLang="en-US"/>
        </a:p>
      </dgm:t>
    </dgm:pt>
    <dgm:pt modelId="{3A9EB69F-0516-4B86-8F22-0AB53FADAE18}" type="sibTrans" cxnId="{1BE2B2B4-BC79-4EEB-8116-8365F34DCD37}">
      <dgm:prSet/>
      <dgm:spPr/>
      <dgm:t>
        <a:bodyPr/>
        <a:lstStyle/>
        <a:p>
          <a:endParaRPr lang="zh-TW" altLang="en-US"/>
        </a:p>
      </dgm:t>
    </dgm:pt>
    <dgm:pt modelId="{06071ED0-C806-4AB7-A918-AB81DF64F53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感染系統多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0CBBDC5-3832-4B21-9781-A43E8CD5BB0A}" type="parTrans" cxnId="{3C740811-E1D6-49FC-983C-B7961256586F}">
      <dgm:prSet/>
      <dgm:spPr/>
      <dgm:t>
        <a:bodyPr/>
        <a:lstStyle/>
        <a:p>
          <a:endParaRPr lang="zh-TW" altLang="en-US"/>
        </a:p>
      </dgm:t>
    </dgm:pt>
    <dgm:pt modelId="{55F88A3C-3DEE-4655-B366-3C765D58B7C0}" type="sibTrans" cxnId="{3C740811-E1D6-49FC-983C-B7961256586F}">
      <dgm:prSet/>
      <dgm:spPr/>
      <dgm:t>
        <a:bodyPr/>
        <a:lstStyle/>
        <a:p>
          <a:endParaRPr lang="zh-TW" altLang="en-US"/>
        </a:p>
      </dgm:t>
    </dgm:pt>
    <dgm:pt modelId="{2C6EBEDC-FDD4-4291-98DB-4B07629C047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檔案救援難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A7D631B-D8E2-4905-8BB1-F2AF1B4B89D8}" type="parTrans" cxnId="{5E2501DC-02FC-4AB6-8D2D-43ED88DBACA6}">
      <dgm:prSet/>
      <dgm:spPr/>
      <dgm:t>
        <a:bodyPr/>
        <a:lstStyle/>
        <a:p>
          <a:endParaRPr lang="zh-TW" altLang="en-US"/>
        </a:p>
      </dgm:t>
    </dgm:pt>
    <dgm:pt modelId="{D7E8738E-A49E-4E53-A9BF-A74D76C104F5}" type="sibTrans" cxnId="{5E2501DC-02FC-4AB6-8D2D-43ED88DBACA6}">
      <dgm:prSet/>
      <dgm:spPr/>
      <dgm:t>
        <a:bodyPr/>
        <a:lstStyle/>
        <a:p>
          <a:endParaRPr lang="zh-TW" altLang="en-US"/>
        </a:p>
      </dgm:t>
    </dgm:pt>
    <dgm:pt modelId="{43A3D711-C545-40B1-B710-0F25BE9CCEA0}" type="pres">
      <dgm:prSet presAssocID="{3C4C99B4-6534-46BA-9A96-5A66379139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A61C73B-8163-4909-A058-D28FF437FFEE}" type="pres">
      <dgm:prSet presAssocID="{3C4C99B4-6534-46BA-9A96-5A6637913916}" presName="Name1" presStyleCnt="0"/>
      <dgm:spPr/>
    </dgm:pt>
    <dgm:pt modelId="{A97B32D3-DD76-45C3-90A9-2729DEE3C437}" type="pres">
      <dgm:prSet presAssocID="{3C4C99B4-6534-46BA-9A96-5A6637913916}" presName="cycle" presStyleCnt="0"/>
      <dgm:spPr/>
    </dgm:pt>
    <dgm:pt modelId="{DB0CDFEF-D876-472D-8E66-19138688B51C}" type="pres">
      <dgm:prSet presAssocID="{3C4C99B4-6534-46BA-9A96-5A6637913916}" presName="srcNode" presStyleLbl="node1" presStyleIdx="0" presStyleCnt="5"/>
      <dgm:spPr/>
    </dgm:pt>
    <dgm:pt modelId="{23F03672-958B-4AE1-8058-9776532CBF01}" type="pres">
      <dgm:prSet presAssocID="{3C4C99B4-6534-46BA-9A96-5A6637913916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6CB0EE56-2617-486D-9216-B77D747BCB99}" type="pres">
      <dgm:prSet presAssocID="{3C4C99B4-6534-46BA-9A96-5A6637913916}" presName="extraNode" presStyleLbl="node1" presStyleIdx="0" presStyleCnt="5"/>
      <dgm:spPr/>
    </dgm:pt>
    <dgm:pt modelId="{62F7CBF2-29E3-4C7A-98FB-A82D67D3EE2A}" type="pres">
      <dgm:prSet presAssocID="{3C4C99B4-6534-46BA-9A96-5A6637913916}" presName="dstNode" presStyleLbl="node1" presStyleIdx="0" presStyleCnt="5"/>
      <dgm:spPr/>
    </dgm:pt>
    <dgm:pt modelId="{DAE2D8B8-774A-4A0D-85C9-A3E7E691FF55}" type="pres">
      <dgm:prSet presAssocID="{FF240DE5-9214-42D3-8F19-B45003A838D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E8DE5D-90A3-4F9F-B647-1C41D26434EA}" type="pres">
      <dgm:prSet presAssocID="{FF240DE5-9214-42D3-8F19-B45003A838DA}" presName="accent_1" presStyleCnt="0"/>
      <dgm:spPr/>
    </dgm:pt>
    <dgm:pt modelId="{1E59D048-9009-40FC-89C7-55C150D47383}" type="pres">
      <dgm:prSet presAssocID="{FF240DE5-9214-42D3-8F19-B45003A838DA}" presName="accentRepeatNode" presStyleLbl="solidFgAcc1" presStyleIdx="0" presStyleCnt="5"/>
      <dgm:spPr/>
    </dgm:pt>
    <dgm:pt modelId="{A4162E3A-3C21-4258-B886-587D5BC8F6CC}" type="pres">
      <dgm:prSet presAssocID="{C83BB5FA-B2B1-4781-9C80-2C5CF61FA3C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67C2A0-4195-488E-BE4B-905D5A5A5D34}" type="pres">
      <dgm:prSet presAssocID="{C83BB5FA-B2B1-4781-9C80-2C5CF61FA3C6}" presName="accent_2" presStyleCnt="0"/>
      <dgm:spPr/>
    </dgm:pt>
    <dgm:pt modelId="{E1F84940-968A-4432-8B32-22BEE36C3DDB}" type="pres">
      <dgm:prSet presAssocID="{C83BB5FA-B2B1-4781-9C80-2C5CF61FA3C6}" presName="accentRepeatNode" presStyleLbl="solidFgAcc1" presStyleIdx="1" presStyleCnt="5"/>
      <dgm:spPr/>
    </dgm:pt>
    <dgm:pt modelId="{ECAFCCDD-1ABC-4E7C-A60F-94DE386A3A65}" type="pres">
      <dgm:prSet presAssocID="{611D1C3F-8734-4876-976F-801E0BA4654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C9E0AA-2FC9-4FB7-A119-96B79EFB6325}" type="pres">
      <dgm:prSet presAssocID="{611D1C3F-8734-4876-976F-801E0BA46544}" presName="accent_3" presStyleCnt="0"/>
      <dgm:spPr/>
    </dgm:pt>
    <dgm:pt modelId="{AB04B7B7-2BA1-4B0F-9D9B-F8B11CC1D10B}" type="pres">
      <dgm:prSet presAssocID="{611D1C3F-8734-4876-976F-801E0BA46544}" presName="accentRepeatNode" presStyleLbl="solidFgAcc1" presStyleIdx="2" presStyleCnt="5"/>
      <dgm:spPr/>
    </dgm:pt>
    <dgm:pt modelId="{B52751B4-3345-46F7-8D72-CC69B0F62BFB}" type="pres">
      <dgm:prSet presAssocID="{06071ED0-C806-4AB7-A918-AB81DF64F53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E4426C-96D2-4A7F-8B97-3D8114B6DF8D}" type="pres">
      <dgm:prSet presAssocID="{06071ED0-C806-4AB7-A918-AB81DF64F53D}" presName="accent_4" presStyleCnt="0"/>
      <dgm:spPr/>
    </dgm:pt>
    <dgm:pt modelId="{E1A72202-112A-4006-9163-642674A635B9}" type="pres">
      <dgm:prSet presAssocID="{06071ED0-C806-4AB7-A918-AB81DF64F53D}" presName="accentRepeatNode" presStyleLbl="solidFgAcc1" presStyleIdx="3" presStyleCnt="5"/>
      <dgm:spPr/>
    </dgm:pt>
    <dgm:pt modelId="{9AB10F38-4B2C-4EBE-92B7-697FDBFB1DBB}" type="pres">
      <dgm:prSet presAssocID="{2C6EBEDC-FDD4-4291-98DB-4B07629C047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DFD99-5588-4DBA-A019-F931A31B9F59}" type="pres">
      <dgm:prSet presAssocID="{2C6EBEDC-FDD4-4291-98DB-4B07629C0476}" presName="accent_5" presStyleCnt="0"/>
      <dgm:spPr/>
    </dgm:pt>
    <dgm:pt modelId="{EC650DFC-CC6A-4029-8525-111EC9800ED6}" type="pres">
      <dgm:prSet presAssocID="{2C6EBEDC-FDD4-4291-98DB-4B07629C0476}" presName="accentRepeatNode" presStyleLbl="solidFgAcc1" presStyleIdx="4" presStyleCnt="5"/>
      <dgm:spPr/>
    </dgm:pt>
  </dgm:ptLst>
  <dgm:cxnLst>
    <dgm:cxn modelId="{0B3651F4-5672-4B39-9400-4DE66E32090A}" type="presOf" srcId="{320AB7DF-5FAB-448A-8C5B-2DEE7A7C41EE}" destId="{23F03672-958B-4AE1-8058-9776532CBF01}" srcOrd="0" destOrd="0" presId="urn:microsoft.com/office/officeart/2008/layout/VerticalCurvedList"/>
    <dgm:cxn modelId="{62E86064-4D60-4665-8223-1729B494640A}" type="presOf" srcId="{2C6EBEDC-FDD4-4291-98DB-4B07629C0476}" destId="{9AB10F38-4B2C-4EBE-92B7-697FDBFB1DBB}" srcOrd="0" destOrd="0" presId="urn:microsoft.com/office/officeart/2008/layout/VerticalCurvedList"/>
    <dgm:cxn modelId="{1BE2B2B4-BC79-4EEB-8116-8365F34DCD37}" srcId="{3C4C99B4-6534-46BA-9A96-5A6637913916}" destId="{611D1C3F-8734-4876-976F-801E0BA46544}" srcOrd="2" destOrd="0" parTransId="{7CBA0ECD-F6B4-4423-BA6A-957C97778C59}" sibTransId="{3A9EB69F-0516-4B86-8F22-0AB53FADAE18}"/>
    <dgm:cxn modelId="{88FA5082-C04F-455C-BE53-A8A88D540D96}" srcId="{3C4C99B4-6534-46BA-9A96-5A6637913916}" destId="{FF240DE5-9214-42D3-8F19-B45003A838DA}" srcOrd="0" destOrd="0" parTransId="{7424BA54-1B75-4B08-B142-E4A9733C108E}" sibTransId="{320AB7DF-5FAB-448A-8C5B-2DEE7A7C41EE}"/>
    <dgm:cxn modelId="{7DC43431-C757-47E6-A9D0-2C560A4AAE5D}" srcId="{3C4C99B4-6534-46BA-9A96-5A6637913916}" destId="{C83BB5FA-B2B1-4781-9C80-2C5CF61FA3C6}" srcOrd="1" destOrd="0" parTransId="{35C1E456-D3DD-429A-B037-E63BCF449C60}" sibTransId="{46A860BE-1AB0-47F7-AD89-C1988BA8E69B}"/>
    <dgm:cxn modelId="{F8650641-8AEF-4380-91BA-C46AC0C130EB}" type="presOf" srcId="{611D1C3F-8734-4876-976F-801E0BA46544}" destId="{ECAFCCDD-1ABC-4E7C-A60F-94DE386A3A65}" srcOrd="0" destOrd="0" presId="urn:microsoft.com/office/officeart/2008/layout/VerticalCurvedList"/>
    <dgm:cxn modelId="{5BA32727-8862-4B91-8882-8BF5A914F378}" type="presOf" srcId="{06071ED0-C806-4AB7-A918-AB81DF64F53D}" destId="{B52751B4-3345-46F7-8D72-CC69B0F62BFB}" srcOrd="0" destOrd="0" presId="urn:microsoft.com/office/officeart/2008/layout/VerticalCurvedList"/>
    <dgm:cxn modelId="{5E2501DC-02FC-4AB6-8D2D-43ED88DBACA6}" srcId="{3C4C99B4-6534-46BA-9A96-5A6637913916}" destId="{2C6EBEDC-FDD4-4291-98DB-4B07629C0476}" srcOrd="4" destOrd="0" parTransId="{6A7D631B-D8E2-4905-8BB1-F2AF1B4B89D8}" sibTransId="{D7E8738E-A49E-4E53-A9BF-A74D76C104F5}"/>
    <dgm:cxn modelId="{CBD32D35-EFD6-4066-A260-002DFC471ADB}" type="presOf" srcId="{FF240DE5-9214-42D3-8F19-B45003A838DA}" destId="{DAE2D8B8-774A-4A0D-85C9-A3E7E691FF55}" srcOrd="0" destOrd="0" presId="urn:microsoft.com/office/officeart/2008/layout/VerticalCurvedList"/>
    <dgm:cxn modelId="{8FC643EF-0758-4250-B105-3F101C563AF2}" type="presOf" srcId="{3C4C99B4-6534-46BA-9A96-5A6637913916}" destId="{43A3D711-C545-40B1-B710-0F25BE9CCEA0}" srcOrd="0" destOrd="0" presId="urn:microsoft.com/office/officeart/2008/layout/VerticalCurvedList"/>
    <dgm:cxn modelId="{169FDE0A-7C36-4DE0-9220-463C540A81DE}" type="presOf" srcId="{C83BB5FA-B2B1-4781-9C80-2C5CF61FA3C6}" destId="{A4162E3A-3C21-4258-B886-587D5BC8F6CC}" srcOrd="0" destOrd="0" presId="urn:microsoft.com/office/officeart/2008/layout/VerticalCurvedList"/>
    <dgm:cxn modelId="{3C740811-E1D6-49FC-983C-B7961256586F}" srcId="{3C4C99B4-6534-46BA-9A96-5A6637913916}" destId="{06071ED0-C806-4AB7-A918-AB81DF64F53D}" srcOrd="3" destOrd="0" parTransId="{20CBBDC5-3832-4B21-9781-A43E8CD5BB0A}" sibTransId="{55F88A3C-3DEE-4655-B366-3C765D58B7C0}"/>
    <dgm:cxn modelId="{1800D53F-68E9-4FBD-9063-5782841AB7C9}" type="presParOf" srcId="{43A3D711-C545-40B1-B710-0F25BE9CCEA0}" destId="{2A61C73B-8163-4909-A058-D28FF437FFEE}" srcOrd="0" destOrd="0" presId="urn:microsoft.com/office/officeart/2008/layout/VerticalCurvedList"/>
    <dgm:cxn modelId="{6726AB8F-083F-4A53-B112-4E5373E16589}" type="presParOf" srcId="{2A61C73B-8163-4909-A058-D28FF437FFEE}" destId="{A97B32D3-DD76-45C3-90A9-2729DEE3C437}" srcOrd="0" destOrd="0" presId="urn:microsoft.com/office/officeart/2008/layout/VerticalCurvedList"/>
    <dgm:cxn modelId="{3633017E-2065-4DDE-A735-5995218F7959}" type="presParOf" srcId="{A97B32D3-DD76-45C3-90A9-2729DEE3C437}" destId="{DB0CDFEF-D876-472D-8E66-19138688B51C}" srcOrd="0" destOrd="0" presId="urn:microsoft.com/office/officeart/2008/layout/VerticalCurvedList"/>
    <dgm:cxn modelId="{16E3B3D7-8172-4C10-8C7D-FD1D8E8A0EC4}" type="presParOf" srcId="{A97B32D3-DD76-45C3-90A9-2729DEE3C437}" destId="{23F03672-958B-4AE1-8058-9776532CBF01}" srcOrd="1" destOrd="0" presId="urn:microsoft.com/office/officeart/2008/layout/VerticalCurvedList"/>
    <dgm:cxn modelId="{4D7CAFAC-0BE9-4C76-9201-6A8B62409527}" type="presParOf" srcId="{A97B32D3-DD76-45C3-90A9-2729DEE3C437}" destId="{6CB0EE56-2617-486D-9216-B77D747BCB99}" srcOrd="2" destOrd="0" presId="urn:microsoft.com/office/officeart/2008/layout/VerticalCurvedList"/>
    <dgm:cxn modelId="{B68BC2C4-620D-4846-B7FF-FB3D900C9251}" type="presParOf" srcId="{A97B32D3-DD76-45C3-90A9-2729DEE3C437}" destId="{62F7CBF2-29E3-4C7A-98FB-A82D67D3EE2A}" srcOrd="3" destOrd="0" presId="urn:microsoft.com/office/officeart/2008/layout/VerticalCurvedList"/>
    <dgm:cxn modelId="{744CA86B-7FBC-492F-BC98-FA3F5EAD2EBA}" type="presParOf" srcId="{2A61C73B-8163-4909-A058-D28FF437FFEE}" destId="{DAE2D8B8-774A-4A0D-85C9-A3E7E691FF55}" srcOrd="1" destOrd="0" presId="urn:microsoft.com/office/officeart/2008/layout/VerticalCurvedList"/>
    <dgm:cxn modelId="{213799E7-15EA-4D72-8D7A-6F537714B13F}" type="presParOf" srcId="{2A61C73B-8163-4909-A058-D28FF437FFEE}" destId="{7CE8DE5D-90A3-4F9F-B647-1C41D26434EA}" srcOrd="2" destOrd="0" presId="urn:microsoft.com/office/officeart/2008/layout/VerticalCurvedList"/>
    <dgm:cxn modelId="{73DD1A5F-B610-4CEB-B3F2-7C2434A1A3DC}" type="presParOf" srcId="{7CE8DE5D-90A3-4F9F-B647-1C41D26434EA}" destId="{1E59D048-9009-40FC-89C7-55C150D47383}" srcOrd="0" destOrd="0" presId="urn:microsoft.com/office/officeart/2008/layout/VerticalCurvedList"/>
    <dgm:cxn modelId="{D25BB2E8-3CD9-461A-ADE2-CA82C1F2DF1E}" type="presParOf" srcId="{2A61C73B-8163-4909-A058-D28FF437FFEE}" destId="{A4162E3A-3C21-4258-B886-587D5BC8F6CC}" srcOrd="3" destOrd="0" presId="urn:microsoft.com/office/officeart/2008/layout/VerticalCurvedList"/>
    <dgm:cxn modelId="{74181B15-A01B-45B8-883D-3B0B40CDFFD9}" type="presParOf" srcId="{2A61C73B-8163-4909-A058-D28FF437FFEE}" destId="{0A67C2A0-4195-488E-BE4B-905D5A5A5D34}" srcOrd="4" destOrd="0" presId="urn:microsoft.com/office/officeart/2008/layout/VerticalCurvedList"/>
    <dgm:cxn modelId="{2608BE28-B8A9-4B4B-8E42-CB7DF8C8E51F}" type="presParOf" srcId="{0A67C2A0-4195-488E-BE4B-905D5A5A5D34}" destId="{E1F84940-968A-4432-8B32-22BEE36C3DDB}" srcOrd="0" destOrd="0" presId="urn:microsoft.com/office/officeart/2008/layout/VerticalCurvedList"/>
    <dgm:cxn modelId="{8BEDA607-4FC1-4BFE-95F9-E46FAA5D7870}" type="presParOf" srcId="{2A61C73B-8163-4909-A058-D28FF437FFEE}" destId="{ECAFCCDD-1ABC-4E7C-A60F-94DE386A3A65}" srcOrd="5" destOrd="0" presId="urn:microsoft.com/office/officeart/2008/layout/VerticalCurvedList"/>
    <dgm:cxn modelId="{F1E79246-4C1A-4C1B-8ADE-084E94BB1BB7}" type="presParOf" srcId="{2A61C73B-8163-4909-A058-D28FF437FFEE}" destId="{21C9E0AA-2FC9-4FB7-A119-96B79EFB6325}" srcOrd="6" destOrd="0" presId="urn:microsoft.com/office/officeart/2008/layout/VerticalCurvedList"/>
    <dgm:cxn modelId="{C55892C0-578B-4927-8996-84EA7F9834CB}" type="presParOf" srcId="{21C9E0AA-2FC9-4FB7-A119-96B79EFB6325}" destId="{AB04B7B7-2BA1-4B0F-9D9B-F8B11CC1D10B}" srcOrd="0" destOrd="0" presId="urn:microsoft.com/office/officeart/2008/layout/VerticalCurvedList"/>
    <dgm:cxn modelId="{85683A72-8D3D-49E0-A1D9-D29554C5574E}" type="presParOf" srcId="{2A61C73B-8163-4909-A058-D28FF437FFEE}" destId="{B52751B4-3345-46F7-8D72-CC69B0F62BFB}" srcOrd="7" destOrd="0" presId="urn:microsoft.com/office/officeart/2008/layout/VerticalCurvedList"/>
    <dgm:cxn modelId="{7283D1A1-4322-4309-B7A0-3738C7AE2CCF}" type="presParOf" srcId="{2A61C73B-8163-4909-A058-D28FF437FFEE}" destId="{2EE4426C-96D2-4A7F-8B97-3D8114B6DF8D}" srcOrd="8" destOrd="0" presId="urn:microsoft.com/office/officeart/2008/layout/VerticalCurvedList"/>
    <dgm:cxn modelId="{6ADBAAEC-3333-4168-8D50-DF154E95CC0A}" type="presParOf" srcId="{2EE4426C-96D2-4A7F-8B97-3D8114B6DF8D}" destId="{E1A72202-112A-4006-9163-642674A635B9}" srcOrd="0" destOrd="0" presId="urn:microsoft.com/office/officeart/2008/layout/VerticalCurvedList"/>
    <dgm:cxn modelId="{3A74BE81-9D44-4B33-A579-FC1D29E0332B}" type="presParOf" srcId="{2A61C73B-8163-4909-A058-D28FF437FFEE}" destId="{9AB10F38-4B2C-4EBE-92B7-697FDBFB1DBB}" srcOrd="9" destOrd="0" presId="urn:microsoft.com/office/officeart/2008/layout/VerticalCurvedList"/>
    <dgm:cxn modelId="{18328239-50B0-4AC2-BA35-26C9A2AE00ED}" type="presParOf" srcId="{2A61C73B-8163-4909-A058-D28FF437FFEE}" destId="{9D1DFD99-5588-4DBA-A019-F931A31B9F59}" srcOrd="10" destOrd="0" presId="urn:microsoft.com/office/officeart/2008/layout/VerticalCurvedList"/>
    <dgm:cxn modelId="{2418AE5B-B268-4765-9316-C94D94D1E151}" type="presParOf" srcId="{9D1DFD99-5588-4DBA-A019-F931A31B9F59}" destId="{EC650DFC-CC6A-4029-8525-111EC9800E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6CAE13-E7D7-4064-9AA6-C8687F8E9AC8}" type="doc">
      <dgm:prSet loTypeId="urn:microsoft.com/office/officeart/2008/layout/HexagonCluster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320D706-86F2-4D96-85F0-0CB5F497446C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電子郵件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90E0F57-FCC2-4342-8F0B-C468775FB3C3}" type="parTrans" cxnId="{DEA05448-E8A4-4AEB-A385-D42C8BF361EB}">
      <dgm:prSet/>
      <dgm:spPr/>
      <dgm:t>
        <a:bodyPr/>
        <a:lstStyle/>
        <a:p>
          <a:endParaRPr lang="zh-TW" altLang="en-US"/>
        </a:p>
      </dgm:t>
    </dgm:pt>
    <dgm:pt modelId="{FB9F0BBA-75A7-4234-A304-A2119D3BE74F}" type="sibTrans" cxnId="{DEA05448-E8A4-4AEB-A385-D42C8BF361E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CD5F9050-D386-42F4-A35C-508B41CEA9D1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惡意網頁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F50CACB-D8C0-4CC2-B8A6-75388EBB8A7E}" type="parTrans" cxnId="{4E9DFC30-B6C2-488C-AFC7-CE574B14601E}">
      <dgm:prSet/>
      <dgm:spPr/>
      <dgm:t>
        <a:bodyPr/>
        <a:lstStyle/>
        <a:p>
          <a:endParaRPr lang="zh-TW" altLang="en-US"/>
        </a:p>
      </dgm:t>
    </dgm:pt>
    <dgm:pt modelId="{2D0DB2F4-0AFF-46F7-933D-58BF7A21C4CE}" type="sibTrans" cxnId="{4E9DFC30-B6C2-488C-AFC7-CE574B14601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zh-TW" altLang="en-US"/>
        </a:p>
      </dgm:t>
    </dgm:pt>
    <dgm:pt modelId="{54CFDD1E-1976-4702-9597-F25833174563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惡意程式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89D17BF-7F41-42A5-9427-FAD5ABDBE13D}" type="parTrans" cxnId="{F2DF740D-4C03-4B2A-8B5C-29DBE1DA2B91}">
      <dgm:prSet/>
      <dgm:spPr/>
      <dgm:t>
        <a:bodyPr/>
        <a:lstStyle/>
        <a:p>
          <a:endParaRPr lang="zh-TW" altLang="en-US"/>
        </a:p>
      </dgm:t>
    </dgm:pt>
    <dgm:pt modelId="{F8328FA0-A0A1-494B-874D-4192EBAAFEF4}" type="sibTrans" cxnId="{F2DF740D-4C03-4B2A-8B5C-29DBE1DA2B91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328" t="10072" r="-12328" b="10072"/>
          </a:stretch>
        </a:blipFill>
      </dgm:spPr>
      <dgm:t>
        <a:bodyPr/>
        <a:lstStyle/>
        <a:p>
          <a:endParaRPr lang="zh-TW" altLang="en-US"/>
        </a:p>
      </dgm:t>
    </dgm:pt>
    <dgm:pt modelId="{C4B64D13-0A66-4EF4-94DF-6BE7666F3AAE}">
      <dgm:prSet phldrT="[文字]" custT="1"/>
      <dgm:spPr/>
      <dgm:t>
        <a:bodyPr/>
        <a:lstStyle/>
        <a:p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USB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裝置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EBBA6FA-1349-4B1A-99C2-F79ED77C0520}" type="parTrans" cxnId="{8467A09D-D1E3-4634-92BF-B56E3C8B48CE}">
      <dgm:prSet/>
      <dgm:spPr/>
      <dgm:t>
        <a:bodyPr/>
        <a:lstStyle/>
        <a:p>
          <a:endParaRPr lang="zh-TW" altLang="en-US"/>
        </a:p>
      </dgm:t>
    </dgm:pt>
    <dgm:pt modelId="{AFBE6D3F-CB42-4E45-8CAD-B2E63ACB139D}" type="sibTrans" cxnId="{8467A09D-D1E3-4634-92BF-B56E3C8B48CE}">
      <dgm:prSet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4" t="25081" r="474" b="25081"/>
          </a:stretch>
        </a:blipFill>
      </dgm:spPr>
      <dgm:t>
        <a:bodyPr/>
        <a:lstStyle/>
        <a:p>
          <a:endParaRPr lang="zh-TW" altLang="en-US"/>
        </a:p>
      </dgm:t>
    </dgm:pt>
    <dgm:pt modelId="{7DD784FF-B444-4A84-A00B-35D2698A676F}" type="pres">
      <dgm:prSet presAssocID="{ED6CAE13-E7D7-4064-9AA6-C8687F8E9AC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0FBC5C7B-2972-4AC1-9792-F30210A695B3}" type="pres">
      <dgm:prSet presAssocID="{2320D706-86F2-4D96-85F0-0CB5F497446C}" presName="text1" presStyleCnt="0"/>
      <dgm:spPr/>
    </dgm:pt>
    <dgm:pt modelId="{6CB7CD17-C45F-46E1-BE9E-D670933D16F0}" type="pres">
      <dgm:prSet presAssocID="{2320D706-86F2-4D96-85F0-0CB5F497446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86C5C0-84FA-4DBD-BF6C-8585D6023C99}" type="pres">
      <dgm:prSet presAssocID="{2320D706-86F2-4D96-85F0-0CB5F497446C}" presName="textaccent1" presStyleCnt="0"/>
      <dgm:spPr/>
    </dgm:pt>
    <dgm:pt modelId="{96B92B86-01F9-435D-B107-50C2878B5374}" type="pres">
      <dgm:prSet presAssocID="{2320D706-86F2-4D96-85F0-0CB5F497446C}" presName="accentRepeatNode" presStyleLbl="solidAlignAcc1" presStyleIdx="0" presStyleCnt="8"/>
      <dgm:spPr/>
    </dgm:pt>
    <dgm:pt modelId="{B50998DC-9866-400C-88E3-ACF48B30AF87}" type="pres">
      <dgm:prSet presAssocID="{FB9F0BBA-75A7-4234-A304-A2119D3BE74F}" presName="image1" presStyleCnt="0"/>
      <dgm:spPr/>
    </dgm:pt>
    <dgm:pt modelId="{C143D882-018B-4655-A4F9-8B3B7A93B90E}" type="pres">
      <dgm:prSet presAssocID="{FB9F0BBA-75A7-4234-A304-A2119D3BE74F}" presName="imageRepeatNode" presStyleLbl="alignAcc1" presStyleIdx="0" presStyleCnt="4"/>
      <dgm:spPr/>
      <dgm:t>
        <a:bodyPr/>
        <a:lstStyle/>
        <a:p>
          <a:endParaRPr lang="zh-TW" altLang="en-US"/>
        </a:p>
      </dgm:t>
    </dgm:pt>
    <dgm:pt modelId="{C90F268C-DC9D-4B27-969B-42FD4EE6C62E}" type="pres">
      <dgm:prSet presAssocID="{FB9F0BBA-75A7-4234-A304-A2119D3BE74F}" presName="imageaccent1" presStyleCnt="0"/>
      <dgm:spPr/>
    </dgm:pt>
    <dgm:pt modelId="{433E3946-3319-45E7-82DA-951E4DEBB9E1}" type="pres">
      <dgm:prSet presAssocID="{FB9F0BBA-75A7-4234-A304-A2119D3BE74F}" presName="accentRepeatNode" presStyleLbl="solidAlignAcc1" presStyleIdx="1" presStyleCnt="8"/>
      <dgm:spPr/>
    </dgm:pt>
    <dgm:pt modelId="{8699930C-6CFF-4BB2-975B-1DF3012B5A07}" type="pres">
      <dgm:prSet presAssocID="{CD5F9050-D386-42F4-A35C-508B41CEA9D1}" presName="text2" presStyleCnt="0"/>
      <dgm:spPr/>
    </dgm:pt>
    <dgm:pt modelId="{53869C61-45E3-4FE6-AC50-866FE3EED254}" type="pres">
      <dgm:prSet presAssocID="{CD5F9050-D386-42F4-A35C-508B41CEA9D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3691E6-33BC-49DB-95AA-1D0C659C0811}" type="pres">
      <dgm:prSet presAssocID="{CD5F9050-D386-42F4-A35C-508B41CEA9D1}" presName="textaccent2" presStyleCnt="0"/>
      <dgm:spPr/>
    </dgm:pt>
    <dgm:pt modelId="{646E03D8-4A9C-44E5-BAF9-DF35B9275F74}" type="pres">
      <dgm:prSet presAssocID="{CD5F9050-D386-42F4-A35C-508B41CEA9D1}" presName="accentRepeatNode" presStyleLbl="solidAlignAcc1" presStyleIdx="2" presStyleCnt="8"/>
      <dgm:spPr/>
    </dgm:pt>
    <dgm:pt modelId="{EB100BAC-BA8B-4BFA-9862-14FA172A76B2}" type="pres">
      <dgm:prSet presAssocID="{2D0DB2F4-0AFF-46F7-933D-58BF7A21C4CE}" presName="image2" presStyleCnt="0"/>
      <dgm:spPr/>
    </dgm:pt>
    <dgm:pt modelId="{B6FD16F5-6EDF-4EDA-B06B-F760B5F40D58}" type="pres">
      <dgm:prSet presAssocID="{2D0DB2F4-0AFF-46F7-933D-58BF7A21C4CE}" presName="imageRepeatNode" presStyleLbl="alignAcc1" presStyleIdx="1" presStyleCnt="4"/>
      <dgm:spPr/>
      <dgm:t>
        <a:bodyPr/>
        <a:lstStyle/>
        <a:p>
          <a:endParaRPr lang="zh-TW" altLang="en-US"/>
        </a:p>
      </dgm:t>
    </dgm:pt>
    <dgm:pt modelId="{B0CEE731-F939-472B-A09E-9AF0A7301B47}" type="pres">
      <dgm:prSet presAssocID="{2D0DB2F4-0AFF-46F7-933D-58BF7A21C4CE}" presName="imageaccent2" presStyleCnt="0"/>
      <dgm:spPr/>
    </dgm:pt>
    <dgm:pt modelId="{AB30BFA0-C75F-41D4-A6CF-63D07397BD8F}" type="pres">
      <dgm:prSet presAssocID="{2D0DB2F4-0AFF-46F7-933D-58BF7A21C4CE}" presName="accentRepeatNode" presStyleLbl="solidAlignAcc1" presStyleIdx="3" presStyleCnt="8"/>
      <dgm:spPr/>
    </dgm:pt>
    <dgm:pt modelId="{D2342268-328B-45F8-AA21-6B2BA8B9056D}" type="pres">
      <dgm:prSet presAssocID="{54CFDD1E-1976-4702-9597-F25833174563}" presName="text3" presStyleCnt="0"/>
      <dgm:spPr/>
    </dgm:pt>
    <dgm:pt modelId="{477902FE-4ABB-4C2F-AD11-E50D74648361}" type="pres">
      <dgm:prSet presAssocID="{54CFDD1E-1976-4702-9597-F25833174563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5534F0-D808-4C8C-97DD-4BFBA445BAC9}" type="pres">
      <dgm:prSet presAssocID="{54CFDD1E-1976-4702-9597-F25833174563}" presName="textaccent3" presStyleCnt="0"/>
      <dgm:spPr/>
    </dgm:pt>
    <dgm:pt modelId="{061413FC-647F-42A4-AA0D-EFD40A91B47F}" type="pres">
      <dgm:prSet presAssocID="{54CFDD1E-1976-4702-9597-F25833174563}" presName="accentRepeatNode" presStyleLbl="solidAlignAcc1" presStyleIdx="4" presStyleCnt="8"/>
      <dgm:spPr/>
    </dgm:pt>
    <dgm:pt modelId="{0C02ACB4-A0DE-40CD-B623-520E4F9838BA}" type="pres">
      <dgm:prSet presAssocID="{F8328FA0-A0A1-494B-874D-4192EBAAFEF4}" presName="image3" presStyleCnt="0"/>
      <dgm:spPr/>
    </dgm:pt>
    <dgm:pt modelId="{1214BF96-B451-4F2A-9621-E6E14F76CEF1}" type="pres">
      <dgm:prSet presAssocID="{F8328FA0-A0A1-494B-874D-4192EBAAFEF4}" presName="imageRepeatNode" presStyleLbl="alignAcc1" presStyleIdx="2" presStyleCnt="4"/>
      <dgm:spPr/>
      <dgm:t>
        <a:bodyPr/>
        <a:lstStyle/>
        <a:p>
          <a:endParaRPr lang="zh-TW" altLang="en-US"/>
        </a:p>
      </dgm:t>
    </dgm:pt>
    <dgm:pt modelId="{D8642414-201C-463B-852B-80DE011DD8D1}" type="pres">
      <dgm:prSet presAssocID="{F8328FA0-A0A1-494B-874D-4192EBAAFEF4}" presName="imageaccent3" presStyleCnt="0"/>
      <dgm:spPr/>
    </dgm:pt>
    <dgm:pt modelId="{84C1098A-3902-4619-986F-F8033FA90656}" type="pres">
      <dgm:prSet presAssocID="{F8328FA0-A0A1-494B-874D-4192EBAAFEF4}" presName="accentRepeatNode" presStyleLbl="solidAlignAcc1" presStyleIdx="5" presStyleCnt="8"/>
      <dgm:spPr/>
    </dgm:pt>
    <dgm:pt modelId="{8D3D7135-BD3E-4401-B0E8-EB016D8A751C}" type="pres">
      <dgm:prSet presAssocID="{C4B64D13-0A66-4EF4-94DF-6BE7666F3AAE}" presName="text4" presStyleCnt="0"/>
      <dgm:spPr/>
    </dgm:pt>
    <dgm:pt modelId="{60132EDC-D190-4319-85E8-8794771C02C1}" type="pres">
      <dgm:prSet presAssocID="{C4B64D13-0A66-4EF4-94DF-6BE7666F3AA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FE7353-F68E-4FAC-ACDC-BA43BB89D7EC}" type="pres">
      <dgm:prSet presAssocID="{C4B64D13-0A66-4EF4-94DF-6BE7666F3AAE}" presName="textaccent4" presStyleCnt="0"/>
      <dgm:spPr/>
    </dgm:pt>
    <dgm:pt modelId="{231256EB-924C-419D-957B-9971E41AD965}" type="pres">
      <dgm:prSet presAssocID="{C4B64D13-0A66-4EF4-94DF-6BE7666F3AAE}" presName="accentRepeatNode" presStyleLbl="solidAlignAcc1" presStyleIdx="6" presStyleCnt="8"/>
      <dgm:spPr/>
    </dgm:pt>
    <dgm:pt modelId="{18F0B383-1A0B-4032-8B11-B559CEF7A98C}" type="pres">
      <dgm:prSet presAssocID="{AFBE6D3F-CB42-4E45-8CAD-B2E63ACB139D}" presName="image4" presStyleCnt="0"/>
      <dgm:spPr/>
    </dgm:pt>
    <dgm:pt modelId="{8897CB82-33F9-498A-BCE7-D3DCC90A6DF0}" type="pres">
      <dgm:prSet presAssocID="{AFBE6D3F-CB42-4E45-8CAD-B2E63ACB139D}" presName="imageRepeatNode" presStyleLbl="alignAcc1" presStyleIdx="3" presStyleCnt="4"/>
      <dgm:spPr/>
      <dgm:t>
        <a:bodyPr/>
        <a:lstStyle/>
        <a:p>
          <a:endParaRPr lang="zh-TW" altLang="en-US"/>
        </a:p>
      </dgm:t>
    </dgm:pt>
    <dgm:pt modelId="{8CD71C48-6B76-4A26-8507-19E1882CF236}" type="pres">
      <dgm:prSet presAssocID="{AFBE6D3F-CB42-4E45-8CAD-B2E63ACB139D}" presName="imageaccent4" presStyleCnt="0"/>
      <dgm:spPr/>
    </dgm:pt>
    <dgm:pt modelId="{D1D200A0-F825-4BC0-B331-0D1A6A91C630}" type="pres">
      <dgm:prSet presAssocID="{AFBE6D3F-CB42-4E45-8CAD-B2E63ACB139D}" presName="accentRepeatNode" presStyleLbl="solidAlignAcc1" presStyleIdx="7" presStyleCnt="8"/>
      <dgm:spPr/>
    </dgm:pt>
  </dgm:ptLst>
  <dgm:cxnLst>
    <dgm:cxn modelId="{DEA05448-E8A4-4AEB-A385-D42C8BF361EB}" srcId="{ED6CAE13-E7D7-4064-9AA6-C8687F8E9AC8}" destId="{2320D706-86F2-4D96-85F0-0CB5F497446C}" srcOrd="0" destOrd="0" parTransId="{A90E0F57-FCC2-4342-8F0B-C468775FB3C3}" sibTransId="{FB9F0BBA-75A7-4234-A304-A2119D3BE74F}"/>
    <dgm:cxn modelId="{54C3E520-07BF-4F2A-94A1-97F288817AF6}" type="presOf" srcId="{CD5F9050-D386-42F4-A35C-508B41CEA9D1}" destId="{53869C61-45E3-4FE6-AC50-866FE3EED254}" srcOrd="0" destOrd="0" presId="urn:microsoft.com/office/officeart/2008/layout/HexagonCluster"/>
    <dgm:cxn modelId="{656D04F7-89D8-424F-92E9-D042E1B610BA}" type="presOf" srcId="{ED6CAE13-E7D7-4064-9AA6-C8687F8E9AC8}" destId="{7DD784FF-B444-4A84-A00B-35D2698A676F}" srcOrd="0" destOrd="0" presId="urn:microsoft.com/office/officeart/2008/layout/HexagonCluster"/>
    <dgm:cxn modelId="{B53D1B9F-2030-4128-BD4B-00045F3CD13D}" type="presOf" srcId="{54CFDD1E-1976-4702-9597-F25833174563}" destId="{477902FE-4ABB-4C2F-AD11-E50D74648361}" srcOrd="0" destOrd="0" presId="urn:microsoft.com/office/officeart/2008/layout/HexagonCluster"/>
    <dgm:cxn modelId="{FC1F7D55-AE3B-4391-AC14-171F3411B4A2}" type="presOf" srcId="{2D0DB2F4-0AFF-46F7-933D-58BF7A21C4CE}" destId="{B6FD16F5-6EDF-4EDA-B06B-F760B5F40D58}" srcOrd="0" destOrd="0" presId="urn:microsoft.com/office/officeart/2008/layout/HexagonCluster"/>
    <dgm:cxn modelId="{F3840BF8-F002-4540-ACEB-BACF689F3A15}" type="presOf" srcId="{2320D706-86F2-4D96-85F0-0CB5F497446C}" destId="{6CB7CD17-C45F-46E1-BE9E-D670933D16F0}" srcOrd="0" destOrd="0" presId="urn:microsoft.com/office/officeart/2008/layout/HexagonCluster"/>
    <dgm:cxn modelId="{0ACB044C-D7D5-44B5-B53F-F5E416CC59DA}" type="presOf" srcId="{FB9F0BBA-75A7-4234-A304-A2119D3BE74F}" destId="{C143D882-018B-4655-A4F9-8B3B7A93B90E}" srcOrd="0" destOrd="0" presId="urn:microsoft.com/office/officeart/2008/layout/HexagonCluster"/>
    <dgm:cxn modelId="{8467A09D-D1E3-4634-92BF-B56E3C8B48CE}" srcId="{ED6CAE13-E7D7-4064-9AA6-C8687F8E9AC8}" destId="{C4B64D13-0A66-4EF4-94DF-6BE7666F3AAE}" srcOrd="3" destOrd="0" parTransId="{EEBBA6FA-1349-4B1A-99C2-F79ED77C0520}" sibTransId="{AFBE6D3F-CB42-4E45-8CAD-B2E63ACB139D}"/>
    <dgm:cxn modelId="{F2DF740D-4C03-4B2A-8B5C-29DBE1DA2B91}" srcId="{ED6CAE13-E7D7-4064-9AA6-C8687F8E9AC8}" destId="{54CFDD1E-1976-4702-9597-F25833174563}" srcOrd="2" destOrd="0" parTransId="{F89D17BF-7F41-42A5-9427-FAD5ABDBE13D}" sibTransId="{F8328FA0-A0A1-494B-874D-4192EBAAFEF4}"/>
    <dgm:cxn modelId="{E8285E1D-D6D8-448E-9C43-7D4610EDA7EC}" type="presOf" srcId="{F8328FA0-A0A1-494B-874D-4192EBAAFEF4}" destId="{1214BF96-B451-4F2A-9621-E6E14F76CEF1}" srcOrd="0" destOrd="0" presId="urn:microsoft.com/office/officeart/2008/layout/HexagonCluster"/>
    <dgm:cxn modelId="{4E9DFC30-B6C2-488C-AFC7-CE574B14601E}" srcId="{ED6CAE13-E7D7-4064-9AA6-C8687F8E9AC8}" destId="{CD5F9050-D386-42F4-A35C-508B41CEA9D1}" srcOrd="1" destOrd="0" parTransId="{3F50CACB-D8C0-4CC2-B8A6-75388EBB8A7E}" sibTransId="{2D0DB2F4-0AFF-46F7-933D-58BF7A21C4CE}"/>
    <dgm:cxn modelId="{8F6A8780-6AE6-4AA0-AFB6-89EAEABB87C7}" type="presOf" srcId="{C4B64D13-0A66-4EF4-94DF-6BE7666F3AAE}" destId="{60132EDC-D190-4319-85E8-8794771C02C1}" srcOrd="0" destOrd="0" presId="urn:microsoft.com/office/officeart/2008/layout/HexagonCluster"/>
    <dgm:cxn modelId="{6C1AC560-6EF3-4393-9912-591AB515F2C9}" type="presOf" srcId="{AFBE6D3F-CB42-4E45-8CAD-B2E63ACB139D}" destId="{8897CB82-33F9-498A-BCE7-D3DCC90A6DF0}" srcOrd="0" destOrd="0" presId="urn:microsoft.com/office/officeart/2008/layout/HexagonCluster"/>
    <dgm:cxn modelId="{089E0991-4B42-4386-BDB1-90A2B360E2E6}" type="presParOf" srcId="{7DD784FF-B444-4A84-A00B-35D2698A676F}" destId="{0FBC5C7B-2972-4AC1-9792-F30210A695B3}" srcOrd="0" destOrd="0" presId="urn:microsoft.com/office/officeart/2008/layout/HexagonCluster"/>
    <dgm:cxn modelId="{FB86A08F-C0D4-4BAA-8C84-4D5496F12E55}" type="presParOf" srcId="{0FBC5C7B-2972-4AC1-9792-F30210A695B3}" destId="{6CB7CD17-C45F-46E1-BE9E-D670933D16F0}" srcOrd="0" destOrd="0" presId="urn:microsoft.com/office/officeart/2008/layout/HexagonCluster"/>
    <dgm:cxn modelId="{2B05E9F5-E75C-4C6E-BFAC-6444203A271D}" type="presParOf" srcId="{7DD784FF-B444-4A84-A00B-35D2698A676F}" destId="{5086C5C0-84FA-4DBD-BF6C-8585D6023C99}" srcOrd="1" destOrd="0" presId="urn:microsoft.com/office/officeart/2008/layout/HexagonCluster"/>
    <dgm:cxn modelId="{78BF5832-4E39-488E-9DCF-E984F2ACCED4}" type="presParOf" srcId="{5086C5C0-84FA-4DBD-BF6C-8585D6023C99}" destId="{96B92B86-01F9-435D-B107-50C2878B5374}" srcOrd="0" destOrd="0" presId="urn:microsoft.com/office/officeart/2008/layout/HexagonCluster"/>
    <dgm:cxn modelId="{253598D6-D271-43A6-A6D3-C06195404594}" type="presParOf" srcId="{7DD784FF-B444-4A84-A00B-35D2698A676F}" destId="{B50998DC-9866-400C-88E3-ACF48B30AF87}" srcOrd="2" destOrd="0" presId="urn:microsoft.com/office/officeart/2008/layout/HexagonCluster"/>
    <dgm:cxn modelId="{D4692270-884B-4F8C-ADCD-17FDA54C5F20}" type="presParOf" srcId="{B50998DC-9866-400C-88E3-ACF48B30AF87}" destId="{C143D882-018B-4655-A4F9-8B3B7A93B90E}" srcOrd="0" destOrd="0" presId="urn:microsoft.com/office/officeart/2008/layout/HexagonCluster"/>
    <dgm:cxn modelId="{0FEB4BF7-728A-41D8-9BBB-3F9673DC8B34}" type="presParOf" srcId="{7DD784FF-B444-4A84-A00B-35D2698A676F}" destId="{C90F268C-DC9D-4B27-969B-42FD4EE6C62E}" srcOrd="3" destOrd="0" presId="urn:microsoft.com/office/officeart/2008/layout/HexagonCluster"/>
    <dgm:cxn modelId="{0C130AFB-A3C3-4472-AE0E-134587251418}" type="presParOf" srcId="{C90F268C-DC9D-4B27-969B-42FD4EE6C62E}" destId="{433E3946-3319-45E7-82DA-951E4DEBB9E1}" srcOrd="0" destOrd="0" presId="urn:microsoft.com/office/officeart/2008/layout/HexagonCluster"/>
    <dgm:cxn modelId="{70369EE1-7D22-49FA-A119-435979C494DE}" type="presParOf" srcId="{7DD784FF-B444-4A84-A00B-35D2698A676F}" destId="{8699930C-6CFF-4BB2-975B-1DF3012B5A07}" srcOrd="4" destOrd="0" presId="urn:microsoft.com/office/officeart/2008/layout/HexagonCluster"/>
    <dgm:cxn modelId="{8834210F-D783-4692-ADA4-B413398497C9}" type="presParOf" srcId="{8699930C-6CFF-4BB2-975B-1DF3012B5A07}" destId="{53869C61-45E3-4FE6-AC50-866FE3EED254}" srcOrd="0" destOrd="0" presId="urn:microsoft.com/office/officeart/2008/layout/HexagonCluster"/>
    <dgm:cxn modelId="{20DCB27A-2681-4718-BD9B-9443126381BD}" type="presParOf" srcId="{7DD784FF-B444-4A84-A00B-35D2698A676F}" destId="{5A3691E6-33BC-49DB-95AA-1D0C659C0811}" srcOrd="5" destOrd="0" presId="urn:microsoft.com/office/officeart/2008/layout/HexagonCluster"/>
    <dgm:cxn modelId="{CDE7CE34-0CDF-484D-B0FC-11FA413183C0}" type="presParOf" srcId="{5A3691E6-33BC-49DB-95AA-1D0C659C0811}" destId="{646E03D8-4A9C-44E5-BAF9-DF35B9275F74}" srcOrd="0" destOrd="0" presId="urn:microsoft.com/office/officeart/2008/layout/HexagonCluster"/>
    <dgm:cxn modelId="{755FFAF0-269D-428D-B5BD-C587FD7A8E3F}" type="presParOf" srcId="{7DD784FF-B444-4A84-A00B-35D2698A676F}" destId="{EB100BAC-BA8B-4BFA-9862-14FA172A76B2}" srcOrd="6" destOrd="0" presId="urn:microsoft.com/office/officeart/2008/layout/HexagonCluster"/>
    <dgm:cxn modelId="{8B14D79D-3C9B-4A13-A5B3-B82F5F9CAB88}" type="presParOf" srcId="{EB100BAC-BA8B-4BFA-9862-14FA172A76B2}" destId="{B6FD16F5-6EDF-4EDA-B06B-F760B5F40D58}" srcOrd="0" destOrd="0" presId="urn:microsoft.com/office/officeart/2008/layout/HexagonCluster"/>
    <dgm:cxn modelId="{F6F99D5C-0668-4ED7-BC00-C29A77BA52F4}" type="presParOf" srcId="{7DD784FF-B444-4A84-A00B-35D2698A676F}" destId="{B0CEE731-F939-472B-A09E-9AF0A7301B47}" srcOrd="7" destOrd="0" presId="urn:microsoft.com/office/officeart/2008/layout/HexagonCluster"/>
    <dgm:cxn modelId="{7033C8AA-C439-4818-B209-767A8F353426}" type="presParOf" srcId="{B0CEE731-F939-472B-A09E-9AF0A7301B47}" destId="{AB30BFA0-C75F-41D4-A6CF-63D07397BD8F}" srcOrd="0" destOrd="0" presId="urn:microsoft.com/office/officeart/2008/layout/HexagonCluster"/>
    <dgm:cxn modelId="{C256B54F-3EFE-4192-8B1B-D82EFB99A16A}" type="presParOf" srcId="{7DD784FF-B444-4A84-A00B-35D2698A676F}" destId="{D2342268-328B-45F8-AA21-6B2BA8B9056D}" srcOrd="8" destOrd="0" presId="urn:microsoft.com/office/officeart/2008/layout/HexagonCluster"/>
    <dgm:cxn modelId="{FA57A3B6-4BD8-4799-AB94-757DA0E37D5C}" type="presParOf" srcId="{D2342268-328B-45F8-AA21-6B2BA8B9056D}" destId="{477902FE-4ABB-4C2F-AD11-E50D74648361}" srcOrd="0" destOrd="0" presId="urn:microsoft.com/office/officeart/2008/layout/HexagonCluster"/>
    <dgm:cxn modelId="{BB05D485-0B9F-4C72-B960-34C5250C0E72}" type="presParOf" srcId="{7DD784FF-B444-4A84-A00B-35D2698A676F}" destId="{0D5534F0-D808-4C8C-97DD-4BFBA445BAC9}" srcOrd="9" destOrd="0" presId="urn:microsoft.com/office/officeart/2008/layout/HexagonCluster"/>
    <dgm:cxn modelId="{8B99F362-25FB-4302-8126-581B3F80CFD2}" type="presParOf" srcId="{0D5534F0-D808-4C8C-97DD-4BFBA445BAC9}" destId="{061413FC-647F-42A4-AA0D-EFD40A91B47F}" srcOrd="0" destOrd="0" presId="urn:microsoft.com/office/officeart/2008/layout/HexagonCluster"/>
    <dgm:cxn modelId="{9EE16F4C-7985-4BD5-B8D0-D92AE9D01BCB}" type="presParOf" srcId="{7DD784FF-B444-4A84-A00B-35D2698A676F}" destId="{0C02ACB4-A0DE-40CD-B623-520E4F9838BA}" srcOrd="10" destOrd="0" presId="urn:microsoft.com/office/officeart/2008/layout/HexagonCluster"/>
    <dgm:cxn modelId="{5ABF5ACA-8AAE-42E3-A465-5214C89A286B}" type="presParOf" srcId="{0C02ACB4-A0DE-40CD-B623-520E4F9838BA}" destId="{1214BF96-B451-4F2A-9621-E6E14F76CEF1}" srcOrd="0" destOrd="0" presId="urn:microsoft.com/office/officeart/2008/layout/HexagonCluster"/>
    <dgm:cxn modelId="{1C6FD5E2-17B9-4722-8518-B18A20BE7AC6}" type="presParOf" srcId="{7DD784FF-B444-4A84-A00B-35D2698A676F}" destId="{D8642414-201C-463B-852B-80DE011DD8D1}" srcOrd="11" destOrd="0" presId="urn:microsoft.com/office/officeart/2008/layout/HexagonCluster"/>
    <dgm:cxn modelId="{D2C627D8-7D28-40FD-A0BF-64D880A29B3C}" type="presParOf" srcId="{D8642414-201C-463B-852B-80DE011DD8D1}" destId="{84C1098A-3902-4619-986F-F8033FA90656}" srcOrd="0" destOrd="0" presId="urn:microsoft.com/office/officeart/2008/layout/HexagonCluster"/>
    <dgm:cxn modelId="{00F0D691-0A5A-4808-967E-2EAD8629DB2F}" type="presParOf" srcId="{7DD784FF-B444-4A84-A00B-35D2698A676F}" destId="{8D3D7135-BD3E-4401-B0E8-EB016D8A751C}" srcOrd="12" destOrd="0" presId="urn:microsoft.com/office/officeart/2008/layout/HexagonCluster"/>
    <dgm:cxn modelId="{1591A5DB-9AAE-44E7-8AD6-1296329B2F2C}" type="presParOf" srcId="{8D3D7135-BD3E-4401-B0E8-EB016D8A751C}" destId="{60132EDC-D190-4319-85E8-8794771C02C1}" srcOrd="0" destOrd="0" presId="urn:microsoft.com/office/officeart/2008/layout/HexagonCluster"/>
    <dgm:cxn modelId="{95B8EDBB-125F-4DD1-B07C-43A2B04C6F04}" type="presParOf" srcId="{7DD784FF-B444-4A84-A00B-35D2698A676F}" destId="{9FFE7353-F68E-4FAC-ACDC-BA43BB89D7EC}" srcOrd="13" destOrd="0" presId="urn:microsoft.com/office/officeart/2008/layout/HexagonCluster"/>
    <dgm:cxn modelId="{CBB03C4B-AF60-4F33-87C2-3E0AE6189881}" type="presParOf" srcId="{9FFE7353-F68E-4FAC-ACDC-BA43BB89D7EC}" destId="{231256EB-924C-419D-957B-9971E41AD965}" srcOrd="0" destOrd="0" presId="urn:microsoft.com/office/officeart/2008/layout/HexagonCluster"/>
    <dgm:cxn modelId="{9C6E8D81-7571-4B8E-BED1-B0A06BD9F2EB}" type="presParOf" srcId="{7DD784FF-B444-4A84-A00B-35D2698A676F}" destId="{18F0B383-1A0B-4032-8B11-B559CEF7A98C}" srcOrd="14" destOrd="0" presId="urn:microsoft.com/office/officeart/2008/layout/HexagonCluster"/>
    <dgm:cxn modelId="{FAFF4C5B-0C5E-4D57-929F-F4ADFD4DDFAB}" type="presParOf" srcId="{18F0B383-1A0B-4032-8B11-B559CEF7A98C}" destId="{8897CB82-33F9-498A-BCE7-D3DCC90A6DF0}" srcOrd="0" destOrd="0" presId="urn:microsoft.com/office/officeart/2008/layout/HexagonCluster"/>
    <dgm:cxn modelId="{E105D60C-13AA-4D32-B6DB-130D84F09BA2}" type="presParOf" srcId="{7DD784FF-B444-4A84-A00B-35D2698A676F}" destId="{8CD71C48-6B76-4A26-8507-19E1882CF236}" srcOrd="15" destOrd="0" presId="urn:microsoft.com/office/officeart/2008/layout/HexagonCluster"/>
    <dgm:cxn modelId="{798A7FBE-A487-4FF3-8683-57088B5E1FE4}" type="presParOf" srcId="{8CD71C48-6B76-4A26-8507-19E1882CF236}" destId="{D1D200A0-F825-4BC0-B331-0D1A6A91C63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A84789-430E-4BC9-A681-ED35E1AEE9F0}" type="doc">
      <dgm:prSet loTypeId="urn:microsoft.com/office/officeart/2005/8/layout/matrix3" loCatId="matrix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874D297-74AF-424C-8DE3-233AD462B534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Windows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E48B1A2-AF9E-4CBB-A258-DFC045A55BDE}" type="parTrans" cxnId="{8DDDFF81-AF34-47F9-A797-7BB93F04E6D6}">
      <dgm:prSet/>
      <dgm:spPr/>
      <dgm:t>
        <a:bodyPr/>
        <a:lstStyle/>
        <a:p>
          <a:endParaRPr lang="zh-TW" altLang="en-US"/>
        </a:p>
      </dgm:t>
    </dgm:pt>
    <dgm:pt modelId="{F616E570-C996-49D6-9A00-2E5F24F828D6}" type="sibTrans" cxnId="{8DDDFF81-AF34-47F9-A797-7BB93F04E6D6}">
      <dgm:prSet/>
      <dgm:spPr/>
      <dgm:t>
        <a:bodyPr/>
        <a:lstStyle/>
        <a:p>
          <a:endParaRPr lang="zh-TW" altLang="en-US"/>
        </a:p>
      </dgm:t>
    </dgm:pt>
    <dgm:pt modelId="{9868D857-DB92-4A91-92C1-8B720ED774E6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PC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77E76D9-54EA-4329-8EA9-EA870096A4D5}" type="parTrans" cxnId="{2CA569F4-66D8-48BD-A6DD-2E147F2776D4}">
      <dgm:prSet/>
      <dgm:spPr/>
      <dgm:t>
        <a:bodyPr/>
        <a:lstStyle/>
        <a:p>
          <a:endParaRPr lang="zh-TW" altLang="en-US"/>
        </a:p>
      </dgm:t>
    </dgm:pt>
    <dgm:pt modelId="{6BF6BDDB-AF77-40F3-9C21-14E92C2FA0E9}" type="sibTrans" cxnId="{2CA569F4-66D8-48BD-A6DD-2E147F2776D4}">
      <dgm:prSet/>
      <dgm:spPr/>
      <dgm:t>
        <a:bodyPr/>
        <a:lstStyle/>
        <a:p>
          <a:endParaRPr lang="zh-TW" altLang="en-US"/>
        </a:p>
      </dgm:t>
    </dgm:pt>
    <dgm:pt modelId="{F872DB86-2623-4542-B9B5-3A57F25A2F40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Linux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F711812-5EA4-4966-ACEE-4BC60600036C}" type="parTrans" cxnId="{9CD36094-42CD-49F0-BDDD-186BABB28CF2}">
      <dgm:prSet/>
      <dgm:spPr/>
      <dgm:t>
        <a:bodyPr/>
        <a:lstStyle/>
        <a:p>
          <a:endParaRPr lang="zh-TW" altLang="en-US"/>
        </a:p>
      </dgm:t>
    </dgm:pt>
    <dgm:pt modelId="{59C9A2E0-16BD-4F8A-929C-52C3C054C5FB}" type="sibTrans" cxnId="{9CD36094-42CD-49F0-BDDD-186BABB28CF2}">
      <dgm:prSet/>
      <dgm:spPr/>
      <dgm:t>
        <a:bodyPr/>
        <a:lstStyle/>
        <a:p>
          <a:endParaRPr lang="zh-TW" altLang="en-US"/>
        </a:p>
      </dgm:t>
    </dgm:pt>
    <dgm:pt modelId="{67192DFD-509A-42FE-B2DC-BC2399B9490E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Server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88110BC-EF95-475C-8F54-7304FC7B53AF}" type="parTrans" cxnId="{EDCFCE3B-F3EF-4ECD-8574-3C4A71EE3EF9}">
      <dgm:prSet/>
      <dgm:spPr/>
      <dgm:t>
        <a:bodyPr/>
        <a:lstStyle/>
        <a:p>
          <a:endParaRPr lang="zh-TW" altLang="en-US"/>
        </a:p>
      </dgm:t>
    </dgm:pt>
    <dgm:pt modelId="{835B9040-F074-472C-9EAE-053B9EFD791F}" type="sibTrans" cxnId="{EDCFCE3B-F3EF-4ECD-8574-3C4A71EE3EF9}">
      <dgm:prSet/>
      <dgm:spPr/>
      <dgm:t>
        <a:bodyPr/>
        <a:lstStyle/>
        <a:p>
          <a:endParaRPr lang="zh-TW" altLang="en-US"/>
        </a:p>
      </dgm:t>
    </dgm:pt>
    <dgm:pt modelId="{33E0CFFF-5777-438B-942B-73C6E3EC1D39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Android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16EF27F-C9A2-4188-9586-591D52C2B9CF}" type="parTrans" cxnId="{1717A442-E8C9-439B-A5A5-CE05929999DE}">
      <dgm:prSet/>
      <dgm:spPr/>
      <dgm:t>
        <a:bodyPr/>
        <a:lstStyle/>
        <a:p>
          <a:endParaRPr lang="zh-TW" altLang="en-US"/>
        </a:p>
      </dgm:t>
    </dgm:pt>
    <dgm:pt modelId="{EF2320A4-19EE-42FD-98EF-F0A80A27D64B}" type="sibTrans" cxnId="{1717A442-E8C9-439B-A5A5-CE05929999DE}">
      <dgm:prSet/>
      <dgm:spPr/>
      <dgm:t>
        <a:bodyPr/>
        <a:lstStyle/>
        <a:p>
          <a:endParaRPr lang="zh-TW" altLang="en-US"/>
        </a:p>
      </dgm:t>
    </dgm:pt>
    <dgm:pt modelId="{4C605B2A-3D70-4E25-807A-35D7F6E71FF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手機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1550D6B-BBB6-4AC8-AB43-D7E57FDC6EF8}" type="parTrans" cxnId="{A6259482-0625-4BFE-BF37-A4742B1551E7}">
      <dgm:prSet/>
      <dgm:spPr/>
      <dgm:t>
        <a:bodyPr/>
        <a:lstStyle/>
        <a:p>
          <a:endParaRPr lang="zh-TW" altLang="en-US"/>
        </a:p>
      </dgm:t>
    </dgm:pt>
    <dgm:pt modelId="{C55EC90C-466C-48DC-AFF1-BFF5AD446667}" type="sibTrans" cxnId="{A6259482-0625-4BFE-BF37-A4742B1551E7}">
      <dgm:prSet/>
      <dgm:spPr/>
      <dgm:t>
        <a:bodyPr/>
        <a:lstStyle/>
        <a:p>
          <a:endParaRPr lang="zh-TW" altLang="en-US"/>
        </a:p>
      </dgm:t>
    </dgm:pt>
    <dgm:pt modelId="{262CB0CA-D81E-48FD-A097-7F8B70F33868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iOS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5C86209-D1C8-4DE0-BBFE-DD449565621F}" type="parTrans" cxnId="{FD979E0B-66C6-4920-A709-AFCB28B71EB9}">
      <dgm:prSet/>
      <dgm:spPr/>
      <dgm:t>
        <a:bodyPr/>
        <a:lstStyle/>
        <a:p>
          <a:endParaRPr lang="zh-TW" altLang="en-US"/>
        </a:p>
      </dgm:t>
    </dgm:pt>
    <dgm:pt modelId="{2353480F-852F-4CE8-82D7-00FFEB332B05}" type="sibTrans" cxnId="{FD979E0B-66C6-4920-A709-AFCB28B71EB9}">
      <dgm:prSet/>
      <dgm:spPr/>
      <dgm:t>
        <a:bodyPr/>
        <a:lstStyle/>
        <a:p>
          <a:endParaRPr lang="zh-TW" altLang="en-US"/>
        </a:p>
      </dgm:t>
    </dgm:pt>
    <dgm:pt modelId="{87063BBD-C898-4B6F-948B-CBB7AB3174DD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PC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A299AEE-83A4-4C71-A5EB-04EC58671142}" type="parTrans" cxnId="{C8BE3721-AB16-4F46-8D0E-1275152FED7C}">
      <dgm:prSet/>
      <dgm:spPr/>
      <dgm:t>
        <a:bodyPr/>
        <a:lstStyle/>
        <a:p>
          <a:endParaRPr lang="zh-TW" altLang="en-US"/>
        </a:p>
      </dgm:t>
    </dgm:pt>
    <dgm:pt modelId="{711BA5E7-95DA-4BC9-9B54-AE5783DCF47C}" type="sibTrans" cxnId="{C8BE3721-AB16-4F46-8D0E-1275152FED7C}">
      <dgm:prSet/>
      <dgm:spPr/>
      <dgm:t>
        <a:bodyPr/>
        <a:lstStyle/>
        <a:p>
          <a:endParaRPr lang="zh-TW" altLang="en-US"/>
        </a:p>
      </dgm:t>
    </dgm:pt>
    <dgm:pt modelId="{BBAB125A-2E39-4331-BA5E-2E4088D6D96D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手機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A8F42E6-060B-4A8B-A987-D2F00F08F731}" type="parTrans" cxnId="{37D7EC6E-6D44-4837-B9B7-DC2A59619F6B}">
      <dgm:prSet/>
      <dgm:spPr/>
      <dgm:t>
        <a:bodyPr/>
        <a:lstStyle/>
        <a:p>
          <a:endParaRPr lang="zh-TW" altLang="en-US"/>
        </a:p>
      </dgm:t>
    </dgm:pt>
    <dgm:pt modelId="{7BD45337-4E12-485D-951C-E15429F9D592}" type="sibTrans" cxnId="{37D7EC6E-6D44-4837-B9B7-DC2A59619F6B}">
      <dgm:prSet/>
      <dgm:spPr/>
      <dgm:t>
        <a:bodyPr/>
        <a:lstStyle/>
        <a:p>
          <a:endParaRPr lang="zh-TW" altLang="en-US"/>
        </a:p>
      </dgm:t>
    </dgm:pt>
    <dgm:pt modelId="{BF1D5E93-6C46-44EC-8635-B2D0D76CEABD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Server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54F2C27-4986-4023-B2C9-827FFF7ADD72}" type="parTrans" cxnId="{239E0F7F-534F-463D-9D9F-671907DDC689}">
      <dgm:prSet/>
      <dgm:spPr/>
    </dgm:pt>
    <dgm:pt modelId="{5EB83D80-6313-462F-8E47-EF4D69D715E9}" type="sibTrans" cxnId="{239E0F7F-534F-463D-9D9F-671907DDC689}">
      <dgm:prSet/>
      <dgm:spPr/>
    </dgm:pt>
    <dgm:pt modelId="{1463AADE-475C-4AB1-A215-C29CEDC3A772}" type="pres">
      <dgm:prSet presAssocID="{C6A84789-430E-4BC9-A681-ED35E1AEE9F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33A3E5-5268-4E26-AA63-78D217A9B21C}" type="pres">
      <dgm:prSet presAssocID="{C6A84789-430E-4BC9-A681-ED35E1AEE9F0}" presName="diamond" presStyleLbl="bgShp" presStyleIdx="0" presStyleCnt="1"/>
      <dgm:spPr/>
    </dgm:pt>
    <dgm:pt modelId="{044C0FBE-BD4E-49D6-A3E7-BE1B610030C6}" type="pres">
      <dgm:prSet presAssocID="{C6A84789-430E-4BC9-A681-ED35E1AEE9F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7238FD-0F06-45DC-B053-3CFEBCCC4810}" type="pres">
      <dgm:prSet presAssocID="{C6A84789-430E-4BC9-A681-ED35E1AEE9F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4B69A2-FB6D-4379-89F9-D5695603C044}" type="pres">
      <dgm:prSet presAssocID="{C6A84789-430E-4BC9-A681-ED35E1AEE9F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1AEE58-23DF-44FE-83DB-48E193FCD888}" type="pres">
      <dgm:prSet presAssocID="{C6A84789-430E-4BC9-A681-ED35E1AEE9F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9D080B-0755-4C80-A345-5C2D2573DB4C}" type="presOf" srcId="{33E0CFFF-5777-438B-942B-73C6E3EC1D39}" destId="{4F4B69A2-FB6D-4379-89F9-D5695603C044}" srcOrd="0" destOrd="0" presId="urn:microsoft.com/office/officeart/2005/8/layout/matrix3"/>
    <dgm:cxn modelId="{762B6800-11FD-4955-B933-B9C4960D6422}" type="presOf" srcId="{4C605B2A-3D70-4E25-807A-35D7F6E71FF6}" destId="{4F4B69A2-FB6D-4379-89F9-D5695603C044}" srcOrd="0" destOrd="1" presId="urn:microsoft.com/office/officeart/2005/8/layout/matrix3"/>
    <dgm:cxn modelId="{7F5FE951-C6E5-44BD-B265-85339AD9AFB1}" type="presOf" srcId="{67192DFD-509A-42FE-B2DC-BC2399B9490E}" destId="{F67238FD-0F06-45DC-B053-3CFEBCCC4810}" srcOrd="0" destOrd="1" presId="urn:microsoft.com/office/officeart/2005/8/layout/matrix3"/>
    <dgm:cxn modelId="{37D7EC6E-6D44-4837-B9B7-DC2A59619F6B}" srcId="{262CB0CA-D81E-48FD-A097-7F8B70F33868}" destId="{BBAB125A-2E39-4331-BA5E-2E4088D6D96D}" srcOrd="1" destOrd="0" parTransId="{AA8F42E6-060B-4A8B-A987-D2F00F08F731}" sibTransId="{7BD45337-4E12-485D-951C-E15429F9D592}"/>
    <dgm:cxn modelId="{DD4D843F-DF57-467D-85FC-4152686E157F}" type="presOf" srcId="{1874D297-74AF-424C-8DE3-233AD462B534}" destId="{044C0FBE-BD4E-49D6-A3E7-BE1B610030C6}" srcOrd="0" destOrd="0" presId="urn:microsoft.com/office/officeart/2005/8/layout/matrix3"/>
    <dgm:cxn modelId="{118BF4AB-553C-46B1-A7B6-BA2A637953AB}" type="presOf" srcId="{87063BBD-C898-4B6F-948B-CBB7AB3174DD}" destId="{B71AEE58-23DF-44FE-83DB-48E193FCD888}" srcOrd="0" destOrd="1" presId="urn:microsoft.com/office/officeart/2005/8/layout/matrix3"/>
    <dgm:cxn modelId="{B4279911-3F40-4CD4-ABC4-AD3639DD9465}" type="presOf" srcId="{C6A84789-430E-4BC9-A681-ED35E1AEE9F0}" destId="{1463AADE-475C-4AB1-A215-C29CEDC3A772}" srcOrd="0" destOrd="0" presId="urn:microsoft.com/office/officeart/2005/8/layout/matrix3"/>
    <dgm:cxn modelId="{239E0F7F-534F-463D-9D9F-671907DDC689}" srcId="{1874D297-74AF-424C-8DE3-233AD462B534}" destId="{BF1D5E93-6C46-44EC-8635-B2D0D76CEABD}" srcOrd="1" destOrd="0" parTransId="{254F2C27-4986-4023-B2C9-827FFF7ADD72}" sibTransId="{5EB83D80-6313-462F-8E47-EF4D69D715E9}"/>
    <dgm:cxn modelId="{8DDDFF81-AF34-47F9-A797-7BB93F04E6D6}" srcId="{C6A84789-430E-4BC9-A681-ED35E1AEE9F0}" destId="{1874D297-74AF-424C-8DE3-233AD462B534}" srcOrd="0" destOrd="0" parTransId="{7E48B1A2-AF9E-4CBB-A258-DFC045A55BDE}" sibTransId="{F616E570-C996-49D6-9A00-2E5F24F828D6}"/>
    <dgm:cxn modelId="{9CD36094-42CD-49F0-BDDD-186BABB28CF2}" srcId="{C6A84789-430E-4BC9-A681-ED35E1AEE9F0}" destId="{F872DB86-2623-4542-B9B5-3A57F25A2F40}" srcOrd="1" destOrd="0" parTransId="{AF711812-5EA4-4966-ACEE-4BC60600036C}" sibTransId="{59C9A2E0-16BD-4F8A-929C-52C3C054C5FB}"/>
    <dgm:cxn modelId="{797FE3D1-8121-4D04-B89B-5761BC758E19}" type="presOf" srcId="{9868D857-DB92-4A91-92C1-8B720ED774E6}" destId="{044C0FBE-BD4E-49D6-A3E7-BE1B610030C6}" srcOrd="0" destOrd="1" presId="urn:microsoft.com/office/officeart/2005/8/layout/matrix3"/>
    <dgm:cxn modelId="{F2EEB1F7-1C8E-4599-B557-710B18E3B99C}" type="presOf" srcId="{BBAB125A-2E39-4331-BA5E-2E4088D6D96D}" destId="{B71AEE58-23DF-44FE-83DB-48E193FCD888}" srcOrd="0" destOrd="2" presId="urn:microsoft.com/office/officeart/2005/8/layout/matrix3"/>
    <dgm:cxn modelId="{C8BE3721-AB16-4F46-8D0E-1275152FED7C}" srcId="{262CB0CA-D81E-48FD-A097-7F8B70F33868}" destId="{87063BBD-C898-4B6F-948B-CBB7AB3174DD}" srcOrd="0" destOrd="0" parTransId="{3A299AEE-83A4-4C71-A5EB-04EC58671142}" sibTransId="{711BA5E7-95DA-4BC9-9B54-AE5783DCF47C}"/>
    <dgm:cxn modelId="{A6259482-0625-4BFE-BF37-A4742B1551E7}" srcId="{33E0CFFF-5777-438B-942B-73C6E3EC1D39}" destId="{4C605B2A-3D70-4E25-807A-35D7F6E71FF6}" srcOrd="0" destOrd="0" parTransId="{81550D6B-BBB6-4AC8-AB43-D7E57FDC6EF8}" sibTransId="{C55EC90C-466C-48DC-AFF1-BFF5AD446667}"/>
    <dgm:cxn modelId="{1717A442-E8C9-439B-A5A5-CE05929999DE}" srcId="{C6A84789-430E-4BC9-A681-ED35E1AEE9F0}" destId="{33E0CFFF-5777-438B-942B-73C6E3EC1D39}" srcOrd="2" destOrd="0" parTransId="{B16EF27F-C9A2-4188-9586-591D52C2B9CF}" sibTransId="{EF2320A4-19EE-42FD-98EF-F0A80A27D64B}"/>
    <dgm:cxn modelId="{97B34339-B38C-4713-8DF9-F1050683907E}" type="presOf" srcId="{F872DB86-2623-4542-B9B5-3A57F25A2F40}" destId="{F67238FD-0F06-45DC-B053-3CFEBCCC4810}" srcOrd="0" destOrd="0" presId="urn:microsoft.com/office/officeart/2005/8/layout/matrix3"/>
    <dgm:cxn modelId="{FD979E0B-66C6-4920-A709-AFCB28B71EB9}" srcId="{C6A84789-430E-4BC9-A681-ED35E1AEE9F0}" destId="{262CB0CA-D81E-48FD-A097-7F8B70F33868}" srcOrd="3" destOrd="0" parTransId="{D5C86209-D1C8-4DE0-BBFE-DD449565621F}" sibTransId="{2353480F-852F-4CE8-82D7-00FFEB332B05}"/>
    <dgm:cxn modelId="{D53CD652-18C6-488C-8712-3489CD6D005B}" type="presOf" srcId="{BF1D5E93-6C46-44EC-8635-B2D0D76CEABD}" destId="{044C0FBE-BD4E-49D6-A3E7-BE1B610030C6}" srcOrd="0" destOrd="2" presId="urn:microsoft.com/office/officeart/2005/8/layout/matrix3"/>
    <dgm:cxn modelId="{7C69CD4C-43E6-4F0B-A395-547E3F093F19}" type="presOf" srcId="{262CB0CA-D81E-48FD-A097-7F8B70F33868}" destId="{B71AEE58-23DF-44FE-83DB-48E193FCD888}" srcOrd="0" destOrd="0" presId="urn:microsoft.com/office/officeart/2005/8/layout/matrix3"/>
    <dgm:cxn modelId="{EDCFCE3B-F3EF-4ECD-8574-3C4A71EE3EF9}" srcId="{F872DB86-2623-4542-B9B5-3A57F25A2F40}" destId="{67192DFD-509A-42FE-B2DC-BC2399B9490E}" srcOrd="0" destOrd="0" parTransId="{688110BC-EF95-475C-8F54-7304FC7B53AF}" sibTransId="{835B9040-F074-472C-9EAE-053B9EFD791F}"/>
    <dgm:cxn modelId="{2CA569F4-66D8-48BD-A6DD-2E147F2776D4}" srcId="{1874D297-74AF-424C-8DE3-233AD462B534}" destId="{9868D857-DB92-4A91-92C1-8B720ED774E6}" srcOrd="0" destOrd="0" parTransId="{077E76D9-54EA-4329-8EA9-EA870096A4D5}" sibTransId="{6BF6BDDB-AF77-40F3-9C21-14E92C2FA0E9}"/>
    <dgm:cxn modelId="{76788521-F869-4574-8F45-39B222DE3B38}" type="presParOf" srcId="{1463AADE-475C-4AB1-A215-C29CEDC3A772}" destId="{0433A3E5-5268-4E26-AA63-78D217A9B21C}" srcOrd="0" destOrd="0" presId="urn:microsoft.com/office/officeart/2005/8/layout/matrix3"/>
    <dgm:cxn modelId="{E422FF87-8768-42C0-A28D-B8328B33EED5}" type="presParOf" srcId="{1463AADE-475C-4AB1-A215-C29CEDC3A772}" destId="{044C0FBE-BD4E-49D6-A3E7-BE1B610030C6}" srcOrd="1" destOrd="0" presId="urn:microsoft.com/office/officeart/2005/8/layout/matrix3"/>
    <dgm:cxn modelId="{0D1CDAC4-0B93-458D-BC51-07625C6E06CE}" type="presParOf" srcId="{1463AADE-475C-4AB1-A215-C29CEDC3A772}" destId="{F67238FD-0F06-45DC-B053-3CFEBCCC4810}" srcOrd="2" destOrd="0" presId="urn:microsoft.com/office/officeart/2005/8/layout/matrix3"/>
    <dgm:cxn modelId="{B5BF24F3-EEC4-46B1-A6B6-58BA3CBBB0BC}" type="presParOf" srcId="{1463AADE-475C-4AB1-A215-C29CEDC3A772}" destId="{4F4B69A2-FB6D-4379-89F9-D5695603C044}" srcOrd="3" destOrd="0" presId="urn:microsoft.com/office/officeart/2005/8/layout/matrix3"/>
    <dgm:cxn modelId="{CED0B243-4682-40DD-8F3D-DE1F80961B32}" type="presParOf" srcId="{1463AADE-475C-4AB1-A215-C29CEDC3A772}" destId="{B71AEE58-23DF-44FE-83DB-48E193FCD8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7964D4-A9C9-4B55-B162-47BE64B69917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5C9A8F6-27A6-4D5A-9899-D3705B7321DF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「不」上鉤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59C5110-7D6E-424A-939C-44D0D73585B5}" type="parTrans" cxnId="{EC5D7AFE-CC15-4FE9-AC16-1FDBA9F614C2}">
      <dgm:prSet/>
      <dgm:spPr/>
      <dgm:t>
        <a:bodyPr/>
        <a:lstStyle/>
        <a:p>
          <a:endParaRPr lang="zh-TW" altLang="en-US"/>
        </a:p>
      </dgm:t>
    </dgm:pt>
    <dgm:pt modelId="{64247A2A-C4C3-4285-AFED-D5BE1740FBDD}" type="sibTrans" cxnId="{EC5D7AFE-CC15-4FE9-AC16-1FDBA9F614C2}">
      <dgm:prSet/>
      <dgm:spPr/>
      <dgm:t>
        <a:bodyPr/>
        <a:lstStyle/>
        <a:p>
          <a:endParaRPr lang="zh-TW" altLang="en-US"/>
        </a:p>
      </dgm:t>
    </dgm:pt>
    <dgm:pt modelId="{340E63AC-02BE-4D6F-ADA8-E0F820D5CD07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「不」打開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3BE65EE-22C7-499C-90B1-7E9BB59883DB}" type="parTrans" cxnId="{5FAA8A32-07B8-4A7F-9CC8-75CFFE917F6A}">
      <dgm:prSet/>
      <dgm:spPr/>
      <dgm:t>
        <a:bodyPr/>
        <a:lstStyle/>
        <a:p>
          <a:endParaRPr lang="zh-TW" altLang="en-US"/>
        </a:p>
      </dgm:t>
    </dgm:pt>
    <dgm:pt modelId="{9416E936-B82A-45D9-9C41-265C905794FE}" type="sibTrans" cxnId="{5FAA8A32-07B8-4A7F-9CC8-75CFFE917F6A}">
      <dgm:prSet/>
      <dgm:spPr/>
      <dgm:t>
        <a:bodyPr/>
        <a:lstStyle/>
        <a:p>
          <a:endParaRPr lang="zh-TW" altLang="en-US"/>
        </a:p>
      </dgm:t>
    </dgm:pt>
    <dgm:pt modelId="{07A99892-B823-4F8E-B5F2-12C46AA4125C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「不」點擊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84051A5-4518-4693-8C26-4B1EF2A9D0C3}" type="parTrans" cxnId="{BF4068CC-D4F2-4575-B1F7-80EEA3B929EB}">
      <dgm:prSet/>
      <dgm:spPr/>
      <dgm:t>
        <a:bodyPr/>
        <a:lstStyle/>
        <a:p>
          <a:endParaRPr lang="zh-TW" altLang="en-US"/>
        </a:p>
      </dgm:t>
    </dgm:pt>
    <dgm:pt modelId="{77796B00-7463-47F7-A6D6-2F21A788F72F}" type="sibTrans" cxnId="{BF4068CC-D4F2-4575-B1F7-80EEA3B929EB}">
      <dgm:prSet/>
      <dgm:spPr/>
      <dgm:t>
        <a:bodyPr/>
        <a:lstStyle/>
        <a:p>
          <a:endParaRPr lang="zh-TW" altLang="en-US"/>
        </a:p>
      </dgm:t>
    </dgm:pt>
    <dgm:pt modelId="{83F37B49-3B89-48A6-9E7B-99FD7AD298ED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標題特別吸引人的郵件務必停看聽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A20533C-85C3-470E-A9E4-6C97B2CD5830}" type="parTrans" cxnId="{18224EB1-D696-456C-8381-31EC3DBD47ED}">
      <dgm:prSet/>
      <dgm:spPr/>
      <dgm:t>
        <a:bodyPr/>
        <a:lstStyle/>
        <a:p>
          <a:endParaRPr lang="zh-TW" altLang="en-US"/>
        </a:p>
      </dgm:t>
    </dgm:pt>
    <dgm:pt modelId="{901C59F8-BCBD-41C6-8B50-6EB6A9345098}" type="sibTrans" cxnId="{18224EB1-D696-456C-8381-31EC3DBD47ED}">
      <dgm:prSet/>
      <dgm:spPr/>
      <dgm:t>
        <a:bodyPr/>
        <a:lstStyle/>
        <a:p>
          <a:endParaRPr lang="zh-TW" altLang="en-US"/>
        </a:p>
      </dgm:t>
    </dgm:pt>
    <dgm:pt modelId="{091CAC49-EB52-4343-808F-6B40026B601A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不隨便打開郵件附件檔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1BF968D-14CF-41C0-BD2E-A35B2F5BEC09}" type="parTrans" cxnId="{5E358B8D-DC8D-4B16-9C43-9A95985FD195}">
      <dgm:prSet/>
      <dgm:spPr/>
      <dgm:t>
        <a:bodyPr/>
        <a:lstStyle/>
        <a:p>
          <a:endParaRPr lang="zh-TW" altLang="en-US"/>
        </a:p>
      </dgm:t>
    </dgm:pt>
    <dgm:pt modelId="{D3184808-4359-4F1C-83E4-91F74CD6D736}" type="sibTrans" cxnId="{5E358B8D-DC8D-4B16-9C43-9A95985FD195}">
      <dgm:prSet/>
      <dgm:spPr/>
      <dgm:t>
        <a:bodyPr/>
        <a:lstStyle/>
        <a:p>
          <a:endParaRPr lang="zh-TW" altLang="en-US"/>
        </a:p>
      </dgm:t>
    </dgm:pt>
    <dgm:pt modelId="{3F6E1E92-A029-4E95-B8E3-D3C412EF6DE5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不隨意點擊郵件夾帶的網址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2B03AC5-A8BC-4811-9B31-97C0D56319FB}" type="parTrans" cxnId="{A5A8639C-4144-4CDF-87E8-D5B603E9C009}">
      <dgm:prSet/>
      <dgm:spPr/>
      <dgm:t>
        <a:bodyPr/>
        <a:lstStyle/>
        <a:p>
          <a:endParaRPr lang="zh-TW" altLang="en-US"/>
        </a:p>
      </dgm:t>
    </dgm:pt>
    <dgm:pt modelId="{202EA85B-722D-4F0F-8B88-C1663B31D92F}" type="sibTrans" cxnId="{A5A8639C-4144-4CDF-87E8-D5B603E9C009}">
      <dgm:prSet/>
      <dgm:spPr/>
      <dgm:t>
        <a:bodyPr/>
        <a:lstStyle/>
        <a:p>
          <a:endParaRPr lang="zh-TW" altLang="en-US"/>
        </a:p>
      </dgm:t>
    </dgm:pt>
    <dgm:pt modelId="{0FD087C0-E325-4468-9B49-537D0F9DC63D}" type="pres">
      <dgm:prSet presAssocID="{7B7964D4-A9C9-4B55-B162-47BE64B699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77C7DA-B455-4BC8-9EE5-8A821E25F57B}" type="pres">
      <dgm:prSet presAssocID="{55C9A8F6-27A6-4D5A-9899-D3705B7321DF}" presName="parentLin" presStyleCnt="0"/>
      <dgm:spPr/>
    </dgm:pt>
    <dgm:pt modelId="{EC2E89A3-6AC1-4593-ACCC-3230B052A5A8}" type="pres">
      <dgm:prSet presAssocID="{55C9A8F6-27A6-4D5A-9899-D3705B7321DF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4DB94C6-897A-4650-9C4D-7FC01401C086}" type="pres">
      <dgm:prSet presAssocID="{55C9A8F6-27A6-4D5A-9899-D3705B7321DF}" presName="parentText" presStyleLbl="node1" presStyleIdx="0" presStyleCnt="3" custScaleY="8333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BFC0E0-3D17-402E-8535-ED4FFF49A1A1}" type="pres">
      <dgm:prSet presAssocID="{55C9A8F6-27A6-4D5A-9899-D3705B7321DF}" presName="negativeSpace" presStyleCnt="0"/>
      <dgm:spPr/>
    </dgm:pt>
    <dgm:pt modelId="{B62F0667-E982-402C-A17B-9A1E675B18B6}" type="pres">
      <dgm:prSet presAssocID="{55C9A8F6-27A6-4D5A-9899-D3705B7321D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40F9D5-375C-4C66-A822-108E741A0A55}" type="pres">
      <dgm:prSet presAssocID="{64247A2A-C4C3-4285-AFED-D5BE1740FBDD}" presName="spaceBetweenRectangles" presStyleCnt="0"/>
      <dgm:spPr/>
    </dgm:pt>
    <dgm:pt modelId="{A0D3E4D5-D587-4A50-AF83-30B94673E5D1}" type="pres">
      <dgm:prSet presAssocID="{340E63AC-02BE-4D6F-ADA8-E0F820D5CD07}" presName="parentLin" presStyleCnt="0"/>
      <dgm:spPr/>
    </dgm:pt>
    <dgm:pt modelId="{2EFA8C7E-2ACB-448B-BC4C-B874C4F91BEC}" type="pres">
      <dgm:prSet presAssocID="{340E63AC-02BE-4D6F-ADA8-E0F820D5CD0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94E9454-0F82-49CD-9A0B-E06361D27827}" type="pres">
      <dgm:prSet presAssocID="{340E63AC-02BE-4D6F-ADA8-E0F820D5CD07}" presName="parentText" presStyleLbl="node1" presStyleIdx="1" presStyleCnt="3" custScaleY="8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F5FF2E-7323-4C08-B8DA-3867B2BF8359}" type="pres">
      <dgm:prSet presAssocID="{340E63AC-02BE-4D6F-ADA8-E0F820D5CD07}" presName="negativeSpace" presStyleCnt="0"/>
      <dgm:spPr/>
    </dgm:pt>
    <dgm:pt modelId="{04876913-DD58-496D-86F5-E27E7DDF59DE}" type="pres">
      <dgm:prSet presAssocID="{340E63AC-02BE-4D6F-ADA8-E0F820D5CD0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807B01-4650-4441-A736-8E3F6F4A148F}" type="pres">
      <dgm:prSet presAssocID="{9416E936-B82A-45D9-9C41-265C905794FE}" presName="spaceBetweenRectangles" presStyleCnt="0"/>
      <dgm:spPr/>
    </dgm:pt>
    <dgm:pt modelId="{F0D72A89-E591-4BA4-82C9-56AF37326AAE}" type="pres">
      <dgm:prSet presAssocID="{07A99892-B823-4F8E-B5F2-12C46AA4125C}" presName="parentLin" presStyleCnt="0"/>
      <dgm:spPr/>
    </dgm:pt>
    <dgm:pt modelId="{2E32270A-1994-48A6-A9B2-87A0D5BE9494}" type="pres">
      <dgm:prSet presAssocID="{07A99892-B823-4F8E-B5F2-12C46AA4125C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C1719DA7-D3D4-4833-ADD0-975F1888968F}" type="pres">
      <dgm:prSet presAssocID="{07A99892-B823-4F8E-B5F2-12C46AA4125C}" presName="parentText" presStyleLbl="node1" presStyleIdx="2" presStyleCnt="3" custScaleY="7692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8C3C8C-095F-4455-9E95-6190C38CF58A}" type="pres">
      <dgm:prSet presAssocID="{07A99892-B823-4F8E-B5F2-12C46AA4125C}" presName="negativeSpace" presStyleCnt="0"/>
      <dgm:spPr/>
    </dgm:pt>
    <dgm:pt modelId="{C9015B11-5C72-4080-B57F-58837879CB77}" type="pres">
      <dgm:prSet presAssocID="{07A99892-B823-4F8E-B5F2-12C46AA4125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8A9414-B314-4596-B3DC-E211764A9122}" type="presOf" srcId="{091CAC49-EB52-4343-808F-6B40026B601A}" destId="{04876913-DD58-496D-86F5-E27E7DDF59DE}" srcOrd="0" destOrd="0" presId="urn:microsoft.com/office/officeart/2005/8/layout/list1"/>
    <dgm:cxn modelId="{1C96E1FB-642A-4706-8799-A6B5D11A65B1}" type="presOf" srcId="{7B7964D4-A9C9-4B55-B162-47BE64B69917}" destId="{0FD087C0-E325-4468-9B49-537D0F9DC63D}" srcOrd="0" destOrd="0" presId="urn:microsoft.com/office/officeart/2005/8/layout/list1"/>
    <dgm:cxn modelId="{18224EB1-D696-456C-8381-31EC3DBD47ED}" srcId="{55C9A8F6-27A6-4D5A-9899-D3705B7321DF}" destId="{83F37B49-3B89-48A6-9E7B-99FD7AD298ED}" srcOrd="0" destOrd="0" parTransId="{9A20533C-85C3-470E-A9E4-6C97B2CD5830}" sibTransId="{901C59F8-BCBD-41C6-8B50-6EB6A9345098}"/>
    <dgm:cxn modelId="{5E358B8D-DC8D-4B16-9C43-9A95985FD195}" srcId="{340E63AC-02BE-4D6F-ADA8-E0F820D5CD07}" destId="{091CAC49-EB52-4343-808F-6B40026B601A}" srcOrd="0" destOrd="0" parTransId="{E1BF968D-14CF-41C0-BD2E-A35B2F5BEC09}" sibTransId="{D3184808-4359-4F1C-83E4-91F74CD6D736}"/>
    <dgm:cxn modelId="{E3F69064-CE34-4EDC-AE0F-401006A73716}" type="presOf" srcId="{340E63AC-02BE-4D6F-ADA8-E0F820D5CD07}" destId="{2EFA8C7E-2ACB-448B-BC4C-B874C4F91BEC}" srcOrd="0" destOrd="0" presId="urn:microsoft.com/office/officeart/2005/8/layout/list1"/>
    <dgm:cxn modelId="{BF4068CC-D4F2-4575-B1F7-80EEA3B929EB}" srcId="{7B7964D4-A9C9-4B55-B162-47BE64B69917}" destId="{07A99892-B823-4F8E-B5F2-12C46AA4125C}" srcOrd="2" destOrd="0" parTransId="{884051A5-4518-4693-8C26-4B1EF2A9D0C3}" sibTransId="{77796B00-7463-47F7-A6D6-2F21A788F72F}"/>
    <dgm:cxn modelId="{0B25AEDB-49DE-4A7C-8BD7-A59962ABEF01}" type="presOf" srcId="{07A99892-B823-4F8E-B5F2-12C46AA4125C}" destId="{2E32270A-1994-48A6-A9B2-87A0D5BE9494}" srcOrd="0" destOrd="0" presId="urn:microsoft.com/office/officeart/2005/8/layout/list1"/>
    <dgm:cxn modelId="{65BCCE6A-ACF0-45CF-8C86-9816E47C493C}" type="presOf" srcId="{55C9A8F6-27A6-4D5A-9899-D3705B7321DF}" destId="{04DB94C6-897A-4650-9C4D-7FC01401C086}" srcOrd="1" destOrd="0" presId="urn:microsoft.com/office/officeart/2005/8/layout/list1"/>
    <dgm:cxn modelId="{979E23D2-82BD-4ED1-85DD-5D684553DEC3}" type="presOf" srcId="{55C9A8F6-27A6-4D5A-9899-D3705B7321DF}" destId="{EC2E89A3-6AC1-4593-ACCC-3230B052A5A8}" srcOrd="0" destOrd="0" presId="urn:microsoft.com/office/officeart/2005/8/layout/list1"/>
    <dgm:cxn modelId="{32C0F095-2A02-4D5E-AE8D-72CDAE2A90C0}" type="presOf" srcId="{3F6E1E92-A029-4E95-B8E3-D3C412EF6DE5}" destId="{C9015B11-5C72-4080-B57F-58837879CB77}" srcOrd="0" destOrd="0" presId="urn:microsoft.com/office/officeart/2005/8/layout/list1"/>
    <dgm:cxn modelId="{5FAA8A32-07B8-4A7F-9CC8-75CFFE917F6A}" srcId="{7B7964D4-A9C9-4B55-B162-47BE64B69917}" destId="{340E63AC-02BE-4D6F-ADA8-E0F820D5CD07}" srcOrd="1" destOrd="0" parTransId="{93BE65EE-22C7-499C-90B1-7E9BB59883DB}" sibTransId="{9416E936-B82A-45D9-9C41-265C905794FE}"/>
    <dgm:cxn modelId="{036CF522-4041-4A93-A125-51493C561056}" type="presOf" srcId="{340E63AC-02BE-4D6F-ADA8-E0F820D5CD07}" destId="{E94E9454-0F82-49CD-9A0B-E06361D27827}" srcOrd="1" destOrd="0" presId="urn:microsoft.com/office/officeart/2005/8/layout/list1"/>
    <dgm:cxn modelId="{16D9E9C9-0363-4FAC-86D3-E6EB18C58107}" type="presOf" srcId="{83F37B49-3B89-48A6-9E7B-99FD7AD298ED}" destId="{B62F0667-E982-402C-A17B-9A1E675B18B6}" srcOrd="0" destOrd="0" presId="urn:microsoft.com/office/officeart/2005/8/layout/list1"/>
    <dgm:cxn modelId="{3481CDB2-DBAA-4643-B279-936D869DA55B}" type="presOf" srcId="{07A99892-B823-4F8E-B5F2-12C46AA4125C}" destId="{C1719DA7-D3D4-4833-ADD0-975F1888968F}" srcOrd="1" destOrd="0" presId="urn:microsoft.com/office/officeart/2005/8/layout/list1"/>
    <dgm:cxn modelId="{A5A8639C-4144-4CDF-87E8-D5B603E9C009}" srcId="{07A99892-B823-4F8E-B5F2-12C46AA4125C}" destId="{3F6E1E92-A029-4E95-B8E3-D3C412EF6DE5}" srcOrd="0" destOrd="0" parTransId="{72B03AC5-A8BC-4811-9B31-97C0D56319FB}" sibTransId="{202EA85B-722D-4F0F-8B88-C1663B31D92F}"/>
    <dgm:cxn modelId="{EC5D7AFE-CC15-4FE9-AC16-1FDBA9F614C2}" srcId="{7B7964D4-A9C9-4B55-B162-47BE64B69917}" destId="{55C9A8F6-27A6-4D5A-9899-D3705B7321DF}" srcOrd="0" destOrd="0" parTransId="{459C5110-7D6E-424A-939C-44D0D73585B5}" sibTransId="{64247A2A-C4C3-4285-AFED-D5BE1740FBDD}"/>
    <dgm:cxn modelId="{454AF26B-9EC9-40AC-9972-2D6C05E510AF}" type="presParOf" srcId="{0FD087C0-E325-4468-9B49-537D0F9DC63D}" destId="{4D77C7DA-B455-4BC8-9EE5-8A821E25F57B}" srcOrd="0" destOrd="0" presId="urn:microsoft.com/office/officeart/2005/8/layout/list1"/>
    <dgm:cxn modelId="{20C9D45D-4BB2-4D25-AE22-66BE99426353}" type="presParOf" srcId="{4D77C7DA-B455-4BC8-9EE5-8A821E25F57B}" destId="{EC2E89A3-6AC1-4593-ACCC-3230B052A5A8}" srcOrd="0" destOrd="0" presId="urn:microsoft.com/office/officeart/2005/8/layout/list1"/>
    <dgm:cxn modelId="{A208C2A8-85BB-4528-8D8A-6111419DC552}" type="presParOf" srcId="{4D77C7DA-B455-4BC8-9EE5-8A821E25F57B}" destId="{04DB94C6-897A-4650-9C4D-7FC01401C086}" srcOrd="1" destOrd="0" presId="urn:microsoft.com/office/officeart/2005/8/layout/list1"/>
    <dgm:cxn modelId="{B265FA0A-E552-44BF-B47F-1CB22E8D8403}" type="presParOf" srcId="{0FD087C0-E325-4468-9B49-537D0F9DC63D}" destId="{31BFC0E0-3D17-402E-8535-ED4FFF49A1A1}" srcOrd="1" destOrd="0" presId="urn:microsoft.com/office/officeart/2005/8/layout/list1"/>
    <dgm:cxn modelId="{6EC637DF-37CA-4D92-A64E-93D18180AF12}" type="presParOf" srcId="{0FD087C0-E325-4468-9B49-537D0F9DC63D}" destId="{B62F0667-E982-402C-A17B-9A1E675B18B6}" srcOrd="2" destOrd="0" presId="urn:microsoft.com/office/officeart/2005/8/layout/list1"/>
    <dgm:cxn modelId="{16A6D980-0ACB-4B91-B1F6-D7CE5C73400B}" type="presParOf" srcId="{0FD087C0-E325-4468-9B49-537D0F9DC63D}" destId="{4F40F9D5-375C-4C66-A822-108E741A0A55}" srcOrd="3" destOrd="0" presId="urn:microsoft.com/office/officeart/2005/8/layout/list1"/>
    <dgm:cxn modelId="{E0A31E81-FEC3-4E1A-878E-0FCDAA2B82D7}" type="presParOf" srcId="{0FD087C0-E325-4468-9B49-537D0F9DC63D}" destId="{A0D3E4D5-D587-4A50-AF83-30B94673E5D1}" srcOrd="4" destOrd="0" presId="urn:microsoft.com/office/officeart/2005/8/layout/list1"/>
    <dgm:cxn modelId="{75008EDC-2D16-402E-9FFB-9179734C0E02}" type="presParOf" srcId="{A0D3E4D5-D587-4A50-AF83-30B94673E5D1}" destId="{2EFA8C7E-2ACB-448B-BC4C-B874C4F91BEC}" srcOrd="0" destOrd="0" presId="urn:microsoft.com/office/officeart/2005/8/layout/list1"/>
    <dgm:cxn modelId="{FA888024-2A34-485B-BBA1-3D351E95F0B4}" type="presParOf" srcId="{A0D3E4D5-D587-4A50-AF83-30B94673E5D1}" destId="{E94E9454-0F82-49CD-9A0B-E06361D27827}" srcOrd="1" destOrd="0" presId="urn:microsoft.com/office/officeart/2005/8/layout/list1"/>
    <dgm:cxn modelId="{BBDCCFAA-79CA-42D4-ACC7-B3AB92A74F38}" type="presParOf" srcId="{0FD087C0-E325-4468-9B49-537D0F9DC63D}" destId="{CFF5FF2E-7323-4C08-B8DA-3867B2BF8359}" srcOrd="5" destOrd="0" presId="urn:microsoft.com/office/officeart/2005/8/layout/list1"/>
    <dgm:cxn modelId="{C05D8E7C-9209-4C1B-BE91-B392D6C5A6CE}" type="presParOf" srcId="{0FD087C0-E325-4468-9B49-537D0F9DC63D}" destId="{04876913-DD58-496D-86F5-E27E7DDF59DE}" srcOrd="6" destOrd="0" presId="urn:microsoft.com/office/officeart/2005/8/layout/list1"/>
    <dgm:cxn modelId="{D6E23EF9-EDD5-4C0D-8057-9AF9C2E48145}" type="presParOf" srcId="{0FD087C0-E325-4468-9B49-537D0F9DC63D}" destId="{41807B01-4650-4441-A736-8E3F6F4A148F}" srcOrd="7" destOrd="0" presId="urn:microsoft.com/office/officeart/2005/8/layout/list1"/>
    <dgm:cxn modelId="{1E042E84-4008-4352-B118-F8863CC99A67}" type="presParOf" srcId="{0FD087C0-E325-4468-9B49-537D0F9DC63D}" destId="{F0D72A89-E591-4BA4-82C9-56AF37326AAE}" srcOrd="8" destOrd="0" presId="urn:microsoft.com/office/officeart/2005/8/layout/list1"/>
    <dgm:cxn modelId="{9F1BFF7C-0DA6-45F9-BC96-EA5DA577B6BB}" type="presParOf" srcId="{F0D72A89-E591-4BA4-82C9-56AF37326AAE}" destId="{2E32270A-1994-48A6-A9B2-87A0D5BE9494}" srcOrd="0" destOrd="0" presId="urn:microsoft.com/office/officeart/2005/8/layout/list1"/>
    <dgm:cxn modelId="{D0F99A58-75FE-4B0D-A7A4-96AFAEDF2DAF}" type="presParOf" srcId="{F0D72A89-E591-4BA4-82C9-56AF37326AAE}" destId="{C1719DA7-D3D4-4833-ADD0-975F1888968F}" srcOrd="1" destOrd="0" presId="urn:microsoft.com/office/officeart/2005/8/layout/list1"/>
    <dgm:cxn modelId="{78FB6ADE-0110-4349-9783-F10DC55055F7}" type="presParOf" srcId="{0FD087C0-E325-4468-9B49-537D0F9DC63D}" destId="{E48C3C8C-095F-4455-9E95-6190C38CF58A}" srcOrd="9" destOrd="0" presId="urn:microsoft.com/office/officeart/2005/8/layout/list1"/>
    <dgm:cxn modelId="{90CD2AEA-7D8F-4E52-AD48-671CA7C9F38E}" type="presParOf" srcId="{0FD087C0-E325-4468-9B49-537D0F9DC63D}" destId="{C9015B11-5C72-4080-B57F-58837879CB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F2748C-3918-411A-9F92-91B126314BA9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BEEF59B-612B-44DF-8E19-5AB823786B47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「要」備份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B67F2ED-5388-4874-9D20-89F28322EFD0}" type="parTrans" cxnId="{881B75A5-2DD3-42EC-ADA3-CBBE4A95BA6C}">
      <dgm:prSet/>
      <dgm:spPr/>
      <dgm:t>
        <a:bodyPr/>
        <a:lstStyle/>
        <a:p>
          <a:endParaRPr lang="zh-TW" altLang="en-US"/>
        </a:p>
      </dgm:t>
    </dgm:pt>
    <dgm:pt modelId="{95E909B0-9EB5-49E3-ACDF-5D5F90A49D69}" type="sibTrans" cxnId="{881B75A5-2DD3-42EC-ADA3-CBBE4A95BA6C}">
      <dgm:prSet/>
      <dgm:spPr/>
      <dgm:t>
        <a:bodyPr/>
        <a:lstStyle/>
        <a:p>
          <a:endParaRPr lang="zh-TW" altLang="en-US"/>
        </a:p>
      </dgm:t>
    </dgm:pt>
    <dgm:pt modelId="{8D021BEE-7511-428F-8443-0B4263A5E05E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「要」確認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2BE6056-0D5F-463C-AC70-84E0E3951BB6}" type="parTrans" cxnId="{3C460359-83A7-4DF6-AEF2-8A07FA0BF652}">
      <dgm:prSet/>
      <dgm:spPr/>
      <dgm:t>
        <a:bodyPr/>
        <a:lstStyle/>
        <a:p>
          <a:endParaRPr lang="zh-TW" altLang="en-US"/>
        </a:p>
      </dgm:t>
    </dgm:pt>
    <dgm:pt modelId="{2CD03E8F-A57D-4E77-8A0D-B0920360C1FB}" type="sibTrans" cxnId="{3C460359-83A7-4DF6-AEF2-8A07FA0BF652}">
      <dgm:prSet/>
      <dgm:spPr/>
      <dgm:t>
        <a:bodyPr/>
        <a:lstStyle/>
        <a:p>
          <a:endParaRPr lang="zh-TW" altLang="en-US"/>
        </a:p>
      </dgm:t>
    </dgm:pt>
    <dgm:pt modelId="{A76CB82B-30C0-4431-B77A-68D70E567557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「要」更新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888C4A4-B5E3-453A-8A1B-E0EC77A20954}" type="parTrans" cxnId="{0BB9D1F1-B367-4883-96AB-83E71D36CA63}">
      <dgm:prSet/>
      <dgm:spPr/>
      <dgm:t>
        <a:bodyPr/>
        <a:lstStyle/>
        <a:p>
          <a:endParaRPr lang="zh-TW" altLang="en-US"/>
        </a:p>
      </dgm:t>
    </dgm:pt>
    <dgm:pt modelId="{8C8D6989-47F7-46EA-8735-95F4C469E25C}" type="sibTrans" cxnId="{0BB9D1F1-B367-4883-96AB-83E71D36CA63}">
      <dgm:prSet/>
      <dgm:spPr/>
      <dgm:t>
        <a:bodyPr/>
        <a:lstStyle/>
        <a:p>
          <a:endParaRPr lang="zh-TW" altLang="en-US"/>
        </a:p>
      </dgm:t>
    </dgm:pt>
    <dgm:pt modelId="{C9BA2548-2E6B-40A9-A884-D58E71BF65EC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重要資料要備份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A6D71E1-CE7D-4300-94A5-C3202556DC42}" type="parTrans" cxnId="{60D65AA6-93F3-4E88-AAF9-39F19826D188}">
      <dgm:prSet/>
      <dgm:spPr/>
      <dgm:t>
        <a:bodyPr/>
        <a:lstStyle/>
        <a:p>
          <a:endParaRPr lang="zh-TW" altLang="en-US"/>
        </a:p>
      </dgm:t>
    </dgm:pt>
    <dgm:pt modelId="{BE3C4AE3-7DE4-4E07-9C1D-DFAC9F717E56}" type="sibTrans" cxnId="{60D65AA6-93F3-4E88-AAF9-39F19826D188}">
      <dgm:prSet/>
      <dgm:spPr/>
      <dgm:t>
        <a:bodyPr/>
        <a:lstStyle/>
        <a:p>
          <a:endParaRPr lang="zh-TW" altLang="en-US"/>
        </a:p>
      </dgm:t>
    </dgm:pt>
    <dgm:pt modelId="{D0EB78EB-1750-4C45-B241-CB336676ED39}">
      <dgm:prSet phldrT="[文字]"/>
      <dgm:spPr/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3-2-1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備份原則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F5655FF-85FA-4184-9AC1-791765D3C1F3}" type="parTrans" cxnId="{320A4D63-E25C-498E-839F-36BE9D131A88}">
      <dgm:prSet/>
      <dgm:spPr/>
      <dgm:t>
        <a:bodyPr/>
        <a:lstStyle/>
        <a:p>
          <a:endParaRPr lang="zh-TW" altLang="en-US"/>
        </a:p>
      </dgm:t>
    </dgm:pt>
    <dgm:pt modelId="{EF2DFAD7-F6AC-4D8A-8DB2-92A0459A70CB}" type="sibTrans" cxnId="{320A4D63-E25C-498E-839F-36BE9D131A88}">
      <dgm:prSet/>
      <dgm:spPr/>
      <dgm:t>
        <a:bodyPr/>
        <a:lstStyle/>
        <a:p>
          <a:endParaRPr lang="zh-TW" altLang="en-US"/>
        </a:p>
      </dgm:t>
    </dgm:pt>
    <dgm:pt modelId="{9C14DD40-CCF6-482E-B614-DEDECEDEEF34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開啟郵件前確認寄件者身份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6F65A3B-E415-49AE-9947-A17893B932E6}" type="parTrans" cxnId="{6D2D651A-012D-4C32-9C66-27A631BB563C}">
      <dgm:prSet/>
      <dgm:spPr/>
      <dgm:t>
        <a:bodyPr/>
        <a:lstStyle/>
        <a:p>
          <a:endParaRPr lang="zh-TW" altLang="en-US"/>
        </a:p>
      </dgm:t>
    </dgm:pt>
    <dgm:pt modelId="{8AA95BBE-F9FC-4037-8F47-AC98924BF313}" type="sibTrans" cxnId="{6D2D651A-012D-4C32-9C66-27A631BB563C}">
      <dgm:prSet/>
      <dgm:spPr/>
      <dgm:t>
        <a:bodyPr/>
        <a:lstStyle/>
        <a:p>
          <a:endParaRPr lang="zh-TW" altLang="en-US"/>
        </a:p>
      </dgm:t>
    </dgm:pt>
    <dgm:pt modelId="{BEF76220-4D89-4CB1-9960-AFDE179AF097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系統及防護軟體要隨時更新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150E906-A403-4459-BBA4-FA0A71900B80}" type="parTrans" cxnId="{741EF4E4-8CB3-42E0-AB76-D32DEC81A472}">
      <dgm:prSet/>
      <dgm:spPr/>
      <dgm:t>
        <a:bodyPr/>
        <a:lstStyle/>
        <a:p>
          <a:endParaRPr lang="zh-TW" altLang="en-US"/>
        </a:p>
      </dgm:t>
    </dgm:pt>
    <dgm:pt modelId="{5C2949AC-1310-43E3-ABD3-4DF7E2D53D1D}" type="sibTrans" cxnId="{741EF4E4-8CB3-42E0-AB76-D32DEC81A472}">
      <dgm:prSet/>
      <dgm:spPr/>
      <dgm:t>
        <a:bodyPr/>
        <a:lstStyle/>
        <a:p>
          <a:endParaRPr lang="zh-TW" altLang="en-US"/>
        </a:p>
      </dgm:t>
    </dgm:pt>
    <dgm:pt modelId="{5E563CFD-34FD-4344-8027-DD8280BABB89}" type="pres">
      <dgm:prSet presAssocID="{49F2748C-3918-411A-9F92-91B126314B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12E385-39E1-4476-BD1C-F301B7FA0362}" type="pres">
      <dgm:prSet presAssocID="{ABEEF59B-612B-44DF-8E19-5AB823786B47}" presName="parentLin" presStyleCnt="0"/>
      <dgm:spPr/>
    </dgm:pt>
    <dgm:pt modelId="{C23183F0-4FBD-4D0A-ABF7-85A03D80C0E5}" type="pres">
      <dgm:prSet presAssocID="{ABEEF59B-612B-44DF-8E19-5AB823786B4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D8CEC0C-D066-4D41-8A37-F2EBE74D7BD0}" type="pres">
      <dgm:prSet presAssocID="{ABEEF59B-612B-44DF-8E19-5AB823786B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98A4EE-125F-4444-AD88-7947CCCFCDE7}" type="pres">
      <dgm:prSet presAssocID="{ABEEF59B-612B-44DF-8E19-5AB823786B47}" presName="negativeSpace" presStyleCnt="0"/>
      <dgm:spPr/>
    </dgm:pt>
    <dgm:pt modelId="{E72E3D5D-E092-47FD-AD4E-A4BE2F71BD44}" type="pres">
      <dgm:prSet presAssocID="{ABEEF59B-612B-44DF-8E19-5AB823786B4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4E4A68-E327-45D3-89AD-F42BC257FE2E}" type="pres">
      <dgm:prSet presAssocID="{95E909B0-9EB5-49E3-ACDF-5D5F90A49D69}" presName="spaceBetweenRectangles" presStyleCnt="0"/>
      <dgm:spPr/>
    </dgm:pt>
    <dgm:pt modelId="{2FA6710B-C83A-4A0E-BD0A-21E362CBBFA9}" type="pres">
      <dgm:prSet presAssocID="{8D021BEE-7511-428F-8443-0B4263A5E05E}" presName="parentLin" presStyleCnt="0"/>
      <dgm:spPr/>
    </dgm:pt>
    <dgm:pt modelId="{B0803ABC-E840-4B56-9B8D-0E00756E8478}" type="pres">
      <dgm:prSet presAssocID="{8D021BEE-7511-428F-8443-0B4263A5E05E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E6C7022-D7EA-45B0-BAC7-2D9EA019BBFE}" type="pres">
      <dgm:prSet presAssocID="{8D021BEE-7511-428F-8443-0B4263A5E0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C79268-1807-4C24-8E9B-9544D3C0E842}" type="pres">
      <dgm:prSet presAssocID="{8D021BEE-7511-428F-8443-0B4263A5E05E}" presName="negativeSpace" presStyleCnt="0"/>
      <dgm:spPr/>
    </dgm:pt>
    <dgm:pt modelId="{40177591-133C-400A-9D37-922436CE23C4}" type="pres">
      <dgm:prSet presAssocID="{8D021BEE-7511-428F-8443-0B4263A5E05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BAC9E5-6692-4897-BDC3-5D962FDA1045}" type="pres">
      <dgm:prSet presAssocID="{2CD03E8F-A57D-4E77-8A0D-B0920360C1FB}" presName="spaceBetweenRectangles" presStyleCnt="0"/>
      <dgm:spPr/>
    </dgm:pt>
    <dgm:pt modelId="{ACD1B218-6480-412C-9603-D4D309639300}" type="pres">
      <dgm:prSet presAssocID="{A76CB82B-30C0-4431-B77A-68D70E567557}" presName="parentLin" presStyleCnt="0"/>
      <dgm:spPr/>
    </dgm:pt>
    <dgm:pt modelId="{A2E6CD1A-319E-4CE1-8A04-1542DA8AAD0E}" type="pres">
      <dgm:prSet presAssocID="{A76CB82B-30C0-4431-B77A-68D70E56755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02D31B11-1987-4607-89D6-B81D0BBF0FEC}" type="pres">
      <dgm:prSet presAssocID="{A76CB82B-30C0-4431-B77A-68D70E5675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45105E-BA2F-4A7E-A8AB-F6D3A4F67875}" type="pres">
      <dgm:prSet presAssocID="{A76CB82B-30C0-4431-B77A-68D70E567557}" presName="negativeSpace" presStyleCnt="0"/>
      <dgm:spPr/>
    </dgm:pt>
    <dgm:pt modelId="{C194C474-C8EF-46F5-890B-3B1E6CCC3357}" type="pres">
      <dgm:prSet presAssocID="{A76CB82B-30C0-4431-B77A-68D70E56755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5B1E45-02F5-49FA-A49B-9BD50A6DAB8F}" type="presOf" srcId="{C9BA2548-2E6B-40A9-A884-D58E71BF65EC}" destId="{E72E3D5D-E092-47FD-AD4E-A4BE2F71BD44}" srcOrd="0" destOrd="0" presId="urn:microsoft.com/office/officeart/2005/8/layout/list1"/>
    <dgm:cxn modelId="{0BB9D1F1-B367-4883-96AB-83E71D36CA63}" srcId="{49F2748C-3918-411A-9F92-91B126314BA9}" destId="{A76CB82B-30C0-4431-B77A-68D70E567557}" srcOrd="2" destOrd="0" parTransId="{2888C4A4-B5E3-453A-8A1B-E0EC77A20954}" sibTransId="{8C8D6989-47F7-46EA-8735-95F4C469E25C}"/>
    <dgm:cxn modelId="{D769573D-E719-4405-AC17-8704F821FB17}" type="presOf" srcId="{9C14DD40-CCF6-482E-B614-DEDECEDEEF34}" destId="{40177591-133C-400A-9D37-922436CE23C4}" srcOrd="0" destOrd="0" presId="urn:microsoft.com/office/officeart/2005/8/layout/list1"/>
    <dgm:cxn modelId="{741EF4E4-8CB3-42E0-AB76-D32DEC81A472}" srcId="{A76CB82B-30C0-4431-B77A-68D70E567557}" destId="{BEF76220-4D89-4CB1-9960-AFDE179AF097}" srcOrd="0" destOrd="0" parTransId="{6150E906-A403-4459-BBA4-FA0A71900B80}" sibTransId="{5C2949AC-1310-43E3-ABD3-4DF7E2D53D1D}"/>
    <dgm:cxn modelId="{3C460359-83A7-4DF6-AEF2-8A07FA0BF652}" srcId="{49F2748C-3918-411A-9F92-91B126314BA9}" destId="{8D021BEE-7511-428F-8443-0B4263A5E05E}" srcOrd="1" destOrd="0" parTransId="{82BE6056-0D5F-463C-AC70-84E0E3951BB6}" sibTransId="{2CD03E8F-A57D-4E77-8A0D-B0920360C1FB}"/>
    <dgm:cxn modelId="{7ACDF9C1-AFD6-4BD5-BEF1-B08E8F7431B2}" type="presOf" srcId="{A76CB82B-30C0-4431-B77A-68D70E567557}" destId="{A2E6CD1A-319E-4CE1-8A04-1542DA8AAD0E}" srcOrd="0" destOrd="0" presId="urn:microsoft.com/office/officeart/2005/8/layout/list1"/>
    <dgm:cxn modelId="{C04DEEA8-5195-46D0-92EA-41CDC3DB57F8}" type="presOf" srcId="{49F2748C-3918-411A-9F92-91B126314BA9}" destId="{5E563CFD-34FD-4344-8027-DD8280BABB89}" srcOrd="0" destOrd="0" presId="urn:microsoft.com/office/officeart/2005/8/layout/list1"/>
    <dgm:cxn modelId="{320A4D63-E25C-498E-839F-36BE9D131A88}" srcId="{ABEEF59B-612B-44DF-8E19-5AB823786B47}" destId="{D0EB78EB-1750-4C45-B241-CB336676ED39}" srcOrd="1" destOrd="0" parTransId="{7F5655FF-85FA-4184-9AC1-791765D3C1F3}" sibTransId="{EF2DFAD7-F6AC-4D8A-8DB2-92A0459A70CB}"/>
    <dgm:cxn modelId="{A4E83D5B-A5DD-4FC7-A583-D63629813ECB}" type="presOf" srcId="{A76CB82B-30C0-4431-B77A-68D70E567557}" destId="{02D31B11-1987-4607-89D6-B81D0BBF0FEC}" srcOrd="1" destOrd="0" presId="urn:microsoft.com/office/officeart/2005/8/layout/list1"/>
    <dgm:cxn modelId="{19D1F602-AC0F-4532-85D9-AF1BF3E077F2}" type="presOf" srcId="{ABEEF59B-612B-44DF-8E19-5AB823786B47}" destId="{C23183F0-4FBD-4D0A-ABF7-85A03D80C0E5}" srcOrd="0" destOrd="0" presId="urn:microsoft.com/office/officeart/2005/8/layout/list1"/>
    <dgm:cxn modelId="{D5D81B39-18F2-47E8-9336-C20825AF64D3}" type="presOf" srcId="{ABEEF59B-612B-44DF-8E19-5AB823786B47}" destId="{3D8CEC0C-D066-4D41-8A37-F2EBE74D7BD0}" srcOrd="1" destOrd="0" presId="urn:microsoft.com/office/officeart/2005/8/layout/list1"/>
    <dgm:cxn modelId="{881B75A5-2DD3-42EC-ADA3-CBBE4A95BA6C}" srcId="{49F2748C-3918-411A-9F92-91B126314BA9}" destId="{ABEEF59B-612B-44DF-8E19-5AB823786B47}" srcOrd="0" destOrd="0" parTransId="{3B67F2ED-5388-4874-9D20-89F28322EFD0}" sibTransId="{95E909B0-9EB5-49E3-ACDF-5D5F90A49D69}"/>
    <dgm:cxn modelId="{1463A4F8-A66C-4647-939C-2B8FCB416A00}" type="presOf" srcId="{D0EB78EB-1750-4C45-B241-CB336676ED39}" destId="{E72E3D5D-E092-47FD-AD4E-A4BE2F71BD44}" srcOrd="0" destOrd="1" presId="urn:microsoft.com/office/officeart/2005/8/layout/list1"/>
    <dgm:cxn modelId="{F561A047-6410-4490-A519-109579791A3B}" type="presOf" srcId="{8D021BEE-7511-428F-8443-0B4263A5E05E}" destId="{BE6C7022-D7EA-45B0-BAC7-2D9EA019BBFE}" srcOrd="1" destOrd="0" presId="urn:microsoft.com/office/officeart/2005/8/layout/list1"/>
    <dgm:cxn modelId="{60D65AA6-93F3-4E88-AAF9-39F19826D188}" srcId="{ABEEF59B-612B-44DF-8E19-5AB823786B47}" destId="{C9BA2548-2E6B-40A9-A884-D58E71BF65EC}" srcOrd="0" destOrd="0" parTransId="{9A6D71E1-CE7D-4300-94A5-C3202556DC42}" sibTransId="{BE3C4AE3-7DE4-4E07-9C1D-DFAC9F717E56}"/>
    <dgm:cxn modelId="{6D2D651A-012D-4C32-9C66-27A631BB563C}" srcId="{8D021BEE-7511-428F-8443-0B4263A5E05E}" destId="{9C14DD40-CCF6-482E-B614-DEDECEDEEF34}" srcOrd="0" destOrd="0" parTransId="{36F65A3B-E415-49AE-9947-A17893B932E6}" sibTransId="{8AA95BBE-F9FC-4037-8F47-AC98924BF313}"/>
    <dgm:cxn modelId="{14603912-25FB-412A-A471-ECEDED6E549C}" type="presOf" srcId="{8D021BEE-7511-428F-8443-0B4263A5E05E}" destId="{B0803ABC-E840-4B56-9B8D-0E00756E8478}" srcOrd="0" destOrd="0" presId="urn:microsoft.com/office/officeart/2005/8/layout/list1"/>
    <dgm:cxn modelId="{6AD6C600-77A5-4598-A1E7-BB7534F8124C}" type="presOf" srcId="{BEF76220-4D89-4CB1-9960-AFDE179AF097}" destId="{C194C474-C8EF-46F5-890B-3B1E6CCC3357}" srcOrd="0" destOrd="0" presId="urn:microsoft.com/office/officeart/2005/8/layout/list1"/>
    <dgm:cxn modelId="{830B3311-0E04-4D82-B555-AA80FE881B52}" type="presParOf" srcId="{5E563CFD-34FD-4344-8027-DD8280BABB89}" destId="{4412E385-39E1-4476-BD1C-F301B7FA0362}" srcOrd="0" destOrd="0" presId="urn:microsoft.com/office/officeart/2005/8/layout/list1"/>
    <dgm:cxn modelId="{FEB41FDF-1B61-4937-A631-B8CADB5F940D}" type="presParOf" srcId="{4412E385-39E1-4476-BD1C-F301B7FA0362}" destId="{C23183F0-4FBD-4D0A-ABF7-85A03D80C0E5}" srcOrd="0" destOrd="0" presId="urn:microsoft.com/office/officeart/2005/8/layout/list1"/>
    <dgm:cxn modelId="{F28BEA34-B2D1-4AB1-A54D-844DFDDB2755}" type="presParOf" srcId="{4412E385-39E1-4476-BD1C-F301B7FA0362}" destId="{3D8CEC0C-D066-4D41-8A37-F2EBE74D7BD0}" srcOrd="1" destOrd="0" presId="urn:microsoft.com/office/officeart/2005/8/layout/list1"/>
    <dgm:cxn modelId="{43259EB2-CA22-434B-8195-35CC678D025E}" type="presParOf" srcId="{5E563CFD-34FD-4344-8027-DD8280BABB89}" destId="{3D98A4EE-125F-4444-AD88-7947CCCFCDE7}" srcOrd="1" destOrd="0" presId="urn:microsoft.com/office/officeart/2005/8/layout/list1"/>
    <dgm:cxn modelId="{19897EBE-DD73-4A11-B0EB-15AC4E17508D}" type="presParOf" srcId="{5E563CFD-34FD-4344-8027-DD8280BABB89}" destId="{E72E3D5D-E092-47FD-AD4E-A4BE2F71BD44}" srcOrd="2" destOrd="0" presId="urn:microsoft.com/office/officeart/2005/8/layout/list1"/>
    <dgm:cxn modelId="{F36DA6FD-5DD4-4158-A4FF-A33FB5A8B80F}" type="presParOf" srcId="{5E563CFD-34FD-4344-8027-DD8280BABB89}" destId="{D54E4A68-E327-45D3-89AD-F42BC257FE2E}" srcOrd="3" destOrd="0" presId="urn:microsoft.com/office/officeart/2005/8/layout/list1"/>
    <dgm:cxn modelId="{FF8224DE-B40B-4439-BC61-CFECC6574465}" type="presParOf" srcId="{5E563CFD-34FD-4344-8027-DD8280BABB89}" destId="{2FA6710B-C83A-4A0E-BD0A-21E362CBBFA9}" srcOrd="4" destOrd="0" presId="urn:microsoft.com/office/officeart/2005/8/layout/list1"/>
    <dgm:cxn modelId="{FD40F605-20E2-494A-843B-9428F54AE006}" type="presParOf" srcId="{2FA6710B-C83A-4A0E-BD0A-21E362CBBFA9}" destId="{B0803ABC-E840-4B56-9B8D-0E00756E8478}" srcOrd="0" destOrd="0" presId="urn:microsoft.com/office/officeart/2005/8/layout/list1"/>
    <dgm:cxn modelId="{ABD06A0E-585C-4368-9348-69C26423D8AF}" type="presParOf" srcId="{2FA6710B-C83A-4A0E-BD0A-21E362CBBFA9}" destId="{BE6C7022-D7EA-45B0-BAC7-2D9EA019BBFE}" srcOrd="1" destOrd="0" presId="urn:microsoft.com/office/officeart/2005/8/layout/list1"/>
    <dgm:cxn modelId="{380D288D-5662-4EA5-A5AA-89E57DA07390}" type="presParOf" srcId="{5E563CFD-34FD-4344-8027-DD8280BABB89}" destId="{D8C79268-1807-4C24-8E9B-9544D3C0E842}" srcOrd="5" destOrd="0" presId="urn:microsoft.com/office/officeart/2005/8/layout/list1"/>
    <dgm:cxn modelId="{775B5B49-12F8-4421-A447-A35DC2494A4F}" type="presParOf" srcId="{5E563CFD-34FD-4344-8027-DD8280BABB89}" destId="{40177591-133C-400A-9D37-922436CE23C4}" srcOrd="6" destOrd="0" presId="urn:microsoft.com/office/officeart/2005/8/layout/list1"/>
    <dgm:cxn modelId="{44C511C4-46C4-4C59-92F5-B7E0E9E79F30}" type="presParOf" srcId="{5E563CFD-34FD-4344-8027-DD8280BABB89}" destId="{C9BAC9E5-6692-4897-BDC3-5D962FDA1045}" srcOrd="7" destOrd="0" presId="urn:microsoft.com/office/officeart/2005/8/layout/list1"/>
    <dgm:cxn modelId="{7A9E1190-4F49-4D05-B270-59947A261A2E}" type="presParOf" srcId="{5E563CFD-34FD-4344-8027-DD8280BABB89}" destId="{ACD1B218-6480-412C-9603-D4D309639300}" srcOrd="8" destOrd="0" presId="urn:microsoft.com/office/officeart/2005/8/layout/list1"/>
    <dgm:cxn modelId="{9D1ECF73-FC54-43F1-90C3-48D99F795196}" type="presParOf" srcId="{ACD1B218-6480-412C-9603-D4D309639300}" destId="{A2E6CD1A-319E-4CE1-8A04-1542DA8AAD0E}" srcOrd="0" destOrd="0" presId="urn:microsoft.com/office/officeart/2005/8/layout/list1"/>
    <dgm:cxn modelId="{390EC5D8-6641-47E8-BE0C-0595799FE8EC}" type="presParOf" srcId="{ACD1B218-6480-412C-9603-D4D309639300}" destId="{02D31B11-1987-4607-89D6-B81D0BBF0FEC}" srcOrd="1" destOrd="0" presId="urn:microsoft.com/office/officeart/2005/8/layout/list1"/>
    <dgm:cxn modelId="{13600D32-1212-48EC-A49E-CE708A99D953}" type="presParOf" srcId="{5E563CFD-34FD-4344-8027-DD8280BABB89}" destId="{8245105E-BA2F-4A7E-A8AB-F6D3A4F67875}" srcOrd="9" destOrd="0" presId="urn:microsoft.com/office/officeart/2005/8/layout/list1"/>
    <dgm:cxn modelId="{1E4EE880-9C78-4DD3-938E-C5AB42BA1BA0}" type="presParOf" srcId="{5E563CFD-34FD-4344-8027-DD8280BABB89}" destId="{C194C474-C8EF-46F5-890B-3B1E6CCC33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389FF9-0512-4298-95A2-96ACADCFE6E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</dgm:pt>
    <dgm:pt modelId="{EE56AE57-7717-4167-BB5F-87B3AB4DB552}">
      <dgm:prSet phldrT="[文字]" custT="1"/>
      <dgm:spPr/>
      <dgm:t>
        <a:bodyPr/>
        <a:lstStyle/>
        <a:p>
          <a:r>
            <a:rPr lang="zh-TW" altLang="en-US" sz="3600" b="0" cap="none" spc="0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損害評估</a:t>
          </a:r>
          <a:endParaRPr lang="zh-TW" altLang="en-US" sz="3600" b="0" cap="none" spc="0" dirty="0">
            <a:ln w="0"/>
            <a:solidFill>
              <a:srgbClr val="00B05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7302DD1-39FF-4C26-B3F7-9ED7E4CD2847}" type="parTrans" cxnId="{BBC6496E-BF0F-40F4-B345-8E26799986B0}">
      <dgm:prSet/>
      <dgm:spPr/>
      <dgm:t>
        <a:bodyPr/>
        <a:lstStyle/>
        <a:p>
          <a:endParaRPr lang="zh-TW" altLang="en-US"/>
        </a:p>
      </dgm:t>
    </dgm:pt>
    <dgm:pt modelId="{FA81510E-C28F-4209-8352-7CD5224D3DA1}" type="sibTrans" cxnId="{BBC6496E-BF0F-40F4-B345-8E26799986B0}">
      <dgm:prSet/>
      <dgm:spPr/>
      <dgm:t>
        <a:bodyPr/>
        <a:lstStyle/>
        <a:p>
          <a:endParaRPr lang="zh-TW" altLang="en-US"/>
        </a:p>
      </dgm:t>
    </dgm:pt>
    <dgm:pt modelId="{9EB15FCB-A78F-4A6D-B0B5-3ECEF0FB153B}">
      <dgm:prSet phldrT="[文字]" custT="1"/>
      <dgm:spPr/>
      <dgm:t>
        <a:bodyPr/>
        <a:lstStyle/>
        <a:p>
          <a:r>
            <a:rPr lang="zh-TW" altLang="en-US" sz="3600" b="0" cap="none" spc="0" dirty="0" smtClean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系統重整</a:t>
          </a:r>
          <a:endParaRPr lang="zh-TW" altLang="en-US" sz="3600" b="0" cap="none" spc="0" dirty="0">
            <a:ln w="0"/>
            <a:solidFill>
              <a:srgbClr val="92D05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057B4FA-CFB3-422E-A41D-85471FC0D8EC}" type="parTrans" cxnId="{1930A54D-6684-4F63-B054-282D4528A209}">
      <dgm:prSet/>
      <dgm:spPr/>
      <dgm:t>
        <a:bodyPr/>
        <a:lstStyle/>
        <a:p>
          <a:endParaRPr lang="zh-TW" altLang="en-US"/>
        </a:p>
      </dgm:t>
    </dgm:pt>
    <dgm:pt modelId="{C8E0C8E3-453F-4E5A-8FDB-38D71B9E2FE7}" type="sibTrans" cxnId="{1930A54D-6684-4F63-B054-282D4528A209}">
      <dgm:prSet/>
      <dgm:spPr/>
      <dgm:t>
        <a:bodyPr/>
        <a:lstStyle/>
        <a:p>
          <a:endParaRPr lang="zh-TW" altLang="en-US"/>
        </a:p>
      </dgm:t>
    </dgm:pt>
    <dgm:pt modelId="{7AAF1845-0655-48E4-80FC-E8C4F0B645B5}">
      <dgm:prSet phldrT="[文字]" custT="1"/>
      <dgm:spPr/>
      <dgm:t>
        <a:bodyPr/>
        <a:lstStyle/>
        <a:p>
          <a:r>
            <a:rPr lang="zh-TW" altLang="en-US" sz="3600" b="0" cap="none" spc="0" dirty="0" smtClean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支付贖金</a:t>
          </a:r>
          <a:endParaRPr lang="zh-TW" altLang="en-US" sz="3600" b="0" cap="none" spc="0" dirty="0">
            <a:ln w="0"/>
            <a:solidFill>
              <a:srgbClr val="FFC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35C8F12-D4D5-4F8A-85B3-C0D42E1805BD}" type="parTrans" cxnId="{2214DF2C-2C7B-4DB0-97D2-DE231E5D1243}">
      <dgm:prSet/>
      <dgm:spPr/>
      <dgm:t>
        <a:bodyPr/>
        <a:lstStyle/>
        <a:p>
          <a:endParaRPr lang="zh-TW" altLang="en-US"/>
        </a:p>
      </dgm:t>
    </dgm:pt>
    <dgm:pt modelId="{26D0FBEB-223C-4B55-B0F6-8DAD381BDF20}" type="sibTrans" cxnId="{2214DF2C-2C7B-4DB0-97D2-DE231E5D1243}">
      <dgm:prSet/>
      <dgm:spPr/>
      <dgm:t>
        <a:bodyPr/>
        <a:lstStyle/>
        <a:p>
          <a:endParaRPr lang="zh-TW" altLang="en-US"/>
        </a:p>
      </dgm:t>
    </dgm:pt>
    <dgm:pt modelId="{C2D35734-8321-4700-8277-5DE4E8367DC1}">
      <dgm:prSet phldrT="[文字]" custT="1"/>
      <dgm:spPr/>
      <dgm:t>
        <a:bodyPr/>
        <a:lstStyle/>
        <a:p>
          <a:r>
            <a:rPr lang="zh-TW" altLang="en-US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救援資料</a:t>
          </a:r>
          <a:endParaRPr lang="zh-TW" altLang="en-US" sz="3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3EE9E38-0A51-479D-8652-6D075A2DFB16}" type="parTrans" cxnId="{C7FD36C2-308C-4A3D-9438-8E2E4D2D107A}">
      <dgm:prSet/>
      <dgm:spPr/>
      <dgm:t>
        <a:bodyPr/>
        <a:lstStyle/>
        <a:p>
          <a:endParaRPr lang="zh-TW" altLang="en-US"/>
        </a:p>
      </dgm:t>
    </dgm:pt>
    <dgm:pt modelId="{65FBFEB1-3D72-462D-84E3-9ACDB157CD0B}" type="sibTrans" cxnId="{C7FD36C2-308C-4A3D-9438-8E2E4D2D107A}">
      <dgm:prSet/>
      <dgm:spPr/>
      <dgm:t>
        <a:bodyPr/>
        <a:lstStyle/>
        <a:p>
          <a:endParaRPr lang="zh-TW" altLang="en-US"/>
        </a:p>
      </dgm:t>
    </dgm:pt>
    <dgm:pt modelId="{4E1E316F-A363-401C-9AA0-ABE26D357903}" type="pres">
      <dgm:prSet presAssocID="{16389FF9-0512-4298-95A2-96ACADCFE6E8}" presName="Name0" presStyleCnt="0">
        <dgm:presLayoutVars>
          <dgm:chMax/>
          <dgm:chPref/>
          <dgm:dir/>
        </dgm:presLayoutVars>
      </dgm:prSet>
      <dgm:spPr/>
    </dgm:pt>
    <dgm:pt modelId="{4409FEB2-3EAD-40EA-9A3E-4660F417ED81}" type="pres">
      <dgm:prSet presAssocID="{C2D35734-8321-4700-8277-5DE4E8367DC1}" presName="parenttextcomposite" presStyleCnt="0"/>
      <dgm:spPr/>
    </dgm:pt>
    <dgm:pt modelId="{50BF7180-25F0-4BDF-8908-3E252B944571}" type="pres">
      <dgm:prSet presAssocID="{C2D35734-8321-4700-8277-5DE4E8367DC1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68D7DC-D447-4833-8ECE-4031F7DC7483}" type="pres">
      <dgm:prSet presAssocID="{C2D35734-8321-4700-8277-5DE4E8367DC1}" presName="parallelogramComposite" presStyleCnt="0"/>
      <dgm:spPr/>
    </dgm:pt>
    <dgm:pt modelId="{6F626FE6-94A6-4D64-B4E8-A38B22575A46}" type="pres">
      <dgm:prSet presAssocID="{C2D35734-8321-4700-8277-5DE4E8367DC1}" presName="parallelogram1" presStyleLbl="alignNode1" presStyleIdx="0" presStyleCnt="28"/>
      <dgm:spPr/>
    </dgm:pt>
    <dgm:pt modelId="{F5229CFF-FFE1-4037-8F1A-9D5E6159CE8B}" type="pres">
      <dgm:prSet presAssocID="{C2D35734-8321-4700-8277-5DE4E8367DC1}" presName="parallelogram2" presStyleLbl="alignNode1" presStyleIdx="1" presStyleCnt="28"/>
      <dgm:spPr/>
    </dgm:pt>
    <dgm:pt modelId="{32EDD944-76CD-40EE-877B-565B3B040AC0}" type="pres">
      <dgm:prSet presAssocID="{C2D35734-8321-4700-8277-5DE4E8367DC1}" presName="parallelogram3" presStyleLbl="alignNode1" presStyleIdx="2" presStyleCnt="28"/>
      <dgm:spPr/>
    </dgm:pt>
    <dgm:pt modelId="{3FB134D7-3BB3-44C6-8D75-81C682D587FE}" type="pres">
      <dgm:prSet presAssocID="{C2D35734-8321-4700-8277-5DE4E8367DC1}" presName="parallelogram4" presStyleLbl="alignNode1" presStyleIdx="3" presStyleCnt="28"/>
      <dgm:spPr/>
    </dgm:pt>
    <dgm:pt modelId="{D56DCCB9-DC71-4B13-B7C6-BF94CDE27556}" type="pres">
      <dgm:prSet presAssocID="{C2D35734-8321-4700-8277-5DE4E8367DC1}" presName="parallelogram5" presStyleLbl="alignNode1" presStyleIdx="4" presStyleCnt="28"/>
      <dgm:spPr/>
    </dgm:pt>
    <dgm:pt modelId="{B3704B88-E2F2-495A-9E68-C2B31CB027E6}" type="pres">
      <dgm:prSet presAssocID="{C2D35734-8321-4700-8277-5DE4E8367DC1}" presName="parallelogram6" presStyleLbl="alignNode1" presStyleIdx="5" presStyleCnt="28"/>
      <dgm:spPr/>
    </dgm:pt>
    <dgm:pt modelId="{EAEE9BBF-6CB0-49A5-A660-36CE051AF532}" type="pres">
      <dgm:prSet presAssocID="{C2D35734-8321-4700-8277-5DE4E8367DC1}" presName="parallelogram7" presStyleLbl="alignNode1" presStyleIdx="6" presStyleCnt="28"/>
      <dgm:spPr/>
    </dgm:pt>
    <dgm:pt modelId="{8E70A66F-3372-4C58-9F9F-3BB63D707FDA}" type="pres">
      <dgm:prSet presAssocID="{65FBFEB1-3D72-462D-84E3-9ACDB157CD0B}" presName="sibTrans" presStyleCnt="0"/>
      <dgm:spPr/>
    </dgm:pt>
    <dgm:pt modelId="{7C0FEEFB-9B7F-4A73-93FC-7D3573C4A513}" type="pres">
      <dgm:prSet presAssocID="{EE56AE57-7717-4167-BB5F-87B3AB4DB552}" presName="parenttextcomposite" presStyleCnt="0"/>
      <dgm:spPr/>
    </dgm:pt>
    <dgm:pt modelId="{3DDA8085-F30A-46AA-B812-9CAB6C838C8A}" type="pres">
      <dgm:prSet presAssocID="{EE56AE57-7717-4167-BB5F-87B3AB4DB552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DDEDC5-6DA6-4B0E-8AEE-41BD3745D2C8}" type="pres">
      <dgm:prSet presAssocID="{EE56AE57-7717-4167-BB5F-87B3AB4DB552}" presName="parallelogramComposite" presStyleCnt="0"/>
      <dgm:spPr/>
    </dgm:pt>
    <dgm:pt modelId="{EA5FEACF-6905-4387-92AF-D78A813A0E02}" type="pres">
      <dgm:prSet presAssocID="{EE56AE57-7717-4167-BB5F-87B3AB4DB552}" presName="parallelogram1" presStyleLbl="alignNode1" presStyleIdx="7" presStyleCnt="28"/>
      <dgm:spPr/>
    </dgm:pt>
    <dgm:pt modelId="{E4A490A8-9A18-467A-8490-E6B8ED33EA85}" type="pres">
      <dgm:prSet presAssocID="{EE56AE57-7717-4167-BB5F-87B3AB4DB552}" presName="parallelogram2" presStyleLbl="alignNode1" presStyleIdx="8" presStyleCnt="28"/>
      <dgm:spPr/>
    </dgm:pt>
    <dgm:pt modelId="{BB94F0FE-855D-42E4-A313-E9EB40C7FD16}" type="pres">
      <dgm:prSet presAssocID="{EE56AE57-7717-4167-BB5F-87B3AB4DB552}" presName="parallelogram3" presStyleLbl="alignNode1" presStyleIdx="9" presStyleCnt="28"/>
      <dgm:spPr/>
    </dgm:pt>
    <dgm:pt modelId="{34E2F8A7-9575-44B3-A9E7-2D5225F77C4F}" type="pres">
      <dgm:prSet presAssocID="{EE56AE57-7717-4167-BB5F-87B3AB4DB552}" presName="parallelogram4" presStyleLbl="alignNode1" presStyleIdx="10" presStyleCnt="28"/>
      <dgm:spPr/>
    </dgm:pt>
    <dgm:pt modelId="{FBFA47EC-B58B-40BD-80AF-8E62BDB443BC}" type="pres">
      <dgm:prSet presAssocID="{EE56AE57-7717-4167-BB5F-87B3AB4DB552}" presName="parallelogram5" presStyleLbl="alignNode1" presStyleIdx="11" presStyleCnt="28"/>
      <dgm:spPr/>
    </dgm:pt>
    <dgm:pt modelId="{881449F3-9826-4B99-A159-F7C98B5E2418}" type="pres">
      <dgm:prSet presAssocID="{EE56AE57-7717-4167-BB5F-87B3AB4DB552}" presName="parallelogram6" presStyleLbl="alignNode1" presStyleIdx="12" presStyleCnt="28"/>
      <dgm:spPr/>
    </dgm:pt>
    <dgm:pt modelId="{1CB3244B-94B2-4C20-A4E8-9164AE2AAC65}" type="pres">
      <dgm:prSet presAssocID="{EE56AE57-7717-4167-BB5F-87B3AB4DB552}" presName="parallelogram7" presStyleLbl="alignNode1" presStyleIdx="13" presStyleCnt="28"/>
      <dgm:spPr/>
    </dgm:pt>
    <dgm:pt modelId="{25A0BD9E-9AA1-48B4-85A9-2AF0D768C126}" type="pres">
      <dgm:prSet presAssocID="{FA81510E-C28F-4209-8352-7CD5224D3DA1}" presName="sibTrans" presStyleCnt="0"/>
      <dgm:spPr/>
    </dgm:pt>
    <dgm:pt modelId="{FD8E8E60-3FD5-4CE3-A615-9C00A6ED61A5}" type="pres">
      <dgm:prSet presAssocID="{9EB15FCB-A78F-4A6D-B0B5-3ECEF0FB153B}" presName="parenttextcomposite" presStyleCnt="0"/>
      <dgm:spPr/>
    </dgm:pt>
    <dgm:pt modelId="{20D7DEDC-89E2-46CD-A8A5-7A6A5C361746}" type="pres">
      <dgm:prSet presAssocID="{9EB15FCB-A78F-4A6D-B0B5-3ECEF0FB153B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AB5AB8-909A-4D93-9ED7-0B3F89A0697A}" type="pres">
      <dgm:prSet presAssocID="{9EB15FCB-A78F-4A6D-B0B5-3ECEF0FB153B}" presName="parallelogramComposite" presStyleCnt="0"/>
      <dgm:spPr/>
    </dgm:pt>
    <dgm:pt modelId="{91C7B576-9755-42A8-BCF3-8D6A15EAB79B}" type="pres">
      <dgm:prSet presAssocID="{9EB15FCB-A78F-4A6D-B0B5-3ECEF0FB153B}" presName="parallelogram1" presStyleLbl="alignNode1" presStyleIdx="14" presStyleCnt="28"/>
      <dgm:spPr/>
    </dgm:pt>
    <dgm:pt modelId="{E9471903-C260-4D22-82DE-AE74C096C9F4}" type="pres">
      <dgm:prSet presAssocID="{9EB15FCB-A78F-4A6D-B0B5-3ECEF0FB153B}" presName="parallelogram2" presStyleLbl="alignNode1" presStyleIdx="15" presStyleCnt="28"/>
      <dgm:spPr/>
    </dgm:pt>
    <dgm:pt modelId="{2066FFC0-12BA-4AD3-8C3F-3B487094ABC8}" type="pres">
      <dgm:prSet presAssocID="{9EB15FCB-A78F-4A6D-B0B5-3ECEF0FB153B}" presName="parallelogram3" presStyleLbl="alignNode1" presStyleIdx="16" presStyleCnt="28"/>
      <dgm:spPr/>
    </dgm:pt>
    <dgm:pt modelId="{B61A5590-157F-4096-BF87-474E03494C4D}" type="pres">
      <dgm:prSet presAssocID="{9EB15FCB-A78F-4A6D-B0B5-3ECEF0FB153B}" presName="parallelogram4" presStyleLbl="alignNode1" presStyleIdx="17" presStyleCnt="28"/>
      <dgm:spPr/>
    </dgm:pt>
    <dgm:pt modelId="{6E4816AC-04CE-4554-B5F0-FCB8201DFC98}" type="pres">
      <dgm:prSet presAssocID="{9EB15FCB-A78F-4A6D-B0B5-3ECEF0FB153B}" presName="parallelogram5" presStyleLbl="alignNode1" presStyleIdx="18" presStyleCnt="28"/>
      <dgm:spPr/>
    </dgm:pt>
    <dgm:pt modelId="{6F4E68D2-12EC-48F8-ADDC-8F1407E3D616}" type="pres">
      <dgm:prSet presAssocID="{9EB15FCB-A78F-4A6D-B0B5-3ECEF0FB153B}" presName="parallelogram6" presStyleLbl="alignNode1" presStyleIdx="19" presStyleCnt="28"/>
      <dgm:spPr/>
    </dgm:pt>
    <dgm:pt modelId="{65CE2427-69A7-4794-9B32-8F681D531F91}" type="pres">
      <dgm:prSet presAssocID="{9EB15FCB-A78F-4A6D-B0B5-3ECEF0FB153B}" presName="parallelogram7" presStyleLbl="alignNode1" presStyleIdx="20" presStyleCnt="28"/>
      <dgm:spPr/>
    </dgm:pt>
    <dgm:pt modelId="{F068D5F6-D5B0-474B-866A-C406CC3EDE22}" type="pres">
      <dgm:prSet presAssocID="{C8E0C8E3-453F-4E5A-8FDB-38D71B9E2FE7}" presName="sibTrans" presStyleCnt="0"/>
      <dgm:spPr/>
    </dgm:pt>
    <dgm:pt modelId="{DCDF2A2B-ED56-45B3-87EA-E59E4B037A02}" type="pres">
      <dgm:prSet presAssocID="{7AAF1845-0655-48E4-80FC-E8C4F0B645B5}" presName="parenttextcomposite" presStyleCnt="0"/>
      <dgm:spPr/>
    </dgm:pt>
    <dgm:pt modelId="{241235B6-EBB8-4E7A-B0E5-5F7270E68446}" type="pres">
      <dgm:prSet presAssocID="{7AAF1845-0655-48E4-80FC-E8C4F0B645B5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66E76-A2C7-46C9-BC26-961E12C7742B}" type="pres">
      <dgm:prSet presAssocID="{7AAF1845-0655-48E4-80FC-E8C4F0B645B5}" presName="parallelogramComposite" presStyleCnt="0"/>
      <dgm:spPr/>
    </dgm:pt>
    <dgm:pt modelId="{4FB7E3CE-2DED-4360-87FF-DFEE5E033E17}" type="pres">
      <dgm:prSet presAssocID="{7AAF1845-0655-48E4-80FC-E8C4F0B645B5}" presName="parallelogram1" presStyleLbl="alignNode1" presStyleIdx="21" presStyleCnt="28"/>
      <dgm:spPr/>
    </dgm:pt>
    <dgm:pt modelId="{FD9F06FA-1E94-4166-9E6D-1E3397C56F7E}" type="pres">
      <dgm:prSet presAssocID="{7AAF1845-0655-48E4-80FC-E8C4F0B645B5}" presName="parallelogram2" presStyleLbl="alignNode1" presStyleIdx="22" presStyleCnt="28"/>
      <dgm:spPr/>
    </dgm:pt>
    <dgm:pt modelId="{C650D689-A8A3-4364-948B-91FC1ECCC21A}" type="pres">
      <dgm:prSet presAssocID="{7AAF1845-0655-48E4-80FC-E8C4F0B645B5}" presName="parallelogram3" presStyleLbl="alignNode1" presStyleIdx="23" presStyleCnt="28"/>
      <dgm:spPr/>
    </dgm:pt>
    <dgm:pt modelId="{F3FDE27A-067D-44B1-8DB5-9FA7C2677AED}" type="pres">
      <dgm:prSet presAssocID="{7AAF1845-0655-48E4-80FC-E8C4F0B645B5}" presName="parallelogram4" presStyleLbl="alignNode1" presStyleIdx="24" presStyleCnt="28"/>
      <dgm:spPr/>
    </dgm:pt>
    <dgm:pt modelId="{DB51C389-26D7-4D5E-BDAE-1587160A2EFD}" type="pres">
      <dgm:prSet presAssocID="{7AAF1845-0655-48E4-80FC-E8C4F0B645B5}" presName="parallelogram5" presStyleLbl="alignNode1" presStyleIdx="25" presStyleCnt="28"/>
      <dgm:spPr/>
    </dgm:pt>
    <dgm:pt modelId="{5E3FFEE1-467A-4454-A59E-DD113040F25E}" type="pres">
      <dgm:prSet presAssocID="{7AAF1845-0655-48E4-80FC-E8C4F0B645B5}" presName="parallelogram6" presStyleLbl="alignNode1" presStyleIdx="26" presStyleCnt="28"/>
      <dgm:spPr/>
    </dgm:pt>
    <dgm:pt modelId="{08C518BC-A063-4836-AF81-7C7BE7B735C8}" type="pres">
      <dgm:prSet presAssocID="{7AAF1845-0655-48E4-80FC-E8C4F0B645B5}" presName="parallelogram7" presStyleLbl="alignNode1" presStyleIdx="27" presStyleCnt="28"/>
      <dgm:spPr/>
    </dgm:pt>
  </dgm:ptLst>
  <dgm:cxnLst>
    <dgm:cxn modelId="{E0370224-76FA-4101-A1EC-0ECECDE14D03}" type="presOf" srcId="{7AAF1845-0655-48E4-80FC-E8C4F0B645B5}" destId="{241235B6-EBB8-4E7A-B0E5-5F7270E68446}" srcOrd="0" destOrd="0" presId="urn:microsoft.com/office/officeart/2008/layout/VerticalAccentList"/>
    <dgm:cxn modelId="{EFF58B19-29CA-4C8A-A3E9-09E55E29BAFD}" type="presOf" srcId="{9EB15FCB-A78F-4A6D-B0B5-3ECEF0FB153B}" destId="{20D7DEDC-89E2-46CD-A8A5-7A6A5C361746}" srcOrd="0" destOrd="0" presId="urn:microsoft.com/office/officeart/2008/layout/VerticalAccentList"/>
    <dgm:cxn modelId="{2214DF2C-2C7B-4DB0-97D2-DE231E5D1243}" srcId="{16389FF9-0512-4298-95A2-96ACADCFE6E8}" destId="{7AAF1845-0655-48E4-80FC-E8C4F0B645B5}" srcOrd="3" destOrd="0" parTransId="{835C8F12-D4D5-4F8A-85B3-C0D42E1805BD}" sibTransId="{26D0FBEB-223C-4B55-B0F6-8DAD381BDF20}"/>
    <dgm:cxn modelId="{1930A54D-6684-4F63-B054-282D4528A209}" srcId="{16389FF9-0512-4298-95A2-96ACADCFE6E8}" destId="{9EB15FCB-A78F-4A6D-B0B5-3ECEF0FB153B}" srcOrd="2" destOrd="0" parTransId="{2057B4FA-CFB3-422E-A41D-85471FC0D8EC}" sibTransId="{C8E0C8E3-453F-4E5A-8FDB-38D71B9E2FE7}"/>
    <dgm:cxn modelId="{0A0EC682-4BFD-4F2D-A2A3-378D3091BCDF}" type="presOf" srcId="{16389FF9-0512-4298-95A2-96ACADCFE6E8}" destId="{4E1E316F-A363-401C-9AA0-ABE26D357903}" srcOrd="0" destOrd="0" presId="urn:microsoft.com/office/officeart/2008/layout/VerticalAccentList"/>
    <dgm:cxn modelId="{C7FD36C2-308C-4A3D-9438-8E2E4D2D107A}" srcId="{16389FF9-0512-4298-95A2-96ACADCFE6E8}" destId="{C2D35734-8321-4700-8277-5DE4E8367DC1}" srcOrd="0" destOrd="0" parTransId="{23EE9E38-0A51-479D-8652-6D075A2DFB16}" sibTransId="{65FBFEB1-3D72-462D-84E3-9ACDB157CD0B}"/>
    <dgm:cxn modelId="{92C5C91C-2592-44B6-B551-9FA98BB237AB}" type="presOf" srcId="{EE56AE57-7717-4167-BB5F-87B3AB4DB552}" destId="{3DDA8085-F30A-46AA-B812-9CAB6C838C8A}" srcOrd="0" destOrd="0" presId="urn:microsoft.com/office/officeart/2008/layout/VerticalAccentList"/>
    <dgm:cxn modelId="{E2FBDFFF-F178-403D-86E3-44BD2940D24A}" type="presOf" srcId="{C2D35734-8321-4700-8277-5DE4E8367DC1}" destId="{50BF7180-25F0-4BDF-8908-3E252B944571}" srcOrd="0" destOrd="0" presId="urn:microsoft.com/office/officeart/2008/layout/VerticalAccentList"/>
    <dgm:cxn modelId="{BBC6496E-BF0F-40F4-B345-8E26799986B0}" srcId="{16389FF9-0512-4298-95A2-96ACADCFE6E8}" destId="{EE56AE57-7717-4167-BB5F-87B3AB4DB552}" srcOrd="1" destOrd="0" parTransId="{27302DD1-39FF-4C26-B3F7-9ED7E4CD2847}" sibTransId="{FA81510E-C28F-4209-8352-7CD5224D3DA1}"/>
    <dgm:cxn modelId="{D1BF1BA2-5C85-43C2-8A47-CBEF7DB22213}" type="presParOf" srcId="{4E1E316F-A363-401C-9AA0-ABE26D357903}" destId="{4409FEB2-3EAD-40EA-9A3E-4660F417ED81}" srcOrd="0" destOrd="0" presId="urn:microsoft.com/office/officeart/2008/layout/VerticalAccentList"/>
    <dgm:cxn modelId="{241E39F6-1736-447B-9876-594AD67E6D7D}" type="presParOf" srcId="{4409FEB2-3EAD-40EA-9A3E-4660F417ED81}" destId="{50BF7180-25F0-4BDF-8908-3E252B944571}" srcOrd="0" destOrd="0" presId="urn:microsoft.com/office/officeart/2008/layout/VerticalAccentList"/>
    <dgm:cxn modelId="{6F83E676-73FA-4309-9161-5BC82E383382}" type="presParOf" srcId="{4E1E316F-A363-401C-9AA0-ABE26D357903}" destId="{9368D7DC-D447-4833-8ECE-4031F7DC7483}" srcOrd="1" destOrd="0" presId="urn:microsoft.com/office/officeart/2008/layout/VerticalAccentList"/>
    <dgm:cxn modelId="{D7281510-B6FD-4BCE-9414-307FB020890E}" type="presParOf" srcId="{9368D7DC-D447-4833-8ECE-4031F7DC7483}" destId="{6F626FE6-94A6-4D64-B4E8-A38B22575A46}" srcOrd="0" destOrd="0" presId="urn:microsoft.com/office/officeart/2008/layout/VerticalAccentList"/>
    <dgm:cxn modelId="{8FCFB119-A88E-45DC-AF26-AFF8D9F6C078}" type="presParOf" srcId="{9368D7DC-D447-4833-8ECE-4031F7DC7483}" destId="{F5229CFF-FFE1-4037-8F1A-9D5E6159CE8B}" srcOrd="1" destOrd="0" presId="urn:microsoft.com/office/officeart/2008/layout/VerticalAccentList"/>
    <dgm:cxn modelId="{F29018FF-FCF5-490C-B55B-040DB840E357}" type="presParOf" srcId="{9368D7DC-D447-4833-8ECE-4031F7DC7483}" destId="{32EDD944-76CD-40EE-877B-565B3B040AC0}" srcOrd="2" destOrd="0" presId="urn:microsoft.com/office/officeart/2008/layout/VerticalAccentList"/>
    <dgm:cxn modelId="{DA6B73B6-744A-4933-B0E4-6B42E4746CEF}" type="presParOf" srcId="{9368D7DC-D447-4833-8ECE-4031F7DC7483}" destId="{3FB134D7-3BB3-44C6-8D75-81C682D587FE}" srcOrd="3" destOrd="0" presId="urn:microsoft.com/office/officeart/2008/layout/VerticalAccentList"/>
    <dgm:cxn modelId="{FCE013E8-4496-4CC5-AAF8-C8D5C41809FA}" type="presParOf" srcId="{9368D7DC-D447-4833-8ECE-4031F7DC7483}" destId="{D56DCCB9-DC71-4B13-B7C6-BF94CDE27556}" srcOrd="4" destOrd="0" presId="urn:microsoft.com/office/officeart/2008/layout/VerticalAccentList"/>
    <dgm:cxn modelId="{7A527B00-C890-44B0-8079-676785BDBBBE}" type="presParOf" srcId="{9368D7DC-D447-4833-8ECE-4031F7DC7483}" destId="{B3704B88-E2F2-495A-9E68-C2B31CB027E6}" srcOrd="5" destOrd="0" presId="urn:microsoft.com/office/officeart/2008/layout/VerticalAccentList"/>
    <dgm:cxn modelId="{7182DFFC-F380-489E-83FE-4860BD639222}" type="presParOf" srcId="{9368D7DC-D447-4833-8ECE-4031F7DC7483}" destId="{EAEE9BBF-6CB0-49A5-A660-36CE051AF532}" srcOrd="6" destOrd="0" presId="urn:microsoft.com/office/officeart/2008/layout/VerticalAccentList"/>
    <dgm:cxn modelId="{08A4C09B-A188-448D-9BDD-394B2F91A366}" type="presParOf" srcId="{4E1E316F-A363-401C-9AA0-ABE26D357903}" destId="{8E70A66F-3372-4C58-9F9F-3BB63D707FDA}" srcOrd="2" destOrd="0" presId="urn:microsoft.com/office/officeart/2008/layout/VerticalAccentList"/>
    <dgm:cxn modelId="{88773CD5-45B4-442A-AAA7-7D427FF09723}" type="presParOf" srcId="{4E1E316F-A363-401C-9AA0-ABE26D357903}" destId="{7C0FEEFB-9B7F-4A73-93FC-7D3573C4A513}" srcOrd="3" destOrd="0" presId="urn:microsoft.com/office/officeart/2008/layout/VerticalAccentList"/>
    <dgm:cxn modelId="{F0934F6E-A914-4DD0-8C6B-7EE4E15AB614}" type="presParOf" srcId="{7C0FEEFB-9B7F-4A73-93FC-7D3573C4A513}" destId="{3DDA8085-F30A-46AA-B812-9CAB6C838C8A}" srcOrd="0" destOrd="0" presId="urn:microsoft.com/office/officeart/2008/layout/VerticalAccentList"/>
    <dgm:cxn modelId="{335E25F9-127D-4758-8B2F-B2E49B82747D}" type="presParOf" srcId="{4E1E316F-A363-401C-9AA0-ABE26D357903}" destId="{76DDEDC5-6DA6-4B0E-8AEE-41BD3745D2C8}" srcOrd="4" destOrd="0" presId="urn:microsoft.com/office/officeart/2008/layout/VerticalAccentList"/>
    <dgm:cxn modelId="{CF6274B6-4211-435F-B4C6-99EC8F97F493}" type="presParOf" srcId="{76DDEDC5-6DA6-4B0E-8AEE-41BD3745D2C8}" destId="{EA5FEACF-6905-4387-92AF-D78A813A0E02}" srcOrd="0" destOrd="0" presId="urn:microsoft.com/office/officeart/2008/layout/VerticalAccentList"/>
    <dgm:cxn modelId="{9A1C51EF-AA8B-4D82-8964-2BDE5F2E4813}" type="presParOf" srcId="{76DDEDC5-6DA6-4B0E-8AEE-41BD3745D2C8}" destId="{E4A490A8-9A18-467A-8490-E6B8ED33EA85}" srcOrd="1" destOrd="0" presId="urn:microsoft.com/office/officeart/2008/layout/VerticalAccentList"/>
    <dgm:cxn modelId="{3EB7E7F5-F35C-48A8-8580-4AA39A064F50}" type="presParOf" srcId="{76DDEDC5-6DA6-4B0E-8AEE-41BD3745D2C8}" destId="{BB94F0FE-855D-42E4-A313-E9EB40C7FD16}" srcOrd="2" destOrd="0" presId="urn:microsoft.com/office/officeart/2008/layout/VerticalAccentList"/>
    <dgm:cxn modelId="{98A58E05-606F-420C-9391-92E10E3F73B8}" type="presParOf" srcId="{76DDEDC5-6DA6-4B0E-8AEE-41BD3745D2C8}" destId="{34E2F8A7-9575-44B3-A9E7-2D5225F77C4F}" srcOrd="3" destOrd="0" presId="urn:microsoft.com/office/officeart/2008/layout/VerticalAccentList"/>
    <dgm:cxn modelId="{B5FCDB2D-B483-4540-9940-7E9A38422B55}" type="presParOf" srcId="{76DDEDC5-6DA6-4B0E-8AEE-41BD3745D2C8}" destId="{FBFA47EC-B58B-40BD-80AF-8E62BDB443BC}" srcOrd="4" destOrd="0" presId="urn:microsoft.com/office/officeart/2008/layout/VerticalAccentList"/>
    <dgm:cxn modelId="{90506BD1-D1C0-492C-8E89-8A1F51EFEAC5}" type="presParOf" srcId="{76DDEDC5-6DA6-4B0E-8AEE-41BD3745D2C8}" destId="{881449F3-9826-4B99-A159-F7C98B5E2418}" srcOrd="5" destOrd="0" presId="urn:microsoft.com/office/officeart/2008/layout/VerticalAccentList"/>
    <dgm:cxn modelId="{DDDF8311-E48E-4849-97BC-F4F7D574CAC6}" type="presParOf" srcId="{76DDEDC5-6DA6-4B0E-8AEE-41BD3745D2C8}" destId="{1CB3244B-94B2-4C20-A4E8-9164AE2AAC65}" srcOrd="6" destOrd="0" presId="urn:microsoft.com/office/officeart/2008/layout/VerticalAccentList"/>
    <dgm:cxn modelId="{DBAE04FB-278C-45DD-85DF-7CD40CF4A831}" type="presParOf" srcId="{4E1E316F-A363-401C-9AA0-ABE26D357903}" destId="{25A0BD9E-9AA1-48B4-85A9-2AF0D768C126}" srcOrd="5" destOrd="0" presId="urn:microsoft.com/office/officeart/2008/layout/VerticalAccentList"/>
    <dgm:cxn modelId="{8BE57A37-87DF-4FDE-B927-4E13D0B8B6B9}" type="presParOf" srcId="{4E1E316F-A363-401C-9AA0-ABE26D357903}" destId="{FD8E8E60-3FD5-4CE3-A615-9C00A6ED61A5}" srcOrd="6" destOrd="0" presId="urn:microsoft.com/office/officeart/2008/layout/VerticalAccentList"/>
    <dgm:cxn modelId="{189AD1D3-B42C-4150-B8A7-370E3C3F9D60}" type="presParOf" srcId="{FD8E8E60-3FD5-4CE3-A615-9C00A6ED61A5}" destId="{20D7DEDC-89E2-46CD-A8A5-7A6A5C361746}" srcOrd="0" destOrd="0" presId="urn:microsoft.com/office/officeart/2008/layout/VerticalAccentList"/>
    <dgm:cxn modelId="{59AFB26B-2008-4AD5-9A53-4B2E4B30C320}" type="presParOf" srcId="{4E1E316F-A363-401C-9AA0-ABE26D357903}" destId="{49AB5AB8-909A-4D93-9ED7-0B3F89A0697A}" srcOrd="7" destOrd="0" presId="urn:microsoft.com/office/officeart/2008/layout/VerticalAccentList"/>
    <dgm:cxn modelId="{16D17E6D-297C-434F-A98B-980D7985E0B8}" type="presParOf" srcId="{49AB5AB8-909A-4D93-9ED7-0B3F89A0697A}" destId="{91C7B576-9755-42A8-BCF3-8D6A15EAB79B}" srcOrd="0" destOrd="0" presId="urn:microsoft.com/office/officeart/2008/layout/VerticalAccentList"/>
    <dgm:cxn modelId="{1B7B3D11-B5C8-4307-85FE-F2F3A55B0219}" type="presParOf" srcId="{49AB5AB8-909A-4D93-9ED7-0B3F89A0697A}" destId="{E9471903-C260-4D22-82DE-AE74C096C9F4}" srcOrd="1" destOrd="0" presId="urn:microsoft.com/office/officeart/2008/layout/VerticalAccentList"/>
    <dgm:cxn modelId="{F0E15E5B-C024-4C1A-A682-42FA29D66918}" type="presParOf" srcId="{49AB5AB8-909A-4D93-9ED7-0B3F89A0697A}" destId="{2066FFC0-12BA-4AD3-8C3F-3B487094ABC8}" srcOrd="2" destOrd="0" presId="urn:microsoft.com/office/officeart/2008/layout/VerticalAccentList"/>
    <dgm:cxn modelId="{6D171BD7-91A8-4DCA-8DDD-75627E2C8D21}" type="presParOf" srcId="{49AB5AB8-909A-4D93-9ED7-0B3F89A0697A}" destId="{B61A5590-157F-4096-BF87-474E03494C4D}" srcOrd="3" destOrd="0" presId="urn:microsoft.com/office/officeart/2008/layout/VerticalAccentList"/>
    <dgm:cxn modelId="{00C172E7-5E37-454A-9684-19C2838F49DE}" type="presParOf" srcId="{49AB5AB8-909A-4D93-9ED7-0B3F89A0697A}" destId="{6E4816AC-04CE-4554-B5F0-FCB8201DFC98}" srcOrd="4" destOrd="0" presId="urn:microsoft.com/office/officeart/2008/layout/VerticalAccentList"/>
    <dgm:cxn modelId="{513CA44C-2E26-4490-AADA-A1C23EA8D116}" type="presParOf" srcId="{49AB5AB8-909A-4D93-9ED7-0B3F89A0697A}" destId="{6F4E68D2-12EC-48F8-ADDC-8F1407E3D616}" srcOrd="5" destOrd="0" presId="urn:microsoft.com/office/officeart/2008/layout/VerticalAccentList"/>
    <dgm:cxn modelId="{925074BF-B8CD-44BC-9090-6087F1C71378}" type="presParOf" srcId="{49AB5AB8-909A-4D93-9ED7-0B3F89A0697A}" destId="{65CE2427-69A7-4794-9B32-8F681D531F91}" srcOrd="6" destOrd="0" presId="urn:microsoft.com/office/officeart/2008/layout/VerticalAccentList"/>
    <dgm:cxn modelId="{12AE26CE-ACC0-4F40-8239-A4E035450BB7}" type="presParOf" srcId="{4E1E316F-A363-401C-9AA0-ABE26D357903}" destId="{F068D5F6-D5B0-474B-866A-C406CC3EDE22}" srcOrd="8" destOrd="0" presId="urn:microsoft.com/office/officeart/2008/layout/VerticalAccentList"/>
    <dgm:cxn modelId="{940267D1-037F-489F-A2EB-78E2C5A03865}" type="presParOf" srcId="{4E1E316F-A363-401C-9AA0-ABE26D357903}" destId="{DCDF2A2B-ED56-45B3-87EA-E59E4B037A02}" srcOrd="9" destOrd="0" presId="urn:microsoft.com/office/officeart/2008/layout/VerticalAccentList"/>
    <dgm:cxn modelId="{D9D03B8B-145B-4C2F-8046-8571E2CD0A2D}" type="presParOf" srcId="{DCDF2A2B-ED56-45B3-87EA-E59E4B037A02}" destId="{241235B6-EBB8-4E7A-B0E5-5F7270E68446}" srcOrd="0" destOrd="0" presId="urn:microsoft.com/office/officeart/2008/layout/VerticalAccentList"/>
    <dgm:cxn modelId="{31CF4ACC-FF19-45EB-9787-89A4B5B7D5FD}" type="presParOf" srcId="{4E1E316F-A363-401C-9AA0-ABE26D357903}" destId="{50466E76-A2C7-46C9-BC26-961E12C7742B}" srcOrd="10" destOrd="0" presId="urn:microsoft.com/office/officeart/2008/layout/VerticalAccentList"/>
    <dgm:cxn modelId="{2796CE64-22B0-410E-8331-60BB89D21540}" type="presParOf" srcId="{50466E76-A2C7-46C9-BC26-961E12C7742B}" destId="{4FB7E3CE-2DED-4360-87FF-DFEE5E033E17}" srcOrd="0" destOrd="0" presId="urn:microsoft.com/office/officeart/2008/layout/VerticalAccentList"/>
    <dgm:cxn modelId="{4A669473-7813-4506-8935-5089D027D4A5}" type="presParOf" srcId="{50466E76-A2C7-46C9-BC26-961E12C7742B}" destId="{FD9F06FA-1E94-4166-9E6D-1E3397C56F7E}" srcOrd="1" destOrd="0" presId="urn:microsoft.com/office/officeart/2008/layout/VerticalAccentList"/>
    <dgm:cxn modelId="{DA4FA484-29E0-4690-9459-22E249B5919A}" type="presParOf" srcId="{50466E76-A2C7-46C9-BC26-961E12C7742B}" destId="{C650D689-A8A3-4364-948B-91FC1ECCC21A}" srcOrd="2" destOrd="0" presId="urn:microsoft.com/office/officeart/2008/layout/VerticalAccentList"/>
    <dgm:cxn modelId="{83E59CF9-27C3-4F4A-9566-EB5096894ED1}" type="presParOf" srcId="{50466E76-A2C7-46C9-BC26-961E12C7742B}" destId="{F3FDE27A-067D-44B1-8DB5-9FA7C2677AED}" srcOrd="3" destOrd="0" presId="urn:microsoft.com/office/officeart/2008/layout/VerticalAccentList"/>
    <dgm:cxn modelId="{D5954E68-0FB6-4EF4-84E2-96744219D49C}" type="presParOf" srcId="{50466E76-A2C7-46C9-BC26-961E12C7742B}" destId="{DB51C389-26D7-4D5E-BDAE-1587160A2EFD}" srcOrd="4" destOrd="0" presId="urn:microsoft.com/office/officeart/2008/layout/VerticalAccentList"/>
    <dgm:cxn modelId="{32338DF7-F629-48C2-B4C8-E78B8252AC72}" type="presParOf" srcId="{50466E76-A2C7-46C9-BC26-961E12C7742B}" destId="{5E3FFEE1-467A-4454-A59E-DD113040F25E}" srcOrd="5" destOrd="0" presId="urn:microsoft.com/office/officeart/2008/layout/VerticalAccentList"/>
    <dgm:cxn modelId="{C023B961-357E-4298-A166-840AE2B6C48D}" type="presParOf" srcId="{50466E76-A2C7-46C9-BC26-961E12C7742B}" destId="{08C518BC-A063-4836-AF81-7C7BE7B735C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66D824-5909-4C64-BB26-CCA0952ABE09}" type="doc">
      <dgm:prSet loTypeId="urn:microsoft.com/office/officeart/2005/8/layout/matrix3" loCatId="matrix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18E4898-BBDE-46EF-8B34-471CBB4A4F5C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運輸物流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C429966-65B8-4B0E-9DD1-195F7B35BACB}" type="parTrans" cxnId="{A4D221A2-4E25-4264-B83C-39DBC251E2B4}">
      <dgm:prSet/>
      <dgm:spPr/>
      <dgm:t>
        <a:bodyPr/>
        <a:lstStyle/>
        <a:p>
          <a:endParaRPr lang="zh-TW" altLang="en-US"/>
        </a:p>
      </dgm:t>
    </dgm:pt>
    <dgm:pt modelId="{BFAF00BA-B48B-4296-86A7-76AE5E84601D}" type="sibTrans" cxnId="{A4D221A2-4E25-4264-B83C-39DBC251E2B4}">
      <dgm:prSet/>
      <dgm:spPr/>
      <dgm:t>
        <a:bodyPr/>
        <a:lstStyle/>
        <a:p>
          <a:endParaRPr lang="zh-TW" altLang="en-US"/>
        </a:p>
      </dgm:t>
    </dgm:pt>
    <dgm:pt modelId="{EDCE76D5-0EE9-4EE7-A9A6-BC3A89890C4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健康醫療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725174B-65CF-4267-989E-D68AE75C78EC}" type="parTrans" cxnId="{B7B18D83-7EAA-4A51-9280-D6BBF010C10A}">
      <dgm:prSet/>
      <dgm:spPr/>
      <dgm:t>
        <a:bodyPr/>
        <a:lstStyle/>
        <a:p>
          <a:endParaRPr lang="zh-TW" altLang="en-US"/>
        </a:p>
      </dgm:t>
    </dgm:pt>
    <dgm:pt modelId="{8C860389-4D8B-4E56-BABE-63E02B90B946}" type="sibTrans" cxnId="{B7B18D83-7EAA-4A51-9280-D6BBF010C10A}">
      <dgm:prSet/>
      <dgm:spPr/>
      <dgm:t>
        <a:bodyPr/>
        <a:lstStyle/>
        <a:p>
          <a:endParaRPr lang="zh-TW" altLang="en-US"/>
        </a:p>
      </dgm:t>
    </dgm:pt>
    <dgm:pt modelId="{9022F51C-4A5D-44D1-929F-E02244D463FA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智慧環境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79DEE32-F0FE-4541-BCCD-E426E8526BDF}" type="parTrans" cxnId="{011839DD-F821-4413-BDCC-8E2BB8937655}">
      <dgm:prSet/>
      <dgm:spPr/>
      <dgm:t>
        <a:bodyPr/>
        <a:lstStyle/>
        <a:p>
          <a:endParaRPr lang="zh-TW" altLang="en-US"/>
        </a:p>
      </dgm:t>
    </dgm:pt>
    <dgm:pt modelId="{321BAA15-28F3-4BA3-A138-0C5BF22321C0}" type="sibTrans" cxnId="{011839DD-F821-4413-BDCC-8E2BB8937655}">
      <dgm:prSet/>
      <dgm:spPr/>
      <dgm:t>
        <a:bodyPr/>
        <a:lstStyle/>
        <a:p>
          <a:endParaRPr lang="zh-TW" altLang="en-US"/>
        </a:p>
      </dgm:t>
    </dgm:pt>
    <dgm:pt modelId="{B72BF189-65B1-4285-8B6A-5EBAD9AC8370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個人社會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C5590B5A-7D7E-4CF6-A288-E96970C5AF39}" type="parTrans" cxnId="{634231B5-3907-4AAF-85C5-D95EF8572C01}">
      <dgm:prSet/>
      <dgm:spPr/>
      <dgm:t>
        <a:bodyPr/>
        <a:lstStyle/>
        <a:p>
          <a:endParaRPr lang="zh-TW" altLang="en-US"/>
        </a:p>
      </dgm:t>
    </dgm:pt>
    <dgm:pt modelId="{97A1D524-621D-4BC0-AE10-225025AF4C18}" type="sibTrans" cxnId="{634231B5-3907-4AAF-85C5-D95EF8572C01}">
      <dgm:prSet/>
      <dgm:spPr/>
      <dgm:t>
        <a:bodyPr/>
        <a:lstStyle/>
        <a:p>
          <a:endParaRPr lang="zh-TW" altLang="en-US"/>
        </a:p>
      </dgm:t>
    </dgm:pt>
    <dgm:pt modelId="{01159ABE-799F-4F20-84D5-64205127F3D5}" type="pres">
      <dgm:prSet presAssocID="{AB66D824-5909-4C64-BB26-CCA0952ABE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FAB332-968B-4D9E-AC10-9115C4CA26E9}" type="pres">
      <dgm:prSet presAssocID="{AB66D824-5909-4C64-BB26-CCA0952ABE09}" presName="diamond" presStyleLbl="bgShp" presStyleIdx="0" presStyleCnt="1"/>
      <dgm:spPr/>
    </dgm:pt>
    <dgm:pt modelId="{073D8FFE-93AE-4354-AECE-682FB6ABFBCF}" type="pres">
      <dgm:prSet presAssocID="{AB66D824-5909-4C64-BB26-CCA0952ABE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8F24FB-18AD-4CEF-9E82-B0A85CD1090C}" type="pres">
      <dgm:prSet presAssocID="{AB66D824-5909-4C64-BB26-CCA0952ABE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3AFC1-7781-4AC2-9FE5-DD8610D48730}" type="pres">
      <dgm:prSet presAssocID="{AB66D824-5909-4C64-BB26-CCA0952ABE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13876C-B5AB-417E-814C-8834D7A544A1}" type="pres">
      <dgm:prSet presAssocID="{AB66D824-5909-4C64-BB26-CCA0952ABE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B18D83-7EAA-4A51-9280-D6BBF010C10A}" srcId="{AB66D824-5909-4C64-BB26-CCA0952ABE09}" destId="{EDCE76D5-0EE9-4EE7-A9A6-BC3A89890C46}" srcOrd="1" destOrd="0" parTransId="{E725174B-65CF-4267-989E-D68AE75C78EC}" sibTransId="{8C860389-4D8B-4E56-BABE-63E02B90B946}"/>
    <dgm:cxn modelId="{A4D221A2-4E25-4264-B83C-39DBC251E2B4}" srcId="{AB66D824-5909-4C64-BB26-CCA0952ABE09}" destId="{618E4898-BBDE-46EF-8B34-471CBB4A4F5C}" srcOrd="0" destOrd="0" parTransId="{3C429966-65B8-4B0E-9DD1-195F7B35BACB}" sibTransId="{BFAF00BA-B48B-4296-86A7-76AE5E84601D}"/>
    <dgm:cxn modelId="{011839DD-F821-4413-BDCC-8E2BB8937655}" srcId="{AB66D824-5909-4C64-BB26-CCA0952ABE09}" destId="{9022F51C-4A5D-44D1-929F-E02244D463FA}" srcOrd="2" destOrd="0" parTransId="{579DEE32-F0FE-4541-BCCD-E426E8526BDF}" sibTransId="{321BAA15-28F3-4BA3-A138-0C5BF22321C0}"/>
    <dgm:cxn modelId="{C6FC0F40-998B-493F-A898-61C373DD3768}" type="presOf" srcId="{B72BF189-65B1-4285-8B6A-5EBAD9AC8370}" destId="{2013876C-B5AB-417E-814C-8834D7A544A1}" srcOrd="0" destOrd="0" presId="urn:microsoft.com/office/officeart/2005/8/layout/matrix3"/>
    <dgm:cxn modelId="{04466DEB-ED65-4241-AC57-23D589FA78F1}" type="presOf" srcId="{9022F51C-4A5D-44D1-929F-E02244D463FA}" destId="{0A23AFC1-7781-4AC2-9FE5-DD8610D48730}" srcOrd="0" destOrd="0" presId="urn:microsoft.com/office/officeart/2005/8/layout/matrix3"/>
    <dgm:cxn modelId="{540E1C27-6567-4E4A-8EC6-2897CB1B07F2}" type="presOf" srcId="{618E4898-BBDE-46EF-8B34-471CBB4A4F5C}" destId="{073D8FFE-93AE-4354-AECE-682FB6ABFBCF}" srcOrd="0" destOrd="0" presId="urn:microsoft.com/office/officeart/2005/8/layout/matrix3"/>
    <dgm:cxn modelId="{73874706-AF1D-4308-B689-A68392E0EC67}" type="presOf" srcId="{AB66D824-5909-4C64-BB26-CCA0952ABE09}" destId="{01159ABE-799F-4F20-84D5-64205127F3D5}" srcOrd="0" destOrd="0" presId="urn:microsoft.com/office/officeart/2005/8/layout/matrix3"/>
    <dgm:cxn modelId="{CDF78CFB-AB1D-4335-B973-CBD126C02CCF}" type="presOf" srcId="{EDCE76D5-0EE9-4EE7-A9A6-BC3A89890C46}" destId="{368F24FB-18AD-4CEF-9E82-B0A85CD1090C}" srcOrd="0" destOrd="0" presId="urn:microsoft.com/office/officeart/2005/8/layout/matrix3"/>
    <dgm:cxn modelId="{634231B5-3907-4AAF-85C5-D95EF8572C01}" srcId="{AB66D824-5909-4C64-BB26-CCA0952ABE09}" destId="{B72BF189-65B1-4285-8B6A-5EBAD9AC8370}" srcOrd="3" destOrd="0" parTransId="{C5590B5A-7D7E-4CF6-A288-E96970C5AF39}" sibTransId="{97A1D524-621D-4BC0-AE10-225025AF4C18}"/>
    <dgm:cxn modelId="{8B9ADDB4-6A07-433F-8125-5CAE21F2387A}" type="presParOf" srcId="{01159ABE-799F-4F20-84D5-64205127F3D5}" destId="{03FAB332-968B-4D9E-AC10-9115C4CA26E9}" srcOrd="0" destOrd="0" presId="urn:microsoft.com/office/officeart/2005/8/layout/matrix3"/>
    <dgm:cxn modelId="{C2D74856-B07D-45B0-AA9B-BB957735012F}" type="presParOf" srcId="{01159ABE-799F-4F20-84D5-64205127F3D5}" destId="{073D8FFE-93AE-4354-AECE-682FB6ABFBCF}" srcOrd="1" destOrd="0" presId="urn:microsoft.com/office/officeart/2005/8/layout/matrix3"/>
    <dgm:cxn modelId="{878DCA43-79AA-425A-BFE7-B9AFC9A21CB3}" type="presParOf" srcId="{01159ABE-799F-4F20-84D5-64205127F3D5}" destId="{368F24FB-18AD-4CEF-9E82-B0A85CD1090C}" srcOrd="2" destOrd="0" presId="urn:microsoft.com/office/officeart/2005/8/layout/matrix3"/>
    <dgm:cxn modelId="{1FC203ED-829B-4F00-8FD3-E45DE8855C65}" type="presParOf" srcId="{01159ABE-799F-4F20-84D5-64205127F3D5}" destId="{0A23AFC1-7781-4AC2-9FE5-DD8610D48730}" srcOrd="3" destOrd="0" presId="urn:microsoft.com/office/officeart/2005/8/layout/matrix3"/>
    <dgm:cxn modelId="{7F107BFD-FA67-466A-9F62-5367B8A37AD9}" type="presParOf" srcId="{01159ABE-799F-4F20-84D5-64205127F3D5}" destId="{2013876C-B5AB-417E-814C-8834D7A544A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02CE00-3BA4-46D3-819A-4184E755F975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A90C339A-D57F-43D3-AF1F-E4BD6F22AFBC}">
      <dgm:prSet phldrT="[文字]"/>
      <dgm:spPr/>
      <dgm:t>
        <a:bodyPr/>
        <a:lstStyle/>
        <a:p>
          <a:r>
            <a:rPr lang="zh-TW" altLang="en-US" dirty="0" smtClean="0"/>
            <a:t>取得容易</a:t>
          </a:r>
          <a:endParaRPr lang="zh-TW" altLang="en-US" dirty="0"/>
        </a:p>
      </dgm:t>
    </dgm:pt>
    <dgm:pt modelId="{583D5044-F46D-4D08-818B-E0B00E855CBD}" type="parTrans" cxnId="{732E74F6-B7E3-4C80-9D76-A44AFB1FAF8B}">
      <dgm:prSet/>
      <dgm:spPr/>
      <dgm:t>
        <a:bodyPr/>
        <a:lstStyle/>
        <a:p>
          <a:endParaRPr lang="zh-TW" altLang="en-US"/>
        </a:p>
      </dgm:t>
    </dgm:pt>
    <dgm:pt modelId="{8B144DF8-FC14-4F4F-AB14-137A7F57BD97}" type="sibTrans" cxnId="{732E74F6-B7E3-4C80-9D76-A44AFB1FAF8B}">
      <dgm:prSet/>
      <dgm:spPr/>
      <dgm:t>
        <a:bodyPr/>
        <a:lstStyle/>
        <a:p>
          <a:endParaRPr lang="zh-TW" altLang="en-US"/>
        </a:p>
      </dgm:t>
    </dgm:pt>
    <dgm:pt modelId="{CDA3FB2A-1926-4792-A111-276007D9DA20}">
      <dgm:prSet phldrT="[文字]"/>
      <dgm:spPr/>
      <dgm:t>
        <a:bodyPr/>
        <a:lstStyle/>
        <a:p>
          <a:r>
            <a:rPr lang="zh-TW" altLang="en-US" dirty="0" smtClean="0"/>
            <a:t>可高度客制化</a:t>
          </a:r>
          <a:endParaRPr lang="zh-TW" altLang="en-US" dirty="0"/>
        </a:p>
      </dgm:t>
    </dgm:pt>
    <dgm:pt modelId="{F931F046-E1DE-4506-85EC-4C673F305D55}" type="parTrans" cxnId="{7E7E6271-24C6-47DE-B141-44EBAE2625B5}">
      <dgm:prSet/>
      <dgm:spPr/>
      <dgm:t>
        <a:bodyPr/>
        <a:lstStyle/>
        <a:p>
          <a:endParaRPr lang="zh-TW" altLang="en-US"/>
        </a:p>
      </dgm:t>
    </dgm:pt>
    <dgm:pt modelId="{A520EE38-101F-40D6-BD3A-D9E520B8F357}" type="sibTrans" cxnId="{7E7E6271-24C6-47DE-B141-44EBAE2625B5}">
      <dgm:prSet/>
      <dgm:spPr/>
      <dgm:t>
        <a:bodyPr/>
        <a:lstStyle/>
        <a:p>
          <a:endParaRPr lang="zh-TW" altLang="en-US"/>
        </a:p>
      </dgm:t>
    </dgm:pt>
    <dgm:pt modelId="{343AD7F7-4125-4205-BD78-06125652D219}">
      <dgm:prSet phldrT="[文字]"/>
      <dgm:spPr/>
      <dgm:t>
        <a:bodyPr/>
        <a:lstStyle/>
        <a:p>
          <a:r>
            <a:rPr lang="zh-TW" altLang="en-US" dirty="0" smtClean="0"/>
            <a:t>數量眾多</a:t>
          </a:r>
          <a:endParaRPr lang="zh-TW" altLang="en-US" dirty="0"/>
        </a:p>
      </dgm:t>
    </dgm:pt>
    <dgm:pt modelId="{D384F622-42F8-40BE-8299-F9E8CB9D0FAE}" type="parTrans" cxnId="{D3E65CA6-9660-4D5B-A1D3-0FC6CDED9C72}">
      <dgm:prSet/>
      <dgm:spPr/>
      <dgm:t>
        <a:bodyPr/>
        <a:lstStyle/>
        <a:p>
          <a:endParaRPr lang="zh-TW" altLang="en-US"/>
        </a:p>
      </dgm:t>
    </dgm:pt>
    <dgm:pt modelId="{2ED9301E-9474-4092-8E47-17FF3068E0A7}" type="sibTrans" cxnId="{D3E65CA6-9660-4D5B-A1D3-0FC6CDED9C72}">
      <dgm:prSet/>
      <dgm:spPr/>
      <dgm:t>
        <a:bodyPr/>
        <a:lstStyle/>
        <a:p>
          <a:endParaRPr lang="zh-TW" altLang="en-US"/>
        </a:p>
      </dgm:t>
    </dgm:pt>
    <dgm:pt modelId="{B370FF6B-F626-4E10-9F4C-C7E53CF9BC9C}">
      <dgm:prSet phldrT="[文字]"/>
      <dgm:spPr/>
      <dgm:t>
        <a:bodyPr/>
        <a:lstStyle/>
        <a:p>
          <a:r>
            <a:rPr lang="zh-TW" altLang="en-US" dirty="0" smtClean="0"/>
            <a:t>成本低廉</a:t>
          </a:r>
          <a:endParaRPr lang="zh-TW" altLang="en-US" dirty="0"/>
        </a:p>
      </dgm:t>
    </dgm:pt>
    <dgm:pt modelId="{E3CECCFF-6873-4C4E-97FA-17F5012D6F5A}" type="parTrans" cxnId="{78BB1F0A-3844-4DCF-B18B-046ED3FC8E36}">
      <dgm:prSet/>
      <dgm:spPr/>
      <dgm:t>
        <a:bodyPr/>
        <a:lstStyle/>
        <a:p>
          <a:endParaRPr lang="zh-TW" altLang="en-US"/>
        </a:p>
      </dgm:t>
    </dgm:pt>
    <dgm:pt modelId="{E0A78154-A211-4313-9C5D-05F51A133D3F}" type="sibTrans" cxnId="{78BB1F0A-3844-4DCF-B18B-046ED3FC8E36}">
      <dgm:prSet/>
      <dgm:spPr/>
      <dgm:t>
        <a:bodyPr/>
        <a:lstStyle/>
        <a:p>
          <a:endParaRPr lang="zh-TW" altLang="en-US"/>
        </a:p>
      </dgm:t>
    </dgm:pt>
    <dgm:pt modelId="{DEE67E7D-8642-42F9-97CB-686E7F5EAB39}">
      <dgm:prSet phldrT="[文字]"/>
      <dgm:spPr/>
      <dgm:t>
        <a:bodyPr/>
        <a:lstStyle/>
        <a:p>
          <a:r>
            <a:rPr lang="zh-TW" altLang="en-US" dirty="0" smtClean="0"/>
            <a:t>應用層面廣</a:t>
          </a:r>
          <a:endParaRPr lang="zh-TW" altLang="en-US" dirty="0"/>
        </a:p>
      </dgm:t>
    </dgm:pt>
    <dgm:pt modelId="{73DA8FCC-C8E7-45A3-B4ED-7ADDDA7850DB}" type="parTrans" cxnId="{AB69F1CD-79CD-4520-BED0-7C8B5A70F043}">
      <dgm:prSet/>
      <dgm:spPr/>
      <dgm:t>
        <a:bodyPr/>
        <a:lstStyle/>
        <a:p>
          <a:endParaRPr lang="zh-TW" altLang="en-US"/>
        </a:p>
      </dgm:t>
    </dgm:pt>
    <dgm:pt modelId="{ADF58011-92DA-412C-B85B-268DA56CF766}" type="sibTrans" cxnId="{AB69F1CD-79CD-4520-BED0-7C8B5A70F043}">
      <dgm:prSet/>
      <dgm:spPr/>
      <dgm:t>
        <a:bodyPr/>
        <a:lstStyle/>
        <a:p>
          <a:endParaRPr lang="zh-TW" altLang="en-US"/>
        </a:p>
      </dgm:t>
    </dgm:pt>
    <dgm:pt modelId="{7EB9EE6C-58F8-4E32-BA8E-3C5A94EE782B}" type="pres">
      <dgm:prSet presAssocID="{6702CE00-3BA4-46D3-819A-4184E755F9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2D630E7-A580-4547-A2D9-E63D0DFEA89F}" type="pres">
      <dgm:prSet presAssocID="{6702CE00-3BA4-46D3-819A-4184E755F975}" presName="Name1" presStyleCnt="0"/>
      <dgm:spPr/>
    </dgm:pt>
    <dgm:pt modelId="{E317A7B4-C3BE-4569-97F6-1D407DCDBEF5}" type="pres">
      <dgm:prSet presAssocID="{6702CE00-3BA4-46D3-819A-4184E755F975}" presName="cycle" presStyleCnt="0"/>
      <dgm:spPr/>
    </dgm:pt>
    <dgm:pt modelId="{F7EAF07E-9998-4313-B50C-60B1F4C26032}" type="pres">
      <dgm:prSet presAssocID="{6702CE00-3BA4-46D3-819A-4184E755F975}" presName="srcNode" presStyleLbl="node1" presStyleIdx="0" presStyleCnt="5"/>
      <dgm:spPr/>
    </dgm:pt>
    <dgm:pt modelId="{4E6CB435-85C9-4731-B1C1-0B3F481C6309}" type="pres">
      <dgm:prSet presAssocID="{6702CE00-3BA4-46D3-819A-4184E755F97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EAB28308-3B24-4DA2-B86A-94B307E34A66}" type="pres">
      <dgm:prSet presAssocID="{6702CE00-3BA4-46D3-819A-4184E755F975}" presName="extraNode" presStyleLbl="node1" presStyleIdx="0" presStyleCnt="5"/>
      <dgm:spPr/>
    </dgm:pt>
    <dgm:pt modelId="{0F889D51-D3D8-4991-8FE2-3E733BBC602F}" type="pres">
      <dgm:prSet presAssocID="{6702CE00-3BA4-46D3-819A-4184E755F975}" presName="dstNode" presStyleLbl="node1" presStyleIdx="0" presStyleCnt="5"/>
      <dgm:spPr/>
    </dgm:pt>
    <dgm:pt modelId="{7EA461B3-FD82-4A7E-ABE5-AD0DABB462E8}" type="pres">
      <dgm:prSet presAssocID="{B370FF6B-F626-4E10-9F4C-C7E53CF9BC9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3673A6-A37E-4422-BD81-972DEB40E155}" type="pres">
      <dgm:prSet presAssocID="{B370FF6B-F626-4E10-9F4C-C7E53CF9BC9C}" presName="accent_1" presStyleCnt="0"/>
      <dgm:spPr/>
    </dgm:pt>
    <dgm:pt modelId="{200108E6-AFC6-4223-95E0-9B64F1E2401E}" type="pres">
      <dgm:prSet presAssocID="{B370FF6B-F626-4E10-9F4C-C7E53CF9BC9C}" presName="accentRepeatNode" presStyleLbl="solidFgAcc1" presStyleIdx="0" presStyleCnt="5"/>
      <dgm:spPr/>
    </dgm:pt>
    <dgm:pt modelId="{77785BB1-AC80-4A06-865F-BE4381236629}" type="pres">
      <dgm:prSet presAssocID="{A90C339A-D57F-43D3-AF1F-E4BD6F22AFB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62ED87-551B-4487-A9E9-1421E4D1D460}" type="pres">
      <dgm:prSet presAssocID="{A90C339A-D57F-43D3-AF1F-E4BD6F22AFBC}" presName="accent_2" presStyleCnt="0"/>
      <dgm:spPr/>
    </dgm:pt>
    <dgm:pt modelId="{8FC58137-1E1B-4BDB-AE0F-40073A0B7DEB}" type="pres">
      <dgm:prSet presAssocID="{A90C339A-D57F-43D3-AF1F-E4BD6F22AFBC}" presName="accentRepeatNode" presStyleLbl="solidFgAcc1" presStyleIdx="1" presStyleCnt="5"/>
      <dgm:spPr/>
    </dgm:pt>
    <dgm:pt modelId="{79CCD8D7-7810-4EC3-AC36-260A38CAC09F}" type="pres">
      <dgm:prSet presAssocID="{CDA3FB2A-1926-4792-A111-276007D9DA2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80A74B-860D-4C39-ABFC-ACAB3EB09705}" type="pres">
      <dgm:prSet presAssocID="{CDA3FB2A-1926-4792-A111-276007D9DA20}" presName="accent_3" presStyleCnt="0"/>
      <dgm:spPr/>
    </dgm:pt>
    <dgm:pt modelId="{48E2D468-867A-4C6F-B8AB-8C13556159C3}" type="pres">
      <dgm:prSet presAssocID="{CDA3FB2A-1926-4792-A111-276007D9DA20}" presName="accentRepeatNode" presStyleLbl="solidFgAcc1" presStyleIdx="2" presStyleCnt="5"/>
      <dgm:spPr/>
    </dgm:pt>
    <dgm:pt modelId="{252EE0F8-EEF4-4C0F-BD20-78EAC17E9365}" type="pres">
      <dgm:prSet presAssocID="{DEE67E7D-8642-42F9-97CB-686E7F5EAB3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DE6769-12FA-46D0-88FC-CAE2E691006F}" type="pres">
      <dgm:prSet presAssocID="{DEE67E7D-8642-42F9-97CB-686E7F5EAB39}" presName="accent_4" presStyleCnt="0"/>
      <dgm:spPr/>
    </dgm:pt>
    <dgm:pt modelId="{2248DC1B-E9AA-4ED6-8CA0-260E3E24C1B2}" type="pres">
      <dgm:prSet presAssocID="{DEE67E7D-8642-42F9-97CB-686E7F5EAB39}" presName="accentRepeatNode" presStyleLbl="solidFgAcc1" presStyleIdx="3" presStyleCnt="5"/>
      <dgm:spPr/>
    </dgm:pt>
    <dgm:pt modelId="{1CDF82FD-1901-4F4E-8FBC-8A0E3CB72A9B}" type="pres">
      <dgm:prSet presAssocID="{343AD7F7-4125-4205-BD78-06125652D21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578B7B-0D97-4554-8FEB-9BB6B492350B}" type="pres">
      <dgm:prSet presAssocID="{343AD7F7-4125-4205-BD78-06125652D219}" presName="accent_5" presStyleCnt="0"/>
      <dgm:spPr/>
    </dgm:pt>
    <dgm:pt modelId="{B97BDE54-078D-492C-B001-525EEE70D6D7}" type="pres">
      <dgm:prSet presAssocID="{343AD7F7-4125-4205-BD78-06125652D219}" presName="accentRepeatNode" presStyleLbl="solidFgAcc1" presStyleIdx="4" presStyleCnt="5"/>
      <dgm:spPr/>
    </dgm:pt>
  </dgm:ptLst>
  <dgm:cxnLst>
    <dgm:cxn modelId="{72DF6B1A-8EDE-43D4-8C97-B1890D586141}" type="presOf" srcId="{E0A78154-A211-4313-9C5D-05F51A133D3F}" destId="{4E6CB435-85C9-4731-B1C1-0B3F481C6309}" srcOrd="0" destOrd="0" presId="urn:microsoft.com/office/officeart/2008/layout/VerticalCurvedList"/>
    <dgm:cxn modelId="{732E74F6-B7E3-4C80-9D76-A44AFB1FAF8B}" srcId="{6702CE00-3BA4-46D3-819A-4184E755F975}" destId="{A90C339A-D57F-43D3-AF1F-E4BD6F22AFBC}" srcOrd="1" destOrd="0" parTransId="{583D5044-F46D-4D08-818B-E0B00E855CBD}" sibTransId="{8B144DF8-FC14-4F4F-AB14-137A7F57BD97}"/>
    <dgm:cxn modelId="{F689ABB5-1EF4-4B80-96E7-1BA3AF493B27}" type="presOf" srcId="{A90C339A-D57F-43D3-AF1F-E4BD6F22AFBC}" destId="{77785BB1-AC80-4A06-865F-BE4381236629}" srcOrd="0" destOrd="0" presId="urn:microsoft.com/office/officeart/2008/layout/VerticalCurvedList"/>
    <dgm:cxn modelId="{7E7E6271-24C6-47DE-B141-44EBAE2625B5}" srcId="{6702CE00-3BA4-46D3-819A-4184E755F975}" destId="{CDA3FB2A-1926-4792-A111-276007D9DA20}" srcOrd="2" destOrd="0" parTransId="{F931F046-E1DE-4506-85EC-4C673F305D55}" sibTransId="{A520EE38-101F-40D6-BD3A-D9E520B8F357}"/>
    <dgm:cxn modelId="{A9C1F6E6-A692-4442-8E3E-E25FB9C23FCE}" type="presOf" srcId="{343AD7F7-4125-4205-BD78-06125652D219}" destId="{1CDF82FD-1901-4F4E-8FBC-8A0E3CB72A9B}" srcOrd="0" destOrd="0" presId="urn:microsoft.com/office/officeart/2008/layout/VerticalCurvedList"/>
    <dgm:cxn modelId="{69413363-7EEB-4CE7-AD6A-E1BF709FB91C}" type="presOf" srcId="{6702CE00-3BA4-46D3-819A-4184E755F975}" destId="{7EB9EE6C-58F8-4E32-BA8E-3C5A94EE782B}" srcOrd="0" destOrd="0" presId="urn:microsoft.com/office/officeart/2008/layout/VerticalCurvedList"/>
    <dgm:cxn modelId="{AB69F1CD-79CD-4520-BED0-7C8B5A70F043}" srcId="{6702CE00-3BA4-46D3-819A-4184E755F975}" destId="{DEE67E7D-8642-42F9-97CB-686E7F5EAB39}" srcOrd="3" destOrd="0" parTransId="{73DA8FCC-C8E7-45A3-B4ED-7ADDDA7850DB}" sibTransId="{ADF58011-92DA-412C-B85B-268DA56CF766}"/>
    <dgm:cxn modelId="{E1F8DA6A-E4A9-4E89-B45B-816A29775D51}" type="presOf" srcId="{DEE67E7D-8642-42F9-97CB-686E7F5EAB39}" destId="{252EE0F8-EEF4-4C0F-BD20-78EAC17E9365}" srcOrd="0" destOrd="0" presId="urn:microsoft.com/office/officeart/2008/layout/VerticalCurvedList"/>
    <dgm:cxn modelId="{950A1B73-F3CF-4B6D-8071-78E087D040CC}" type="presOf" srcId="{B370FF6B-F626-4E10-9F4C-C7E53CF9BC9C}" destId="{7EA461B3-FD82-4A7E-ABE5-AD0DABB462E8}" srcOrd="0" destOrd="0" presId="urn:microsoft.com/office/officeart/2008/layout/VerticalCurvedList"/>
    <dgm:cxn modelId="{6BA81F67-7DF7-418E-B7B2-114EECDDBE20}" type="presOf" srcId="{CDA3FB2A-1926-4792-A111-276007D9DA20}" destId="{79CCD8D7-7810-4EC3-AC36-260A38CAC09F}" srcOrd="0" destOrd="0" presId="urn:microsoft.com/office/officeart/2008/layout/VerticalCurvedList"/>
    <dgm:cxn modelId="{D3E65CA6-9660-4D5B-A1D3-0FC6CDED9C72}" srcId="{6702CE00-3BA4-46D3-819A-4184E755F975}" destId="{343AD7F7-4125-4205-BD78-06125652D219}" srcOrd="4" destOrd="0" parTransId="{D384F622-42F8-40BE-8299-F9E8CB9D0FAE}" sibTransId="{2ED9301E-9474-4092-8E47-17FF3068E0A7}"/>
    <dgm:cxn modelId="{78BB1F0A-3844-4DCF-B18B-046ED3FC8E36}" srcId="{6702CE00-3BA4-46D3-819A-4184E755F975}" destId="{B370FF6B-F626-4E10-9F4C-C7E53CF9BC9C}" srcOrd="0" destOrd="0" parTransId="{E3CECCFF-6873-4C4E-97FA-17F5012D6F5A}" sibTransId="{E0A78154-A211-4313-9C5D-05F51A133D3F}"/>
    <dgm:cxn modelId="{BEB21549-7034-4B3B-96EE-B90A0DCCC0AC}" type="presParOf" srcId="{7EB9EE6C-58F8-4E32-BA8E-3C5A94EE782B}" destId="{F2D630E7-A580-4547-A2D9-E63D0DFEA89F}" srcOrd="0" destOrd="0" presId="urn:microsoft.com/office/officeart/2008/layout/VerticalCurvedList"/>
    <dgm:cxn modelId="{292C30CE-1DF8-467D-A833-DD7B825A7384}" type="presParOf" srcId="{F2D630E7-A580-4547-A2D9-E63D0DFEA89F}" destId="{E317A7B4-C3BE-4569-97F6-1D407DCDBEF5}" srcOrd="0" destOrd="0" presId="urn:microsoft.com/office/officeart/2008/layout/VerticalCurvedList"/>
    <dgm:cxn modelId="{81AAB246-1985-4B9C-BD27-AFA2E73E65C1}" type="presParOf" srcId="{E317A7B4-C3BE-4569-97F6-1D407DCDBEF5}" destId="{F7EAF07E-9998-4313-B50C-60B1F4C26032}" srcOrd="0" destOrd="0" presId="urn:microsoft.com/office/officeart/2008/layout/VerticalCurvedList"/>
    <dgm:cxn modelId="{DCC9B553-5C3A-4984-936D-8E97BEBD6ED9}" type="presParOf" srcId="{E317A7B4-C3BE-4569-97F6-1D407DCDBEF5}" destId="{4E6CB435-85C9-4731-B1C1-0B3F481C6309}" srcOrd="1" destOrd="0" presId="urn:microsoft.com/office/officeart/2008/layout/VerticalCurvedList"/>
    <dgm:cxn modelId="{A1A20AE8-CB7E-41E4-8472-9413F60B05B3}" type="presParOf" srcId="{E317A7B4-C3BE-4569-97F6-1D407DCDBEF5}" destId="{EAB28308-3B24-4DA2-B86A-94B307E34A66}" srcOrd="2" destOrd="0" presId="urn:microsoft.com/office/officeart/2008/layout/VerticalCurvedList"/>
    <dgm:cxn modelId="{EE9DBEA0-D5A8-44E3-8069-E82B8D65FB7C}" type="presParOf" srcId="{E317A7B4-C3BE-4569-97F6-1D407DCDBEF5}" destId="{0F889D51-D3D8-4991-8FE2-3E733BBC602F}" srcOrd="3" destOrd="0" presId="urn:microsoft.com/office/officeart/2008/layout/VerticalCurvedList"/>
    <dgm:cxn modelId="{B43AD93C-BD04-4A78-BF7F-2BED4291ACFE}" type="presParOf" srcId="{F2D630E7-A580-4547-A2D9-E63D0DFEA89F}" destId="{7EA461B3-FD82-4A7E-ABE5-AD0DABB462E8}" srcOrd="1" destOrd="0" presId="urn:microsoft.com/office/officeart/2008/layout/VerticalCurvedList"/>
    <dgm:cxn modelId="{62FF5FF6-6726-4A86-9BCD-FDFEBB77A860}" type="presParOf" srcId="{F2D630E7-A580-4547-A2D9-E63D0DFEA89F}" destId="{0F3673A6-A37E-4422-BD81-972DEB40E155}" srcOrd="2" destOrd="0" presId="urn:microsoft.com/office/officeart/2008/layout/VerticalCurvedList"/>
    <dgm:cxn modelId="{72807711-5F7C-4DFF-9090-1B08F71C0CCF}" type="presParOf" srcId="{0F3673A6-A37E-4422-BD81-972DEB40E155}" destId="{200108E6-AFC6-4223-95E0-9B64F1E2401E}" srcOrd="0" destOrd="0" presId="urn:microsoft.com/office/officeart/2008/layout/VerticalCurvedList"/>
    <dgm:cxn modelId="{E342872D-8E17-4972-9AC3-33CF62E73664}" type="presParOf" srcId="{F2D630E7-A580-4547-A2D9-E63D0DFEA89F}" destId="{77785BB1-AC80-4A06-865F-BE4381236629}" srcOrd="3" destOrd="0" presId="urn:microsoft.com/office/officeart/2008/layout/VerticalCurvedList"/>
    <dgm:cxn modelId="{CFF5DD2F-C93A-44C0-900C-5FADE7C71874}" type="presParOf" srcId="{F2D630E7-A580-4547-A2D9-E63D0DFEA89F}" destId="{5662ED87-551B-4487-A9E9-1421E4D1D460}" srcOrd="4" destOrd="0" presId="urn:microsoft.com/office/officeart/2008/layout/VerticalCurvedList"/>
    <dgm:cxn modelId="{4897B67A-E822-433E-A5CF-9BB0C3BE4D21}" type="presParOf" srcId="{5662ED87-551B-4487-A9E9-1421E4D1D460}" destId="{8FC58137-1E1B-4BDB-AE0F-40073A0B7DEB}" srcOrd="0" destOrd="0" presId="urn:microsoft.com/office/officeart/2008/layout/VerticalCurvedList"/>
    <dgm:cxn modelId="{5BB55093-8591-4AE3-AB88-00F6B7EFB409}" type="presParOf" srcId="{F2D630E7-A580-4547-A2D9-E63D0DFEA89F}" destId="{79CCD8D7-7810-4EC3-AC36-260A38CAC09F}" srcOrd="5" destOrd="0" presId="urn:microsoft.com/office/officeart/2008/layout/VerticalCurvedList"/>
    <dgm:cxn modelId="{81C2BF38-E869-4F35-898D-B469A4092BFF}" type="presParOf" srcId="{F2D630E7-A580-4547-A2D9-E63D0DFEA89F}" destId="{EE80A74B-860D-4C39-ABFC-ACAB3EB09705}" srcOrd="6" destOrd="0" presId="urn:microsoft.com/office/officeart/2008/layout/VerticalCurvedList"/>
    <dgm:cxn modelId="{61F16B8F-8AAB-465D-9996-B85B0EBC5C88}" type="presParOf" srcId="{EE80A74B-860D-4C39-ABFC-ACAB3EB09705}" destId="{48E2D468-867A-4C6F-B8AB-8C13556159C3}" srcOrd="0" destOrd="0" presId="urn:microsoft.com/office/officeart/2008/layout/VerticalCurvedList"/>
    <dgm:cxn modelId="{B3523CAB-F495-46AF-A345-BEE797DE75F2}" type="presParOf" srcId="{F2D630E7-A580-4547-A2D9-E63D0DFEA89F}" destId="{252EE0F8-EEF4-4C0F-BD20-78EAC17E9365}" srcOrd="7" destOrd="0" presId="urn:microsoft.com/office/officeart/2008/layout/VerticalCurvedList"/>
    <dgm:cxn modelId="{03CEB4CD-5426-464F-B146-AECE5C3E7D8E}" type="presParOf" srcId="{F2D630E7-A580-4547-A2D9-E63D0DFEA89F}" destId="{B8DE6769-12FA-46D0-88FC-CAE2E691006F}" srcOrd="8" destOrd="0" presId="urn:microsoft.com/office/officeart/2008/layout/VerticalCurvedList"/>
    <dgm:cxn modelId="{9C3D27D2-29A0-471A-81FE-3B180D819426}" type="presParOf" srcId="{B8DE6769-12FA-46D0-88FC-CAE2E691006F}" destId="{2248DC1B-E9AA-4ED6-8CA0-260E3E24C1B2}" srcOrd="0" destOrd="0" presId="urn:microsoft.com/office/officeart/2008/layout/VerticalCurvedList"/>
    <dgm:cxn modelId="{483C4A06-C409-4BDE-B8C6-F714499D4CD9}" type="presParOf" srcId="{F2D630E7-A580-4547-A2D9-E63D0DFEA89F}" destId="{1CDF82FD-1901-4F4E-8FBC-8A0E3CB72A9B}" srcOrd="9" destOrd="0" presId="urn:microsoft.com/office/officeart/2008/layout/VerticalCurvedList"/>
    <dgm:cxn modelId="{A04E3AFB-C114-496A-9705-7C4F02E4E55F}" type="presParOf" srcId="{F2D630E7-A580-4547-A2D9-E63D0DFEA89F}" destId="{D7578B7B-0D97-4554-8FEB-9BB6B492350B}" srcOrd="10" destOrd="0" presId="urn:microsoft.com/office/officeart/2008/layout/VerticalCurvedList"/>
    <dgm:cxn modelId="{1D4E8AA4-81C5-46A5-A9A5-22E19103FD99}" type="presParOf" srcId="{D7578B7B-0D97-4554-8FEB-9BB6B492350B}" destId="{B97BDE54-078D-492C-B001-525EEE70D6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9E65EA0-2FFA-4A32-B221-C80FFDCC136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7885FEB-41F6-41B0-B3D6-3C5B282B2FC9}">
      <dgm:prSet phldrT="[文字]"/>
      <dgm:spPr/>
      <dgm:t>
        <a:bodyPr/>
        <a:lstStyle/>
        <a:p>
          <a:r>
            <a:rPr lang="zh-TW" altLang="en-US" dirty="0" smtClean="0"/>
            <a:t>系統更新及漏洞修補不易</a:t>
          </a:r>
          <a:endParaRPr lang="zh-TW" altLang="en-US" dirty="0"/>
        </a:p>
      </dgm:t>
    </dgm:pt>
    <dgm:pt modelId="{66700D8A-D7DA-4041-9918-65878C746B2F}" type="parTrans" cxnId="{AABABAD3-77C8-456E-8FEF-32747F4D01E3}">
      <dgm:prSet/>
      <dgm:spPr/>
      <dgm:t>
        <a:bodyPr/>
        <a:lstStyle/>
        <a:p>
          <a:endParaRPr lang="zh-TW" altLang="en-US"/>
        </a:p>
      </dgm:t>
    </dgm:pt>
    <dgm:pt modelId="{89FF6004-056D-480E-A468-C3D621A284F4}" type="sibTrans" cxnId="{AABABAD3-77C8-456E-8FEF-32747F4D01E3}">
      <dgm:prSet/>
      <dgm:spPr/>
      <dgm:t>
        <a:bodyPr/>
        <a:lstStyle/>
        <a:p>
          <a:endParaRPr lang="zh-TW" altLang="en-US"/>
        </a:p>
      </dgm:t>
    </dgm:pt>
    <dgm:pt modelId="{D59B5E33-500E-4752-988A-FB037CCFDCBB}">
      <dgm:prSet phldrT="[文字]"/>
      <dgm:spPr/>
      <dgm:t>
        <a:bodyPr/>
        <a:lstStyle/>
        <a:p>
          <a:r>
            <a:rPr lang="zh-TW" altLang="en-US" dirty="0" smtClean="0"/>
            <a:t>安全認證問題</a:t>
          </a:r>
          <a:endParaRPr lang="zh-TW" altLang="en-US" dirty="0"/>
        </a:p>
      </dgm:t>
    </dgm:pt>
    <dgm:pt modelId="{D5C77627-24C7-455D-BC9F-239AD83673B5}" type="parTrans" cxnId="{8E737849-4973-45B0-9C8D-5A5988459EF2}">
      <dgm:prSet/>
      <dgm:spPr/>
      <dgm:t>
        <a:bodyPr/>
        <a:lstStyle/>
        <a:p>
          <a:endParaRPr lang="zh-TW" altLang="en-US"/>
        </a:p>
      </dgm:t>
    </dgm:pt>
    <dgm:pt modelId="{F67E6675-C72B-4F13-A07C-948570E02AAF}" type="sibTrans" cxnId="{8E737849-4973-45B0-9C8D-5A5988459EF2}">
      <dgm:prSet/>
      <dgm:spPr/>
      <dgm:t>
        <a:bodyPr/>
        <a:lstStyle/>
        <a:p>
          <a:endParaRPr lang="zh-TW" altLang="en-US"/>
        </a:p>
      </dgm:t>
    </dgm:pt>
    <dgm:pt modelId="{DABB3FAE-C70C-455D-9BF0-2935846EFFD1}">
      <dgm:prSet phldrT="[文字]"/>
      <dgm:spPr/>
      <dgm:t>
        <a:bodyPr/>
        <a:lstStyle/>
        <a:p>
          <a:r>
            <a:rPr lang="zh-TW" altLang="en-US" dirty="0" smtClean="0"/>
            <a:t>遭受非法應用</a:t>
          </a:r>
          <a:endParaRPr lang="zh-TW" altLang="en-US" dirty="0"/>
        </a:p>
      </dgm:t>
    </dgm:pt>
    <dgm:pt modelId="{05F4A3CF-6872-4F18-9AD9-2AEA505EA379}" type="parTrans" cxnId="{4AC62E3E-8B62-4532-9773-0A8A9F5B593A}">
      <dgm:prSet/>
      <dgm:spPr/>
      <dgm:t>
        <a:bodyPr/>
        <a:lstStyle/>
        <a:p>
          <a:endParaRPr lang="zh-TW" altLang="en-US"/>
        </a:p>
      </dgm:t>
    </dgm:pt>
    <dgm:pt modelId="{13DE8F3D-234F-49EA-989A-A3D671FEB8D8}" type="sibTrans" cxnId="{4AC62E3E-8B62-4532-9773-0A8A9F5B593A}">
      <dgm:prSet/>
      <dgm:spPr/>
      <dgm:t>
        <a:bodyPr/>
        <a:lstStyle/>
        <a:p>
          <a:endParaRPr lang="zh-TW" altLang="en-US"/>
        </a:p>
      </dgm:t>
    </dgm:pt>
    <dgm:pt modelId="{87D9A58D-1820-4562-BCF1-FA20E0410893}" type="pres">
      <dgm:prSet presAssocID="{59E65EA0-2FFA-4A32-B221-C80FFDCC13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C87549-EEBE-42F5-9262-B73098742E14}" type="pres">
      <dgm:prSet presAssocID="{27885FEB-41F6-41B0-B3D6-3C5B282B2FC9}" presName="parentLin" presStyleCnt="0"/>
      <dgm:spPr/>
    </dgm:pt>
    <dgm:pt modelId="{E25831A1-027D-4A85-AFBD-CC04ACF7BFB8}" type="pres">
      <dgm:prSet presAssocID="{27885FEB-41F6-41B0-B3D6-3C5B282B2FC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D54D75F-1115-437B-965D-2B8338236F2B}" type="pres">
      <dgm:prSet presAssocID="{27885FEB-41F6-41B0-B3D6-3C5B282B2F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94334B-D028-4962-A420-A79817F52504}" type="pres">
      <dgm:prSet presAssocID="{27885FEB-41F6-41B0-B3D6-3C5B282B2FC9}" presName="negativeSpace" presStyleCnt="0"/>
      <dgm:spPr/>
    </dgm:pt>
    <dgm:pt modelId="{4A722C23-4240-423D-8B2E-9350AC206F36}" type="pres">
      <dgm:prSet presAssocID="{27885FEB-41F6-41B0-B3D6-3C5B282B2FC9}" presName="childText" presStyleLbl="conFgAcc1" presStyleIdx="0" presStyleCnt="3">
        <dgm:presLayoutVars>
          <dgm:bulletEnabled val="1"/>
        </dgm:presLayoutVars>
      </dgm:prSet>
      <dgm:spPr/>
    </dgm:pt>
    <dgm:pt modelId="{E115546D-F937-4DDE-BA61-5DCE24D3F4E0}" type="pres">
      <dgm:prSet presAssocID="{89FF6004-056D-480E-A468-C3D621A284F4}" presName="spaceBetweenRectangles" presStyleCnt="0"/>
      <dgm:spPr/>
    </dgm:pt>
    <dgm:pt modelId="{0D19A412-8648-48D6-83A7-ACB49F4EA38F}" type="pres">
      <dgm:prSet presAssocID="{D59B5E33-500E-4752-988A-FB037CCFDCBB}" presName="parentLin" presStyleCnt="0"/>
      <dgm:spPr/>
    </dgm:pt>
    <dgm:pt modelId="{6B70DBFF-01A1-4195-8E38-458098C1A998}" type="pres">
      <dgm:prSet presAssocID="{D59B5E33-500E-4752-988A-FB037CCFDCBB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90A2C6C-AC41-4C2A-99E4-C7F1A5B69905}" type="pres">
      <dgm:prSet presAssocID="{D59B5E33-500E-4752-988A-FB037CCFDC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255AC6-3329-4FEE-B6FF-9E8B23D65232}" type="pres">
      <dgm:prSet presAssocID="{D59B5E33-500E-4752-988A-FB037CCFDCBB}" presName="negativeSpace" presStyleCnt="0"/>
      <dgm:spPr/>
    </dgm:pt>
    <dgm:pt modelId="{B1072AE4-6825-493A-8218-F31BC9F8B319}" type="pres">
      <dgm:prSet presAssocID="{D59B5E33-500E-4752-988A-FB037CCFDCBB}" presName="childText" presStyleLbl="conFgAcc1" presStyleIdx="1" presStyleCnt="3">
        <dgm:presLayoutVars>
          <dgm:bulletEnabled val="1"/>
        </dgm:presLayoutVars>
      </dgm:prSet>
      <dgm:spPr/>
    </dgm:pt>
    <dgm:pt modelId="{C8FAD714-0DB9-4D1D-AA6F-89C2220519A6}" type="pres">
      <dgm:prSet presAssocID="{F67E6675-C72B-4F13-A07C-948570E02AAF}" presName="spaceBetweenRectangles" presStyleCnt="0"/>
      <dgm:spPr/>
    </dgm:pt>
    <dgm:pt modelId="{B647D56F-CA26-4214-80B2-95B634EA0E5E}" type="pres">
      <dgm:prSet presAssocID="{DABB3FAE-C70C-455D-9BF0-2935846EFFD1}" presName="parentLin" presStyleCnt="0"/>
      <dgm:spPr/>
    </dgm:pt>
    <dgm:pt modelId="{A0964AC5-1E54-4373-886D-057B0C665607}" type="pres">
      <dgm:prSet presAssocID="{DABB3FAE-C70C-455D-9BF0-2935846EFFD1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6BFF4C5C-F2AA-4407-8B3E-CE4892145DBD}" type="pres">
      <dgm:prSet presAssocID="{DABB3FAE-C70C-455D-9BF0-2935846EFF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FEC1E7-3E32-4891-AF0F-EEFD31CFD5EC}" type="pres">
      <dgm:prSet presAssocID="{DABB3FAE-C70C-455D-9BF0-2935846EFFD1}" presName="negativeSpace" presStyleCnt="0"/>
      <dgm:spPr/>
    </dgm:pt>
    <dgm:pt modelId="{7C4393B5-39A6-44D7-824C-4642364F69A2}" type="pres">
      <dgm:prSet presAssocID="{DABB3FAE-C70C-455D-9BF0-2935846EFF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159186-DCF1-4F67-A7EA-9C1FEBC96A3F}" type="presOf" srcId="{D59B5E33-500E-4752-988A-FB037CCFDCBB}" destId="{E90A2C6C-AC41-4C2A-99E4-C7F1A5B69905}" srcOrd="1" destOrd="0" presId="urn:microsoft.com/office/officeart/2005/8/layout/list1"/>
    <dgm:cxn modelId="{B04B7772-7789-4E42-AA31-0488EA4EE114}" type="presOf" srcId="{DABB3FAE-C70C-455D-9BF0-2935846EFFD1}" destId="{6BFF4C5C-F2AA-4407-8B3E-CE4892145DBD}" srcOrd="1" destOrd="0" presId="urn:microsoft.com/office/officeart/2005/8/layout/list1"/>
    <dgm:cxn modelId="{2A4F05AF-846A-43A6-AC38-E04A29CBC23C}" type="presOf" srcId="{59E65EA0-2FFA-4A32-B221-C80FFDCC136D}" destId="{87D9A58D-1820-4562-BCF1-FA20E0410893}" srcOrd="0" destOrd="0" presId="urn:microsoft.com/office/officeart/2005/8/layout/list1"/>
    <dgm:cxn modelId="{8E737849-4973-45B0-9C8D-5A5988459EF2}" srcId="{59E65EA0-2FFA-4A32-B221-C80FFDCC136D}" destId="{D59B5E33-500E-4752-988A-FB037CCFDCBB}" srcOrd="1" destOrd="0" parTransId="{D5C77627-24C7-455D-BC9F-239AD83673B5}" sibTransId="{F67E6675-C72B-4F13-A07C-948570E02AAF}"/>
    <dgm:cxn modelId="{BC5BC2B6-2271-46DF-B526-7B53F94FB3E4}" type="presOf" srcId="{27885FEB-41F6-41B0-B3D6-3C5B282B2FC9}" destId="{BD54D75F-1115-437B-965D-2B8338236F2B}" srcOrd="1" destOrd="0" presId="urn:microsoft.com/office/officeart/2005/8/layout/list1"/>
    <dgm:cxn modelId="{59EFB191-2FFD-4071-B4A3-03224DF99F89}" type="presOf" srcId="{27885FEB-41F6-41B0-B3D6-3C5B282B2FC9}" destId="{E25831A1-027D-4A85-AFBD-CC04ACF7BFB8}" srcOrd="0" destOrd="0" presId="urn:microsoft.com/office/officeart/2005/8/layout/list1"/>
    <dgm:cxn modelId="{A1F3578C-4C2F-485B-85DE-CEECA36D3A38}" type="presOf" srcId="{D59B5E33-500E-4752-988A-FB037CCFDCBB}" destId="{6B70DBFF-01A1-4195-8E38-458098C1A998}" srcOrd="0" destOrd="0" presId="urn:microsoft.com/office/officeart/2005/8/layout/list1"/>
    <dgm:cxn modelId="{AABABAD3-77C8-456E-8FEF-32747F4D01E3}" srcId="{59E65EA0-2FFA-4A32-B221-C80FFDCC136D}" destId="{27885FEB-41F6-41B0-B3D6-3C5B282B2FC9}" srcOrd="0" destOrd="0" parTransId="{66700D8A-D7DA-4041-9918-65878C746B2F}" sibTransId="{89FF6004-056D-480E-A468-C3D621A284F4}"/>
    <dgm:cxn modelId="{4AC62E3E-8B62-4532-9773-0A8A9F5B593A}" srcId="{59E65EA0-2FFA-4A32-B221-C80FFDCC136D}" destId="{DABB3FAE-C70C-455D-9BF0-2935846EFFD1}" srcOrd="2" destOrd="0" parTransId="{05F4A3CF-6872-4F18-9AD9-2AEA505EA379}" sibTransId="{13DE8F3D-234F-49EA-989A-A3D671FEB8D8}"/>
    <dgm:cxn modelId="{EFD4D923-6363-4913-BB02-4B6BC13939A1}" type="presOf" srcId="{DABB3FAE-C70C-455D-9BF0-2935846EFFD1}" destId="{A0964AC5-1E54-4373-886D-057B0C665607}" srcOrd="0" destOrd="0" presId="urn:microsoft.com/office/officeart/2005/8/layout/list1"/>
    <dgm:cxn modelId="{F518D966-CD8C-42DF-A394-9ABF7B5900C2}" type="presParOf" srcId="{87D9A58D-1820-4562-BCF1-FA20E0410893}" destId="{B3C87549-EEBE-42F5-9262-B73098742E14}" srcOrd="0" destOrd="0" presId="urn:microsoft.com/office/officeart/2005/8/layout/list1"/>
    <dgm:cxn modelId="{9D9BF506-F5EB-4EEF-8F7D-74C42DEA001B}" type="presParOf" srcId="{B3C87549-EEBE-42F5-9262-B73098742E14}" destId="{E25831A1-027D-4A85-AFBD-CC04ACF7BFB8}" srcOrd="0" destOrd="0" presId="urn:microsoft.com/office/officeart/2005/8/layout/list1"/>
    <dgm:cxn modelId="{75D2C36B-E330-4CC8-8EF4-433C6D75FE54}" type="presParOf" srcId="{B3C87549-EEBE-42F5-9262-B73098742E14}" destId="{BD54D75F-1115-437B-965D-2B8338236F2B}" srcOrd="1" destOrd="0" presId="urn:microsoft.com/office/officeart/2005/8/layout/list1"/>
    <dgm:cxn modelId="{16AF5410-7B4F-4D41-8BED-D0F2881B2912}" type="presParOf" srcId="{87D9A58D-1820-4562-BCF1-FA20E0410893}" destId="{4D94334B-D028-4962-A420-A79817F52504}" srcOrd="1" destOrd="0" presId="urn:microsoft.com/office/officeart/2005/8/layout/list1"/>
    <dgm:cxn modelId="{2FC29E1A-5261-466F-84DA-2D409D1E5D79}" type="presParOf" srcId="{87D9A58D-1820-4562-BCF1-FA20E0410893}" destId="{4A722C23-4240-423D-8B2E-9350AC206F36}" srcOrd="2" destOrd="0" presId="urn:microsoft.com/office/officeart/2005/8/layout/list1"/>
    <dgm:cxn modelId="{AB66017C-0589-44CF-A8CE-B2631C90D2C8}" type="presParOf" srcId="{87D9A58D-1820-4562-BCF1-FA20E0410893}" destId="{E115546D-F937-4DDE-BA61-5DCE24D3F4E0}" srcOrd="3" destOrd="0" presId="urn:microsoft.com/office/officeart/2005/8/layout/list1"/>
    <dgm:cxn modelId="{F615ADB1-B021-47F4-965F-FD2E11BD283C}" type="presParOf" srcId="{87D9A58D-1820-4562-BCF1-FA20E0410893}" destId="{0D19A412-8648-48D6-83A7-ACB49F4EA38F}" srcOrd="4" destOrd="0" presId="urn:microsoft.com/office/officeart/2005/8/layout/list1"/>
    <dgm:cxn modelId="{7BEB0B30-01B7-4190-9679-C29FDAE02B65}" type="presParOf" srcId="{0D19A412-8648-48D6-83A7-ACB49F4EA38F}" destId="{6B70DBFF-01A1-4195-8E38-458098C1A998}" srcOrd="0" destOrd="0" presId="urn:microsoft.com/office/officeart/2005/8/layout/list1"/>
    <dgm:cxn modelId="{887C639C-AB83-449F-AD11-2957BFAB1411}" type="presParOf" srcId="{0D19A412-8648-48D6-83A7-ACB49F4EA38F}" destId="{E90A2C6C-AC41-4C2A-99E4-C7F1A5B69905}" srcOrd="1" destOrd="0" presId="urn:microsoft.com/office/officeart/2005/8/layout/list1"/>
    <dgm:cxn modelId="{86FBE649-985C-47DB-931A-5EC070CCD7BB}" type="presParOf" srcId="{87D9A58D-1820-4562-BCF1-FA20E0410893}" destId="{82255AC6-3329-4FEE-B6FF-9E8B23D65232}" srcOrd="5" destOrd="0" presId="urn:microsoft.com/office/officeart/2005/8/layout/list1"/>
    <dgm:cxn modelId="{CB19EA3C-837B-4C04-B8E7-E4E71C7DB2CB}" type="presParOf" srcId="{87D9A58D-1820-4562-BCF1-FA20E0410893}" destId="{B1072AE4-6825-493A-8218-F31BC9F8B319}" srcOrd="6" destOrd="0" presId="urn:microsoft.com/office/officeart/2005/8/layout/list1"/>
    <dgm:cxn modelId="{2181DC5C-C2CC-4F65-AAEA-0DA64E7AC89B}" type="presParOf" srcId="{87D9A58D-1820-4562-BCF1-FA20E0410893}" destId="{C8FAD714-0DB9-4D1D-AA6F-89C2220519A6}" srcOrd="7" destOrd="0" presId="urn:microsoft.com/office/officeart/2005/8/layout/list1"/>
    <dgm:cxn modelId="{71B1C9CB-AF03-4F62-9181-597942399AFE}" type="presParOf" srcId="{87D9A58D-1820-4562-BCF1-FA20E0410893}" destId="{B647D56F-CA26-4214-80B2-95B634EA0E5E}" srcOrd="8" destOrd="0" presId="urn:microsoft.com/office/officeart/2005/8/layout/list1"/>
    <dgm:cxn modelId="{7D930C62-70DE-4555-B433-591E13046C77}" type="presParOf" srcId="{B647D56F-CA26-4214-80B2-95B634EA0E5E}" destId="{A0964AC5-1E54-4373-886D-057B0C665607}" srcOrd="0" destOrd="0" presId="urn:microsoft.com/office/officeart/2005/8/layout/list1"/>
    <dgm:cxn modelId="{AE313A46-A1AC-46B4-8E3C-4FA0EB7C37C7}" type="presParOf" srcId="{B647D56F-CA26-4214-80B2-95B634EA0E5E}" destId="{6BFF4C5C-F2AA-4407-8B3E-CE4892145DBD}" srcOrd="1" destOrd="0" presId="urn:microsoft.com/office/officeart/2005/8/layout/list1"/>
    <dgm:cxn modelId="{F20D97EA-1A91-41DF-908E-41E169652B96}" type="presParOf" srcId="{87D9A58D-1820-4562-BCF1-FA20E0410893}" destId="{F9FEC1E7-3E32-4891-AF0F-EEFD31CFD5EC}" srcOrd="9" destOrd="0" presId="urn:microsoft.com/office/officeart/2005/8/layout/list1"/>
    <dgm:cxn modelId="{EEDB5E65-2A3D-45F1-9F26-413C49016FA2}" type="presParOf" srcId="{87D9A58D-1820-4562-BCF1-FA20E0410893}" destId="{7C4393B5-39A6-44D7-824C-4642364F69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B2746-C11C-42B8-9F7B-693E6223F97B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BD6A0AF-BF77-4F99-837F-77C22B3CD79E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客製化、針對性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5715F7D-6F55-4A39-B58F-6900530415FD}" type="parTrans" cxnId="{EB4C63E4-E17A-42E3-826D-4FF805EB2925}">
      <dgm:prSet/>
      <dgm:spPr/>
      <dgm:t>
        <a:bodyPr/>
        <a:lstStyle/>
        <a:p>
          <a:endParaRPr lang="zh-TW" altLang="en-US"/>
        </a:p>
      </dgm:t>
    </dgm:pt>
    <dgm:pt modelId="{AF38DA1D-CD96-4FDD-A4C7-8CFCF93E346A}" type="sibTrans" cxnId="{EB4C63E4-E17A-42E3-826D-4FF805EB2925}">
      <dgm:prSet/>
      <dgm:spPr/>
      <dgm:t>
        <a:bodyPr/>
        <a:lstStyle/>
        <a:p>
          <a:endParaRPr lang="zh-TW" altLang="en-US"/>
        </a:p>
      </dgm:t>
    </dgm:pt>
    <dgm:pt modelId="{5F9C41D5-2805-49AE-8213-9BD298D6DCE1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低調、潛伏期長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3AF1181-C2F2-45DE-B73A-8B7380D4AC7F}" type="parTrans" cxnId="{17BC9893-1E83-4427-AE61-395DF62C7335}">
      <dgm:prSet/>
      <dgm:spPr/>
      <dgm:t>
        <a:bodyPr/>
        <a:lstStyle/>
        <a:p>
          <a:endParaRPr lang="zh-TW" altLang="en-US"/>
        </a:p>
      </dgm:t>
    </dgm:pt>
    <dgm:pt modelId="{4BC16D40-D5D3-4867-B2A6-1BF4D61C4A61}" type="sibTrans" cxnId="{17BC9893-1E83-4427-AE61-395DF62C7335}">
      <dgm:prSet/>
      <dgm:spPr/>
      <dgm:t>
        <a:bodyPr/>
        <a:lstStyle/>
        <a:p>
          <a:endParaRPr lang="zh-TW" altLang="en-US"/>
        </a:p>
      </dgm:t>
    </dgm:pt>
    <dgm:pt modelId="{AD427FC4-E694-471A-B50F-CD9280E533A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擴散、感染力強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BF0B5F3-3374-4740-95A5-BBCDEB6399FD}" type="parTrans" cxnId="{3E94C78F-1867-4C81-9C1C-5421CD64E988}">
      <dgm:prSet/>
      <dgm:spPr/>
      <dgm:t>
        <a:bodyPr/>
        <a:lstStyle/>
        <a:p>
          <a:endParaRPr lang="zh-TW" altLang="en-US"/>
        </a:p>
      </dgm:t>
    </dgm:pt>
    <dgm:pt modelId="{74726971-1F2D-42D6-B82F-44F98935DE1D}" type="sibTrans" cxnId="{3E94C78F-1867-4C81-9C1C-5421CD64E988}">
      <dgm:prSet/>
      <dgm:spPr/>
      <dgm:t>
        <a:bodyPr/>
        <a:lstStyle/>
        <a:p>
          <a:endParaRPr lang="zh-TW" altLang="en-US"/>
        </a:p>
      </dgm:t>
    </dgm:pt>
    <dgm:pt modelId="{05D79B75-07D0-4E47-AEF7-6B54FD10812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入侵、攻擊手法多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246935D-1B33-4F50-AFFD-AEA5682383FE}" type="parTrans" cxnId="{D499CE15-7040-47C0-863F-9143AE09E58A}">
      <dgm:prSet/>
      <dgm:spPr/>
      <dgm:t>
        <a:bodyPr/>
        <a:lstStyle/>
        <a:p>
          <a:endParaRPr lang="zh-TW" altLang="en-US"/>
        </a:p>
      </dgm:t>
    </dgm:pt>
    <dgm:pt modelId="{9EF65B94-5273-40CA-95C2-5D6F6C839222}" type="sibTrans" cxnId="{D499CE15-7040-47C0-863F-9143AE09E58A}">
      <dgm:prSet/>
      <dgm:spPr/>
      <dgm:t>
        <a:bodyPr/>
        <a:lstStyle/>
        <a:p>
          <a:endParaRPr lang="zh-TW" altLang="en-US"/>
        </a:p>
      </dgm:t>
    </dgm:pt>
    <dgm:pt modelId="{D2DDE236-19EB-4DE8-A4D2-75CFF18CC3C3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造成損壞較難估算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49B639D-0172-44B9-BCE8-93C9369CFD23}" type="parTrans" cxnId="{078A86E3-B9D8-4E8A-AD24-A1238B65A398}">
      <dgm:prSet/>
      <dgm:spPr/>
      <dgm:t>
        <a:bodyPr/>
        <a:lstStyle/>
        <a:p>
          <a:endParaRPr lang="zh-TW" altLang="en-US"/>
        </a:p>
      </dgm:t>
    </dgm:pt>
    <dgm:pt modelId="{2E968B87-8B4D-409F-89D9-CDBEE1631E6E}" type="sibTrans" cxnId="{078A86E3-B9D8-4E8A-AD24-A1238B65A398}">
      <dgm:prSet/>
      <dgm:spPr/>
      <dgm:t>
        <a:bodyPr/>
        <a:lstStyle/>
        <a:p>
          <a:endParaRPr lang="zh-TW" altLang="en-US"/>
        </a:p>
      </dgm:t>
    </dgm:pt>
    <dgm:pt modelId="{4DBEB397-F52B-4BCC-8006-DE54BC96207F}" type="pres">
      <dgm:prSet presAssocID="{993B2746-C11C-42B8-9F7B-693E6223F9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EA9550-61D6-4C2A-8173-37F51B15CBDB}" type="pres">
      <dgm:prSet presAssocID="{0BD6A0AF-BF77-4F99-837F-77C22B3CD79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DEF888-0018-46F3-BF15-AD667925F1F4}" type="pres">
      <dgm:prSet presAssocID="{AF38DA1D-CD96-4FDD-A4C7-8CFCF93E346A}" presName="spacer" presStyleCnt="0"/>
      <dgm:spPr/>
    </dgm:pt>
    <dgm:pt modelId="{AA5552B4-2D43-4142-AE30-EE8885DF71FC}" type="pres">
      <dgm:prSet presAssocID="{5F9C41D5-2805-49AE-8213-9BD298D6DC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02EDCB-FBE6-4720-806A-D4CECF47FE7C}" type="pres">
      <dgm:prSet presAssocID="{4BC16D40-D5D3-4867-B2A6-1BF4D61C4A61}" presName="spacer" presStyleCnt="0"/>
      <dgm:spPr/>
    </dgm:pt>
    <dgm:pt modelId="{C02B316F-74DC-4079-A9AB-C7CD14D05FE5}" type="pres">
      <dgm:prSet presAssocID="{AD427FC4-E694-471A-B50F-CD9280E533A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0EF74E-CE60-46BD-8EB0-20ED075EE68F}" type="pres">
      <dgm:prSet presAssocID="{74726971-1F2D-42D6-B82F-44F98935DE1D}" presName="spacer" presStyleCnt="0"/>
      <dgm:spPr/>
    </dgm:pt>
    <dgm:pt modelId="{7CD575BA-EF75-4FF7-A2E2-A669E54CA5E6}" type="pres">
      <dgm:prSet presAssocID="{05D79B75-07D0-4E47-AEF7-6B54FD1081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3AEA38-D386-434E-90C6-07669E58FB8F}" type="pres">
      <dgm:prSet presAssocID="{9EF65B94-5273-40CA-95C2-5D6F6C839222}" presName="spacer" presStyleCnt="0"/>
      <dgm:spPr/>
    </dgm:pt>
    <dgm:pt modelId="{8999922B-04E0-4299-BAC1-F26DDE309C6F}" type="pres">
      <dgm:prSet presAssocID="{D2DDE236-19EB-4DE8-A4D2-75CFF18CC3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4C63E4-E17A-42E3-826D-4FF805EB2925}" srcId="{993B2746-C11C-42B8-9F7B-693E6223F97B}" destId="{0BD6A0AF-BF77-4F99-837F-77C22B3CD79E}" srcOrd="0" destOrd="0" parTransId="{35715F7D-6F55-4A39-B58F-6900530415FD}" sibTransId="{AF38DA1D-CD96-4FDD-A4C7-8CFCF93E346A}"/>
    <dgm:cxn modelId="{7ED542F7-8770-41F7-9082-18B66B5D0369}" type="presOf" srcId="{05D79B75-07D0-4E47-AEF7-6B54FD108126}" destId="{7CD575BA-EF75-4FF7-A2E2-A669E54CA5E6}" srcOrd="0" destOrd="0" presId="urn:microsoft.com/office/officeart/2005/8/layout/vList2"/>
    <dgm:cxn modelId="{DB71B3D0-097F-428F-A767-BA10A7EFB29F}" type="presOf" srcId="{993B2746-C11C-42B8-9F7B-693E6223F97B}" destId="{4DBEB397-F52B-4BCC-8006-DE54BC96207F}" srcOrd="0" destOrd="0" presId="urn:microsoft.com/office/officeart/2005/8/layout/vList2"/>
    <dgm:cxn modelId="{3E94C78F-1867-4C81-9C1C-5421CD64E988}" srcId="{993B2746-C11C-42B8-9F7B-693E6223F97B}" destId="{AD427FC4-E694-471A-B50F-CD9280E533A6}" srcOrd="2" destOrd="0" parTransId="{9BF0B5F3-3374-4740-95A5-BBCDEB6399FD}" sibTransId="{74726971-1F2D-42D6-B82F-44F98935DE1D}"/>
    <dgm:cxn modelId="{5789AAF6-64C1-43FE-B0AE-A64874D0EE65}" type="presOf" srcId="{D2DDE236-19EB-4DE8-A4D2-75CFF18CC3C3}" destId="{8999922B-04E0-4299-BAC1-F26DDE309C6F}" srcOrd="0" destOrd="0" presId="urn:microsoft.com/office/officeart/2005/8/layout/vList2"/>
    <dgm:cxn modelId="{DBF87DA9-A821-4228-89C2-09FFBAD44EE6}" type="presOf" srcId="{AD427FC4-E694-471A-B50F-CD9280E533A6}" destId="{C02B316F-74DC-4079-A9AB-C7CD14D05FE5}" srcOrd="0" destOrd="0" presId="urn:microsoft.com/office/officeart/2005/8/layout/vList2"/>
    <dgm:cxn modelId="{17BC9893-1E83-4427-AE61-395DF62C7335}" srcId="{993B2746-C11C-42B8-9F7B-693E6223F97B}" destId="{5F9C41D5-2805-49AE-8213-9BD298D6DCE1}" srcOrd="1" destOrd="0" parTransId="{83AF1181-C2F2-45DE-B73A-8B7380D4AC7F}" sibTransId="{4BC16D40-D5D3-4867-B2A6-1BF4D61C4A61}"/>
    <dgm:cxn modelId="{078A86E3-B9D8-4E8A-AD24-A1238B65A398}" srcId="{993B2746-C11C-42B8-9F7B-693E6223F97B}" destId="{D2DDE236-19EB-4DE8-A4D2-75CFF18CC3C3}" srcOrd="4" destOrd="0" parTransId="{E49B639D-0172-44B9-BCE8-93C9369CFD23}" sibTransId="{2E968B87-8B4D-409F-89D9-CDBEE1631E6E}"/>
    <dgm:cxn modelId="{D499CE15-7040-47C0-863F-9143AE09E58A}" srcId="{993B2746-C11C-42B8-9F7B-693E6223F97B}" destId="{05D79B75-07D0-4E47-AEF7-6B54FD108126}" srcOrd="3" destOrd="0" parTransId="{F246935D-1B33-4F50-AFFD-AEA5682383FE}" sibTransId="{9EF65B94-5273-40CA-95C2-5D6F6C839222}"/>
    <dgm:cxn modelId="{E4852E2F-7D19-479D-B4CE-24DCDAA8CB0A}" type="presOf" srcId="{5F9C41D5-2805-49AE-8213-9BD298D6DCE1}" destId="{AA5552B4-2D43-4142-AE30-EE8885DF71FC}" srcOrd="0" destOrd="0" presId="urn:microsoft.com/office/officeart/2005/8/layout/vList2"/>
    <dgm:cxn modelId="{F3063C68-4738-41F5-9D33-49B47EEEDF7B}" type="presOf" srcId="{0BD6A0AF-BF77-4F99-837F-77C22B3CD79E}" destId="{6BEA9550-61D6-4C2A-8173-37F51B15CBDB}" srcOrd="0" destOrd="0" presId="urn:microsoft.com/office/officeart/2005/8/layout/vList2"/>
    <dgm:cxn modelId="{D5B49023-7D7F-4663-B892-34E33EC25623}" type="presParOf" srcId="{4DBEB397-F52B-4BCC-8006-DE54BC96207F}" destId="{6BEA9550-61D6-4C2A-8173-37F51B15CBDB}" srcOrd="0" destOrd="0" presId="urn:microsoft.com/office/officeart/2005/8/layout/vList2"/>
    <dgm:cxn modelId="{B706AB87-AAF3-403B-90DA-FD3868DB1F29}" type="presParOf" srcId="{4DBEB397-F52B-4BCC-8006-DE54BC96207F}" destId="{09DEF888-0018-46F3-BF15-AD667925F1F4}" srcOrd="1" destOrd="0" presId="urn:microsoft.com/office/officeart/2005/8/layout/vList2"/>
    <dgm:cxn modelId="{CA2ABE79-9289-48BD-B8C7-50554EB33181}" type="presParOf" srcId="{4DBEB397-F52B-4BCC-8006-DE54BC96207F}" destId="{AA5552B4-2D43-4142-AE30-EE8885DF71FC}" srcOrd="2" destOrd="0" presId="urn:microsoft.com/office/officeart/2005/8/layout/vList2"/>
    <dgm:cxn modelId="{DBC99043-10BF-4571-B40D-DE27398063E6}" type="presParOf" srcId="{4DBEB397-F52B-4BCC-8006-DE54BC96207F}" destId="{5302EDCB-FBE6-4720-806A-D4CECF47FE7C}" srcOrd="3" destOrd="0" presId="urn:microsoft.com/office/officeart/2005/8/layout/vList2"/>
    <dgm:cxn modelId="{0A1CE4CD-8449-411B-A69D-93331C450172}" type="presParOf" srcId="{4DBEB397-F52B-4BCC-8006-DE54BC96207F}" destId="{C02B316F-74DC-4079-A9AB-C7CD14D05FE5}" srcOrd="4" destOrd="0" presId="urn:microsoft.com/office/officeart/2005/8/layout/vList2"/>
    <dgm:cxn modelId="{DDBBC0E4-3528-41D3-AF19-44273EBADE56}" type="presParOf" srcId="{4DBEB397-F52B-4BCC-8006-DE54BC96207F}" destId="{2B0EF74E-CE60-46BD-8EB0-20ED075EE68F}" srcOrd="5" destOrd="0" presId="urn:microsoft.com/office/officeart/2005/8/layout/vList2"/>
    <dgm:cxn modelId="{F6DD319D-E5D1-4227-81E8-B59D9EE51B58}" type="presParOf" srcId="{4DBEB397-F52B-4BCC-8006-DE54BC96207F}" destId="{7CD575BA-EF75-4FF7-A2E2-A669E54CA5E6}" srcOrd="6" destOrd="0" presId="urn:microsoft.com/office/officeart/2005/8/layout/vList2"/>
    <dgm:cxn modelId="{9A623835-8427-411A-8453-DB5CB23D7F97}" type="presParOf" srcId="{4DBEB397-F52B-4BCC-8006-DE54BC96207F}" destId="{3B3AEA38-D386-434E-90C6-07669E58FB8F}" srcOrd="7" destOrd="0" presId="urn:microsoft.com/office/officeart/2005/8/layout/vList2"/>
    <dgm:cxn modelId="{3AB613B2-D2FD-48E4-81CD-03BD2E3BBDCC}" type="presParOf" srcId="{4DBEB397-F52B-4BCC-8006-DE54BC96207F}" destId="{8999922B-04E0-4299-BAC1-F26DDE309C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E0B1E7A-E142-4A05-AFC7-35D82DAFC8A9}" type="doc">
      <dgm:prSet loTypeId="urn:microsoft.com/office/officeart/2005/8/layout/target3" loCatId="list" qsTypeId="urn:microsoft.com/office/officeart/2005/8/quickstyle/simple2" qsCatId="simple" csTypeId="urn:microsoft.com/office/officeart/2005/8/colors/colorful4" csCatId="colorful" phldr="1"/>
      <dgm:spPr/>
    </dgm:pt>
    <dgm:pt modelId="{F6D9DD9C-95D4-4D28-B329-05DBA820FD5D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定期更新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E6D38D6-D3B1-4D5E-B263-A228CA6B05A3}" type="parTrans" cxnId="{7785358D-B0FD-4570-91B6-B34CD1E24436}">
      <dgm:prSet/>
      <dgm:spPr/>
      <dgm:t>
        <a:bodyPr/>
        <a:lstStyle/>
        <a:p>
          <a:endParaRPr lang="zh-TW" altLang="en-US"/>
        </a:p>
      </dgm:t>
    </dgm:pt>
    <dgm:pt modelId="{D7EB0ADF-C2B8-4EE9-A803-6A777F3E22C1}" type="sibTrans" cxnId="{7785358D-B0FD-4570-91B6-B34CD1E24436}">
      <dgm:prSet/>
      <dgm:spPr/>
      <dgm:t>
        <a:bodyPr/>
        <a:lstStyle/>
        <a:p>
          <a:endParaRPr lang="zh-TW" altLang="en-US"/>
        </a:p>
      </dgm:t>
    </dgm:pt>
    <dgm:pt modelId="{4F933FFD-AFBE-4316-BFE4-DC62FE9454F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增加認證難度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2C8475C6-B629-449D-BD11-B95AEF5B8D80}" type="parTrans" cxnId="{A800B4D9-AE86-4591-BE84-77F933AB6E0F}">
      <dgm:prSet/>
      <dgm:spPr/>
      <dgm:t>
        <a:bodyPr/>
        <a:lstStyle/>
        <a:p>
          <a:endParaRPr lang="zh-TW" altLang="en-US"/>
        </a:p>
      </dgm:t>
    </dgm:pt>
    <dgm:pt modelId="{8BE35788-6F00-4F61-A92C-F57F3D959CFE}" type="sibTrans" cxnId="{A800B4D9-AE86-4591-BE84-77F933AB6E0F}">
      <dgm:prSet/>
      <dgm:spPr/>
      <dgm:t>
        <a:bodyPr/>
        <a:lstStyle/>
        <a:p>
          <a:endParaRPr lang="zh-TW" altLang="en-US"/>
        </a:p>
      </dgm:t>
    </dgm:pt>
    <dgm:pt modelId="{D515C1ED-C8EB-4B23-B3A9-5DEC013ECC48}">
      <dgm:prSet phldrT="[文字]"/>
      <dgm:spPr/>
      <dgm:t>
        <a:bodyPr/>
        <a:lstStyle/>
        <a:p>
          <a:r>
            <a:rPr lang="zh-TW" altLang="en-US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應用於非公開網路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9CD48D3-A356-4708-87F9-ADFC6E0D4F3C}" type="parTrans" cxnId="{FFFA67B3-578A-4B94-81D5-80906D77315B}">
      <dgm:prSet/>
      <dgm:spPr/>
      <dgm:t>
        <a:bodyPr/>
        <a:lstStyle/>
        <a:p>
          <a:endParaRPr lang="zh-TW" altLang="en-US"/>
        </a:p>
      </dgm:t>
    </dgm:pt>
    <dgm:pt modelId="{ACD1824F-3012-4BE9-A0EA-1E2DD52EC26F}" type="sibTrans" cxnId="{FFFA67B3-578A-4B94-81D5-80906D77315B}">
      <dgm:prSet/>
      <dgm:spPr/>
      <dgm:t>
        <a:bodyPr/>
        <a:lstStyle/>
        <a:p>
          <a:endParaRPr lang="zh-TW" altLang="en-US"/>
        </a:p>
      </dgm:t>
    </dgm:pt>
    <dgm:pt modelId="{F844922B-CCBE-4B17-8DF6-ABE0A3B2D7BF}" type="pres">
      <dgm:prSet presAssocID="{1E0B1E7A-E142-4A05-AFC7-35D82DAFC8A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7E65CA1-509C-4C7D-9BCA-5C1BDCD71D74}" type="pres">
      <dgm:prSet presAssocID="{F6D9DD9C-95D4-4D28-B329-05DBA820FD5D}" presName="circle1" presStyleLbl="node1" presStyleIdx="0" presStyleCnt="3"/>
      <dgm:spPr/>
    </dgm:pt>
    <dgm:pt modelId="{1FE92D93-901D-40C2-BDAA-02A276CF6EC4}" type="pres">
      <dgm:prSet presAssocID="{F6D9DD9C-95D4-4D28-B329-05DBA820FD5D}" presName="space" presStyleCnt="0"/>
      <dgm:spPr/>
    </dgm:pt>
    <dgm:pt modelId="{1C5E1A61-C7C5-4429-B1CF-BAC971751FC2}" type="pres">
      <dgm:prSet presAssocID="{F6D9DD9C-95D4-4D28-B329-05DBA820FD5D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E9175AC4-8457-4194-A701-56129C4284A0}" type="pres">
      <dgm:prSet presAssocID="{4F933FFD-AFBE-4316-BFE4-DC62FE9454F6}" presName="vertSpace2" presStyleLbl="node1" presStyleIdx="0" presStyleCnt="3"/>
      <dgm:spPr/>
    </dgm:pt>
    <dgm:pt modelId="{E0A4BFF0-47EB-4DA9-A97F-F0B93ECB8CF0}" type="pres">
      <dgm:prSet presAssocID="{4F933FFD-AFBE-4316-BFE4-DC62FE9454F6}" presName="circle2" presStyleLbl="node1" presStyleIdx="1" presStyleCnt="3"/>
      <dgm:spPr/>
    </dgm:pt>
    <dgm:pt modelId="{9021FCFC-E3C4-4620-A010-594C4C7D2934}" type="pres">
      <dgm:prSet presAssocID="{4F933FFD-AFBE-4316-BFE4-DC62FE9454F6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6F2B0E97-0516-4C1B-9785-03A44C9217DF}" type="pres">
      <dgm:prSet presAssocID="{D515C1ED-C8EB-4B23-B3A9-5DEC013ECC48}" presName="vertSpace3" presStyleLbl="node1" presStyleIdx="1" presStyleCnt="3"/>
      <dgm:spPr/>
    </dgm:pt>
    <dgm:pt modelId="{7807DA90-BC67-4BE2-B7E9-B7E785E259B8}" type="pres">
      <dgm:prSet presAssocID="{D515C1ED-C8EB-4B23-B3A9-5DEC013ECC48}" presName="circle3" presStyleLbl="node1" presStyleIdx="2" presStyleCnt="3"/>
      <dgm:spPr/>
    </dgm:pt>
    <dgm:pt modelId="{60B2A3D1-0FE5-4E34-AA60-5EBD602FA82B}" type="pres">
      <dgm:prSet presAssocID="{D515C1ED-C8EB-4B23-B3A9-5DEC013ECC48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6867FB42-34F3-4CD6-BDAE-4A76F5C03C7C}" type="pres">
      <dgm:prSet presAssocID="{F6D9DD9C-95D4-4D28-B329-05DBA820FD5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7BEC8E-19E6-43DE-B0FE-09908629D1F5}" type="pres">
      <dgm:prSet presAssocID="{4F933FFD-AFBE-4316-BFE4-DC62FE9454F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6E53DF-9A31-41C5-B224-9B561E92DE85}" type="pres">
      <dgm:prSet presAssocID="{D515C1ED-C8EB-4B23-B3A9-5DEC013ECC4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85358D-B0FD-4570-91B6-B34CD1E24436}" srcId="{1E0B1E7A-E142-4A05-AFC7-35D82DAFC8A9}" destId="{F6D9DD9C-95D4-4D28-B329-05DBA820FD5D}" srcOrd="0" destOrd="0" parTransId="{4E6D38D6-D3B1-4D5E-B263-A228CA6B05A3}" sibTransId="{D7EB0ADF-C2B8-4EE9-A803-6A777F3E22C1}"/>
    <dgm:cxn modelId="{FFFA67B3-578A-4B94-81D5-80906D77315B}" srcId="{1E0B1E7A-E142-4A05-AFC7-35D82DAFC8A9}" destId="{D515C1ED-C8EB-4B23-B3A9-5DEC013ECC48}" srcOrd="2" destOrd="0" parTransId="{39CD48D3-A356-4708-87F9-ADFC6E0D4F3C}" sibTransId="{ACD1824F-3012-4BE9-A0EA-1E2DD52EC26F}"/>
    <dgm:cxn modelId="{F448EBA7-78AE-41B4-8F28-CE82B68C0C9D}" type="presOf" srcId="{4F933FFD-AFBE-4316-BFE4-DC62FE9454F6}" destId="{9021FCFC-E3C4-4620-A010-594C4C7D2934}" srcOrd="0" destOrd="0" presId="urn:microsoft.com/office/officeart/2005/8/layout/target3"/>
    <dgm:cxn modelId="{C49A461F-19C0-4FF7-89DC-41060570AAE0}" type="presOf" srcId="{F6D9DD9C-95D4-4D28-B329-05DBA820FD5D}" destId="{1C5E1A61-C7C5-4429-B1CF-BAC971751FC2}" srcOrd="0" destOrd="0" presId="urn:microsoft.com/office/officeart/2005/8/layout/target3"/>
    <dgm:cxn modelId="{A800B4D9-AE86-4591-BE84-77F933AB6E0F}" srcId="{1E0B1E7A-E142-4A05-AFC7-35D82DAFC8A9}" destId="{4F933FFD-AFBE-4316-BFE4-DC62FE9454F6}" srcOrd="1" destOrd="0" parTransId="{2C8475C6-B629-449D-BD11-B95AEF5B8D80}" sibTransId="{8BE35788-6F00-4F61-A92C-F57F3D959CFE}"/>
    <dgm:cxn modelId="{FB346EBD-9FB4-45B9-AED9-0C79107CFB73}" type="presOf" srcId="{4F933FFD-AFBE-4316-BFE4-DC62FE9454F6}" destId="{777BEC8E-19E6-43DE-B0FE-09908629D1F5}" srcOrd="1" destOrd="0" presId="urn:microsoft.com/office/officeart/2005/8/layout/target3"/>
    <dgm:cxn modelId="{B590AC80-CBAD-4823-B990-3DF25DAB80E7}" type="presOf" srcId="{1E0B1E7A-E142-4A05-AFC7-35D82DAFC8A9}" destId="{F844922B-CCBE-4B17-8DF6-ABE0A3B2D7BF}" srcOrd="0" destOrd="0" presId="urn:microsoft.com/office/officeart/2005/8/layout/target3"/>
    <dgm:cxn modelId="{8103A486-EA11-4D16-ACC3-D246512AFE3F}" type="presOf" srcId="{F6D9DD9C-95D4-4D28-B329-05DBA820FD5D}" destId="{6867FB42-34F3-4CD6-BDAE-4A76F5C03C7C}" srcOrd="1" destOrd="0" presId="urn:microsoft.com/office/officeart/2005/8/layout/target3"/>
    <dgm:cxn modelId="{E1993A30-B483-4D8D-B72E-FF29680C58B7}" type="presOf" srcId="{D515C1ED-C8EB-4B23-B3A9-5DEC013ECC48}" destId="{936E53DF-9A31-41C5-B224-9B561E92DE85}" srcOrd="1" destOrd="0" presId="urn:microsoft.com/office/officeart/2005/8/layout/target3"/>
    <dgm:cxn modelId="{AAC601AF-E628-4337-9CDA-D7218C328484}" type="presOf" srcId="{D515C1ED-C8EB-4B23-B3A9-5DEC013ECC48}" destId="{60B2A3D1-0FE5-4E34-AA60-5EBD602FA82B}" srcOrd="0" destOrd="0" presId="urn:microsoft.com/office/officeart/2005/8/layout/target3"/>
    <dgm:cxn modelId="{CA991848-55FC-4898-8460-BC62824F66E8}" type="presParOf" srcId="{F844922B-CCBE-4B17-8DF6-ABE0A3B2D7BF}" destId="{E7E65CA1-509C-4C7D-9BCA-5C1BDCD71D74}" srcOrd="0" destOrd="0" presId="urn:microsoft.com/office/officeart/2005/8/layout/target3"/>
    <dgm:cxn modelId="{AF0E5ACA-D6F7-4A4C-A270-6E7478A4E13C}" type="presParOf" srcId="{F844922B-CCBE-4B17-8DF6-ABE0A3B2D7BF}" destId="{1FE92D93-901D-40C2-BDAA-02A276CF6EC4}" srcOrd="1" destOrd="0" presId="urn:microsoft.com/office/officeart/2005/8/layout/target3"/>
    <dgm:cxn modelId="{6C651E2C-2FD0-4688-A69B-0248786B8946}" type="presParOf" srcId="{F844922B-CCBE-4B17-8DF6-ABE0A3B2D7BF}" destId="{1C5E1A61-C7C5-4429-B1CF-BAC971751FC2}" srcOrd="2" destOrd="0" presId="urn:microsoft.com/office/officeart/2005/8/layout/target3"/>
    <dgm:cxn modelId="{F02B5A9D-EB1A-4992-9F1D-9F97BCE2C71F}" type="presParOf" srcId="{F844922B-CCBE-4B17-8DF6-ABE0A3B2D7BF}" destId="{E9175AC4-8457-4194-A701-56129C4284A0}" srcOrd="3" destOrd="0" presId="urn:microsoft.com/office/officeart/2005/8/layout/target3"/>
    <dgm:cxn modelId="{1377BDD1-94DB-4990-817F-5FD6C9DBA745}" type="presParOf" srcId="{F844922B-CCBE-4B17-8DF6-ABE0A3B2D7BF}" destId="{E0A4BFF0-47EB-4DA9-A97F-F0B93ECB8CF0}" srcOrd="4" destOrd="0" presId="urn:microsoft.com/office/officeart/2005/8/layout/target3"/>
    <dgm:cxn modelId="{083FD4F1-8518-4F68-A0D3-0F74DBE93613}" type="presParOf" srcId="{F844922B-CCBE-4B17-8DF6-ABE0A3B2D7BF}" destId="{9021FCFC-E3C4-4620-A010-594C4C7D2934}" srcOrd="5" destOrd="0" presId="urn:microsoft.com/office/officeart/2005/8/layout/target3"/>
    <dgm:cxn modelId="{C456E51A-01E9-49F6-A5C3-3BCF4D760FD3}" type="presParOf" srcId="{F844922B-CCBE-4B17-8DF6-ABE0A3B2D7BF}" destId="{6F2B0E97-0516-4C1B-9785-03A44C9217DF}" srcOrd="6" destOrd="0" presId="urn:microsoft.com/office/officeart/2005/8/layout/target3"/>
    <dgm:cxn modelId="{B8FF98C9-43D3-4190-A3C6-6AEF0340AAF2}" type="presParOf" srcId="{F844922B-CCBE-4B17-8DF6-ABE0A3B2D7BF}" destId="{7807DA90-BC67-4BE2-B7E9-B7E785E259B8}" srcOrd="7" destOrd="0" presId="urn:microsoft.com/office/officeart/2005/8/layout/target3"/>
    <dgm:cxn modelId="{55C66AA5-D7C0-4025-BB6D-C04B57A25B2C}" type="presParOf" srcId="{F844922B-CCBE-4B17-8DF6-ABE0A3B2D7BF}" destId="{60B2A3D1-0FE5-4E34-AA60-5EBD602FA82B}" srcOrd="8" destOrd="0" presId="urn:microsoft.com/office/officeart/2005/8/layout/target3"/>
    <dgm:cxn modelId="{C8A8C565-8188-46A2-BAF6-891DE1A955B1}" type="presParOf" srcId="{F844922B-CCBE-4B17-8DF6-ABE0A3B2D7BF}" destId="{6867FB42-34F3-4CD6-BDAE-4A76F5C03C7C}" srcOrd="9" destOrd="0" presId="urn:microsoft.com/office/officeart/2005/8/layout/target3"/>
    <dgm:cxn modelId="{1AA031B1-36A8-4AC0-8950-3E97F6A87485}" type="presParOf" srcId="{F844922B-CCBE-4B17-8DF6-ABE0A3B2D7BF}" destId="{777BEC8E-19E6-43DE-B0FE-09908629D1F5}" srcOrd="10" destOrd="0" presId="urn:microsoft.com/office/officeart/2005/8/layout/target3"/>
    <dgm:cxn modelId="{EA001518-FBCF-4C7C-91BB-B97E170FC7D3}" type="presParOf" srcId="{F844922B-CCBE-4B17-8DF6-ABE0A3B2D7BF}" destId="{936E53DF-9A31-41C5-B224-9B561E92DE8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88DFD-7C82-4EAB-946C-BBFEB90AC65C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DD7FE65-788B-4537-8D88-45CA370DED32}">
      <dgm:prSet phldrT="[文字]"/>
      <dgm:spPr/>
      <dgm:t>
        <a:bodyPr/>
        <a:lstStyle/>
        <a:p>
          <a:r>
            <a:rPr lang="zh-TW" altLang="en-US" dirty="0" smtClean="0"/>
            <a:t>初步入侵</a:t>
          </a:r>
          <a:endParaRPr lang="zh-TW" altLang="en-US" dirty="0"/>
        </a:p>
      </dgm:t>
    </dgm:pt>
    <dgm:pt modelId="{1FB83C85-3023-487C-A668-743560CF82BE}" type="parTrans" cxnId="{FB242CEB-74B4-41EE-A51A-8178216E3564}">
      <dgm:prSet/>
      <dgm:spPr/>
      <dgm:t>
        <a:bodyPr/>
        <a:lstStyle/>
        <a:p>
          <a:endParaRPr lang="zh-TW" altLang="en-US"/>
        </a:p>
      </dgm:t>
    </dgm:pt>
    <dgm:pt modelId="{56A605A6-B371-4E4B-87D6-5DCA4A242B82}" type="sibTrans" cxnId="{FB242CEB-74B4-41EE-A51A-8178216E3564}">
      <dgm:prSet/>
      <dgm:spPr/>
      <dgm:t>
        <a:bodyPr/>
        <a:lstStyle/>
        <a:p>
          <a:endParaRPr lang="zh-TW" altLang="en-US"/>
        </a:p>
      </dgm:t>
    </dgm:pt>
    <dgm:pt modelId="{3E29F9ED-B17D-4490-8E9F-F2FBC6F72425}">
      <dgm:prSet phldrT="[文字]"/>
      <dgm:spPr/>
      <dgm:t>
        <a:bodyPr/>
        <a:lstStyle/>
        <a:p>
          <a:r>
            <a:rPr lang="zh-TW" altLang="en-US" dirty="0" smtClean="0"/>
            <a:t>建立立足點</a:t>
          </a:r>
          <a:endParaRPr lang="zh-TW" altLang="en-US" dirty="0"/>
        </a:p>
      </dgm:t>
    </dgm:pt>
    <dgm:pt modelId="{0DC3B168-04E7-4138-9DE2-EECA0043DF09}" type="parTrans" cxnId="{ADBE4D1E-DD0F-4193-9385-4B528D4409FC}">
      <dgm:prSet/>
      <dgm:spPr/>
      <dgm:t>
        <a:bodyPr/>
        <a:lstStyle/>
        <a:p>
          <a:endParaRPr lang="zh-TW" altLang="en-US"/>
        </a:p>
      </dgm:t>
    </dgm:pt>
    <dgm:pt modelId="{45026226-2E51-4924-80AD-780E495D3C41}" type="sibTrans" cxnId="{ADBE4D1E-DD0F-4193-9385-4B528D4409FC}">
      <dgm:prSet/>
      <dgm:spPr/>
      <dgm:t>
        <a:bodyPr/>
        <a:lstStyle/>
        <a:p>
          <a:endParaRPr lang="zh-TW" altLang="en-US"/>
        </a:p>
      </dgm:t>
    </dgm:pt>
    <dgm:pt modelId="{3A5C92CF-B0B4-4999-AB7D-223A80ED1295}">
      <dgm:prSet phldrT="[文字]"/>
      <dgm:spPr/>
      <dgm:t>
        <a:bodyPr/>
        <a:lstStyle/>
        <a:p>
          <a:r>
            <a:rPr lang="zh-TW" altLang="en-US" dirty="0" smtClean="0"/>
            <a:t>取得管理權限</a:t>
          </a:r>
          <a:endParaRPr lang="zh-TW" altLang="en-US" dirty="0"/>
        </a:p>
      </dgm:t>
    </dgm:pt>
    <dgm:pt modelId="{FC5C8A7A-E0A0-4F82-A96A-368C120574FB}" type="parTrans" cxnId="{E5E91193-4591-499C-9100-4B918A87C2B1}">
      <dgm:prSet/>
      <dgm:spPr/>
      <dgm:t>
        <a:bodyPr/>
        <a:lstStyle/>
        <a:p>
          <a:endParaRPr lang="zh-TW" altLang="en-US"/>
        </a:p>
      </dgm:t>
    </dgm:pt>
    <dgm:pt modelId="{35F718B0-A54A-4BAD-8A71-CB5F2296CD73}" type="sibTrans" cxnId="{E5E91193-4591-499C-9100-4B918A87C2B1}">
      <dgm:prSet/>
      <dgm:spPr/>
      <dgm:t>
        <a:bodyPr/>
        <a:lstStyle/>
        <a:p>
          <a:endParaRPr lang="zh-TW" altLang="en-US"/>
        </a:p>
      </dgm:t>
    </dgm:pt>
    <dgm:pt modelId="{FAF1EEE3-2406-40AA-A6CB-CD251424E644}">
      <dgm:prSet phldrT="[文字]"/>
      <dgm:spPr/>
      <dgm:t>
        <a:bodyPr/>
        <a:lstStyle/>
        <a:p>
          <a:r>
            <a:rPr lang="zh-TW" altLang="en-US" dirty="0" smtClean="0"/>
            <a:t>內部偵查與擴散</a:t>
          </a:r>
          <a:endParaRPr lang="zh-TW" altLang="en-US" dirty="0"/>
        </a:p>
      </dgm:t>
    </dgm:pt>
    <dgm:pt modelId="{85DD6791-AAD9-4BAC-8694-FF63F9E3ACE6}" type="parTrans" cxnId="{4811E197-8CF3-4F99-86B1-86F9BC7E8792}">
      <dgm:prSet/>
      <dgm:spPr/>
      <dgm:t>
        <a:bodyPr/>
        <a:lstStyle/>
        <a:p>
          <a:endParaRPr lang="zh-TW" altLang="en-US"/>
        </a:p>
      </dgm:t>
    </dgm:pt>
    <dgm:pt modelId="{0A17C57B-72F9-4EBC-9EAF-F200C2F9CF77}" type="sibTrans" cxnId="{4811E197-8CF3-4F99-86B1-86F9BC7E8792}">
      <dgm:prSet/>
      <dgm:spPr/>
      <dgm:t>
        <a:bodyPr/>
        <a:lstStyle/>
        <a:p>
          <a:endParaRPr lang="zh-TW" altLang="en-US"/>
        </a:p>
      </dgm:t>
    </dgm:pt>
    <dgm:pt modelId="{EC78660B-E61A-4042-B1E0-B30D34D05F31}">
      <dgm:prSet phldrT="[文字]"/>
      <dgm:spPr/>
      <dgm:t>
        <a:bodyPr/>
        <a:lstStyle/>
        <a:p>
          <a:r>
            <a:rPr lang="zh-TW" altLang="en-US" dirty="0" smtClean="0"/>
            <a:t>監控及完成任務</a:t>
          </a:r>
          <a:endParaRPr lang="zh-TW" altLang="en-US" dirty="0"/>
        </a:p>
      </dgm:t>
    </dgm:pt>
    <dgm:pt modelId="{274ACCED-0A1B-449F-BB33-015B10515BA1}" type="parTrans" cxnId="{81B437ED-5A47-4825-A6D6-435F806E9656}">
      <dgm:prSet/>
      <dgm:spPr/>
      <dgm:t>
        <a:bodyPr/>
        <a:lstStyle/>
        <a:p>
          <a:endParaRPr lang="zh-TW" altLang="en-US"/>
        </a:p>
      </dgm:t>
    </dgm:pt>
    <dgm:pt modelId="{2B79BA6B-BBC6-46E2-920C-75E9B5AB7711}" type="sibTrans" cxnId="{81B437ED-5A47-4825-A6D6-435F806E9656}">
      <dgm:prSet/>
      <dgm:spPr/>
      <dgm:t>
        <a:bodyPr/>
        <a:lstStyle/>
        <a:p>
          <a:endParaRPr lang="zh-TW" altLang="en-US"/>
        </a:p>
      </dgm:t>
    </dgm:pt>
    <dgm:pt modelId="{7BA92C9B-3B7F-4FED-91EB-FEB239076782}" type="pres">
      <dgm:prSet presAssocID="{E3888DFD-7C82-4EAB-946C-BBFEB90AC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0832B7-2518-40DF-AA8B-6DD29FF6B579}" type="pres">
      <dgm:prSet presAssocID="{E3888DFD-7C82-4EAB-946C-BBFEB90AC65C}" presName="cycle" presStyleCnt="0"/>
      <dgm:spPr/>
    </dgm:pt>
    <dgm:pt modelId="{758DACFF-2F79-42E8-9C06-216337E261A8}" type="pres">
      <dgm:prSet presAssocID="{CDD7FE65-788B-4537-8D88-45CA370DED3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3A8904-F838-4E64-97FA-7529F968153C}" type="pres">
      <dgm:prSet presAssocID="{56A605A6-B371-4E4B-87D6-5DCA4A242B82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A2EDB68C-0F10-4CA9-A6FB-7CF7EBA9BB05}" type="pres">
      <dgm:prSet presAssocID="{3E29F9ED-B17D-4490-8E9F-F2FBC6F7242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A27507-8030-4542-8ED8-17FF347054C2}" type="pres">
      <dgm:prSet presAssocID="{3A5C92CF-B0B4-4999-AB7D-223A80ED129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99BC6C-1E25-4FE3-9223-AE2D3B03BE68}" type="pres">
      <dgm:prSet presAssocID="{FAF1EEE3-2406-40AA-A6CB-CD251424E64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93E5AD-798B-45F9-B39B-5C906E9C8279}" type="pres">
      <dgm:prSet presAssocID="{EC78660B-E61A-4042-B1E0-B30D34D05F3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6A00302-010A-49AA-9FC3-E79BC6CE18E0}" type="presOf" srcId="{3A5C92CF-B0B4-4999-AB7D-223A80ED1295}" destId="{08A27507-8030-4542-8ED8-17FF347054C2}" srcOrd="0" destOrd="0" presId="urn:microsoft.com/office/officeart/2005/8/layout/cycle3"/>
    <dgm:cxn modelId="{C9280E0F-9482-43F4-BB6B-CB052F1A7758}" type="presOf" srcId="{CDD7FE65-788B-4537-8D88-45CA370DED32}" destId="{758DACFF-2F79-42E8-9C06-216337E261A8}" srcOrd="0" destOrd="0" presId="urn:microsoft.com/office/officeart/2005/8/layout/cycle3"/>
    <dgm:cxn modelId="{B9A363FD-A1EA-48F0-82CB-F3F6029F0F17}" type="presOf" srcId="{3E29F9ED-B17D-4490-8E9F-F2FBC6F72425}" destId="{A2EDB68C-0F10-4CA9-A6FB-7CF7EBA9BB05}" srcOrd="0" destOrd="0" presId="urn:microsoft.com/office/officeart/2005/8/layout/cycle3"/>
    <dgm:cxn modelId="{FB242CEB-74B4-41EE-A51A-8178216E3564}" srcId="{E3888DFD-7C82-4EAB-946C-BBFEB90AC65C}" destId="{CDD7FE65-788B-4537-8D88-45CA370DED32}" srcOrd="0" destOrd="0" parTransId="{1FB83C85-3023-487C-A668-743560CF82BE}" sibTransId="{56A605A6-B371-4E4B-87D6-5DCA4A242B82}"/>
    <dgm:cxn modelId="{4811E197-8CF3-4F99-86B1-86F9BC7E8792}" srcId="{E3888DFD-7C82-4EAB-946C-BBFEB90AC65C}" destId="{FAF1EEE3-2406-40AA-A6CB-CD251424E644}" srcOrd="3" destOrd="0" parTransId="{85DD6791-AAD9-4BAC-8694-FF63F9E3ACE6}" sibTransId="{0A17C57B-72F9-4EBC-9EAF-F200C2F9CF77}"/>
    <dgm:cxn modelId="{ADBE4D1E-DD0F-4193-9385-4B528D4409FC}" srcId="{E3888DFD-7C82-4EAB-946C-BBFEB90AC65C}" destId="{3E29F9ED-B17D-4490-8E9F-F2FBC6F72425}" srcOrd="1" destOrd="0" parTransId="{0DC3B168-04E7-4138-9DE2-EECA0043DF09}" sibTransId="{45026226-2E51-4924-80AD-780E495D3C41}"/>
    <dgm:cxn modelId="{81B437ED-5A47-4825-A6D6-435F806E9656}" srcId="{E3888DFD-7C82-4EAB-946C-BBFEB90AC65C}" destId="{EC78660B-E61A-4042-B1E0-B30D34D05F31}" srcOrd="4" destOrd="0" parTransId="{274ACCED-0A1B-449F-BB33-015B10515BA1}" sibTransId="{2B79BA6B-BBC6-46E2-920C-75E9B5AB7711}"/>
    <dgm:cxn modelId="{E5E91193-4591-499C-9100-4B918A87C2B1}" srcId="{E3888DFD-7C82-4EAB-946C-BBFEB90AC65C}" destId="{3A5C92CF-B0B4-4999-AB7D-223A80ED1295}" srcOrd="2" destOrd="0" parTransId="{FC5C8A7A-E0A0-4F82-A96A-368C120574FB}" sibTransId="{35F718B0-A54A-4BAD-8A71-CB5F2296CD73}"/>
    <dgm:cxn modelId="{4E946284-B746-4F35-939F-FA1FB1BE54EA}" type="presOf" srcId="{EC78660B-E61A-4042-B1E0-B30D34D05F31}" destId="{3593E5AD-798B-45F9-B39B-5C906E9C8279}" srcOrd="0" destOrd="0" presId="urn:microsoft.com/office/officeart/2005/8/layout/cycle3"/>
    <dgm:cxn modelId="{8FE98F91-CAD7-43E9-8472-0B9535F32F44}" type="presOf" srcId="{FAF1EEE3-2406-40AA-A6CB-CD251424E644}" destId="{4799BC6C-1E25-4FE3-9223-AE2D3B03BE68}" srcOrd="0" destOrd="0" presId="urn:microsoft.com/office/officeart/2005/8/layout/cycle3"/>
    <dgm:cxn modelId="{DF3B037F-D45E-47FF-B8F3-4CC6BF9926D3}" type="presOf" srcId="{E3888DFD-7C82-4EAB-946C-BBFEB90AC65C}" destId="{7BA92C9B-3B7F-4FED-91EB-FEB239076782}" srcOrd="0" destOrd="0" presId="urn:microsoft.com/office/officeart/2005/8/layout/cycle3"/>
    <dgm:cxn modelId="{0185218A-0F34-4AF3-AD84-AFCCB32585FF}" type="presOf" srcId="{56A605A6-B371-4E4B-87D6-5DCA4A242B82}" destId="{AB3A8904-F838-4E64-97FA-7529F968153C}" srcOrd="0" destOrd="0" presId="urn:microsoft.com/office/officeart/2005/8/layout/cycle3"/>
    <dgm:cxn modelId="{966FD8ED-792C-4E4B-B299-AF200D786AB3}" type="presParOf" srcId="{7BA92C9B-3B7F-4FED-91EB-FEB239076782}" destId="{CA0832B7-2518-40DF-AA8B-6DD29FF6B579}" srcOrd="0" destOrd="0" presId="urn:microsoft.com/office/officeart/2005/8/layout/cycle3"/>
    <dgm:cxn modelId="{CAC49CFB-7467-42F9-9DF4-4A6C5CAFB4AF}" type="presParOf" srcId="{CA0832B7-2518-40DF-AA8B-6DD29FF6B579}" destId="{758DACFF-2F79-42E8-9C06-216337E261A8}" srcOrd="0" destOrd="0" presId="urn:microsoft.com/office/officeart/2005/8/layout/cycle3"/>
    <dgm:cxn modelId="{9758A53F-BCAE-4B6C-B906-0B10CFBAF102}" type="presParOf" srcId="{CA0832B7-2518-40DF-AA8B-6DD29FF6B579}" destId="{AB3A8904-F838-4E64-97FA-7529F968153C}" srcOrd="1" destOrd="0" presId="urn:microsoft.com/office/officeart/2005/8/layout/cycle3"/>
    <dgm:cxn modelId="{CD752CA2-1AC1-42A3-8825-0A00F07E17F1}" type="presParOf" srcId="{CA0832B7-2518-40DF-AA8B-6DD29FF6B579}" destId="{A2EDB68C-0F10-4CA9-A6FB-7CF7EBA9BB05}" srcOrd="2" destOrd="0" presId="urn:microsoft.com/office/officeart/2005/8/layout/cycle3"/>
    <dgm:cxn modelId="{D9ACEB23-9B11-4C50-8F3D-450A88FAC260}" type="presParOf" srcId="{CA0832B7-2518-40DF-AA8B-6DD29FF6B579}" destId="{08A27507-8030-4542-8ED8-17FF347054C2}" srcOrd="3" destOrd="0" presId="urn:microsoft.com/office/officeart/2005/8/layout/cycle3"/>
    <dgm:cxn modelId="{729C1D88-8465-4F30-8134-DBA39193428C}" type="presParOf" srcId="{CA0832B7-2518-40DF-AA8B-6DD29FF6B579}" destId="{4799BC6C-1E25-4FE3-9223-AE2D3B03BE68}" srcOrd="4" destOrd="0" presId="urn:microsoft.com/office/officeart/2005/8/layout/cycle3"/>
    <dgm:cxn modelId="{185AF9D8-A7A0-4965-9D2E-0FF11CB25CC2}" type="presParOf" srcId="{CA0832B7-2518-40DF-AA8B-6DD29FF6B579}" destId="{3593E5AD-798B-45F9-B39B-5C906E9C827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3B2746-C11C-42B8-9F7B-693E6223F97B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BD6A0AF-BF77-4F99-837F-77C22B3CD79E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提高警覺性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5715F7D-6F55-4A39-B58F-6900530415FD}" type="parTrans" cxnId="{EB4C63E4-E17A-42E3-826D-4FF805EB2925}">
      <dgm:prSet/>
      <dgm:spPr/>
      <dgm:t>
        <a:bodyPr/>
        <a:lstStyle/>
        <a:p>
          <a:endParaRPr lang="zh-TW" altLang="en-US"/>
        </a:p>
      </dgm:t>
    </dgm:pt>
    <dgm:pt modelId="{AF38DA1D-CD96-4FDD-A4C7-8CFCF93E346A}" type="sibTrans" cxnId="{EB4C63E4-E17A-42E3-826D-4FF805EB2925}">
      <dgm:prSet/>
      <dgm:spPr/>
      <dgm:t>
        <a:bodyPr/>
        <a:lstStyle/>
        <a:p>
          <a:endParaRPr lang="zh-TW" altLang="en-US"/>
        </a:p>
      </dgm:t>
    </dgm:pt>
    <dgm:pt modelId="{5CFD3F84-0BFA-481A-955D-BBADD1937518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佈建多層次防禦機制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363EBD6-603C-467A-9156-2DB69B2CBEDF}" type="parTrans" cxnId="{4ED10FBA-B80C-428E-9126-C808BFE55EAA}">
      <dgm:prSet/>
      <dgm:spPr/>
      <dgm:t>
        <a:bodyPr/>
        <a:lstStyle/>
        <a:p>
          <a:endParaRPr lang="zh-TW" altLang="en-US"/>
        </a:p>
      </dgm:t>
    </dgm:pt>
    <dgm:pt modelId="{0ED5212F-D43A-4B66-BA4D-0B5C5B275735}" type="sibTrans" cxnId="{4ED10FBA-B80C-428E-9126-C808BFE55EAA}">
      <dgm:prSet/>
      <dgm:spPr/>
      <dgm:t>
        <a:bodyPr/>
        <a:lstStyle/>
        <a:p>
          <a:endParaRPr lang="zh-TW" altLang="en-US"/>
        </a:p>
      </dgm:t>
    </dgm:pt>
    <dgm:pt modelId="{9BAF2A4F-CDA4-49BA-9E1D-3B6ECDCA439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機敏資料的保護</a:t>
          </a:r>
          <a:endParaRPr lang="en-US" altLang="zh-TW" dirty="0" smtClean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55147BB-2831-4297-A15A-1A2C04755F9F}" type="parTrans" cxnId="{8119C62E-4389-4AF8-9B55-D098F7673C7B}">
      <dgm:prSet/>
      <dgm:spPr/>
      <dgm:t>
        <a:bodyPr/>
        <a:lstStyle/>
        <a:p>
          <a:endParaRPr lang="zh-TW" altLang="en-US"/>
        </a:p>
      </dgm:t>
    </dgm:pt>
    <dgm:pt modelId="{04149444-6269-4029-8C2C-999D2D05B371}" type="sibTrans" cxnId="{8119C62E-4389-4AF8-9B55-D098F7673C7B}">
      <dgm:prSet/>
      <dgm:spPr/>
      <dgm:t>
        <a:bodyPr/>
        <a:lstStyle/>
        <a:p>
          <a:endParaRPr lang="zh-TW" altLang="en-US"/>
        </a:p>
      </dgm:t>
    </dgm:pt>
    <dgm:pt modelId="{9415E4C7-F591-469A-A1B8-BBF95C43BC3F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定期執行演練</a:t>
          </a:r>
          <a:endParaRPr lang="en-US" altLang="zh-TW" dirty="0" smtClean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361BC68-1F00-4C98-90EC-6BEE4DD6C846}" type="parTrans" cxnId="{ABFCAE53-913A-4907-A1A5-9B10E3804E7F}">
      <dgm:prSet/>
      <dgm:spPr/>
      <dgm:t>
        <a:bodyPr/>
        <a:lstStyle/>
        <a:p>
          <a:endParaRPr lang="zh-TW" altLang="en-US"/>
        </a:p>
      </dgm:t>
    </dgm:pt>
    <dgm:pt modelId="{C6309877-436E-4077-B2E5-4E375DF149A8}" type="sibTrans" cxnId="{ABFCAE53-913A-4907-A1A5-9B10E3804E7F}">
      <dgm:prSet/>
      <dgm:spPr/>
      <dgm:t>
        <a:bodyPr/>
        <a:lstStyle/>
        <a:p>
          <a:endParaRPr lang="zh-TW" altLang="en-US"/>
        </a:p>
      </dgm:t>
    </dgm:pt>
    <dgm:pt modelId="{9772EDE0-C78E-47A0-B26C-9525C988B40E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加強電腦防護及定期更新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B1A1C7D-9789-4355-A1D7-2B576EC8FE7E}" type="parTrans" cxnId="{46BF0742-A0F2-4703-93C2-9393A2EC965C}">
      <dgm:prSet/>
      <dgm:spPr/>
    </dgm:pt>
    <dgm:pt modelId="{B43C4AC1-8FD5-48C5-A82B-049FDC73F02A}" type="sibTrans" cxnId="{46BF0742-A0F2-4703-93C2-9393A2EC965C}">
      <dgm:prSet/>
      <dgm:spPr/>
    </dgm:pt>
    <dgm:pt modelId="{DDFE5C96-1630-4407-AA25-DF26F84F359A}" type="pres">
      <dgm:prSet presAssocID="{993B2746-C11C-42B8-9F7B-693E6223F9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3EA76CC-5CDE-4595-8923-A132A7F6E036}" type="pres">
      <dgm:prSet presAssocID="{993B2746-C11C-42B8-9F7B-693E6223F97B}" presName="Name1" presStyleCnt="0"/>
      <dgm:spPr/>
      <dgm:t>
        <a:bodyPr/>
        <a:lstStyle/>
        <a:p>
          <a:endParaRPr lang="zh-TW" altLang="en-US"/>
        </a:p>
      </dgm:t>
    </dgm:pt>
    <dgm:pt modelId="{8D50F2E2-F2EE-4C25-9412-BDBCCB849B47}" type="pres">
      <dgm:prSet presAssocID="{993B2746-C11C-42B8-9F7B-693E6223F97B}" presName="cycle" presStyleCnt="0"/>
      <dgm:spPr/>
      <dgm:t>
        <a:bodyPr/>
        <a:lstStyle/>
        <a:p>
          <a:endParaRPr lang="zh-TW" altLang="en-US"/>
        </a:p>
      </dgm:t>
    </dgm:pt>
    <dgm:pt modelId="{15706857-A8EE-4FE9-9634-2275F515593C}" type="pres">
      <dgm:prSet presAssocID="{993B2746-C11C-42B8-9F7B-693E6223F97B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26105CFC-8B2A-42BA-83E6-85655F439BAC}" type="pres">
      <dgm:prSet presAssocID="{993B2746-C11C-42B8-9F7B-693E6223F97B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EDBA738E-F615-461B-A943-002291BC0FCD}" type="pres">
      <dgm:prSet presAssocID="{993B2746-C11C-42B8-9F7B-693E6223F97B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CBF4BD32-53C0-4BBF-8082-654E43D61C2A}" type="pres">
      <dgm:prSet presAssocID="{993B2746-C11C-42B8-9F7B-693E6223F97B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EBBC56C2-43DB-4F3A-91C2-3A4B2A33F5DD}" type="pres">
      <dgm:prSet presAssocID="{0BD6A0AF-BF77-4F99-837F-77C22B3CD7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BA6C25-C315-4DF4-8FEF-D0666740842D}" type="pres">
      <dgm:prSet presAssocID="{0BD6A0AF-BF77-4F99-837F-77C22B3CD79E}" presName="accent_1" presStyleCnt="0"/>
      <dgm:spPr/>
      <dgm:t>
        <a:bodyPr/>
        <a:lstStyle/>
        <a:p>
          <a:endParaRPr lang="zh-TW" altLang="en-US"/>
        </a:p>
      </dgm:t>
    </dgm:pt>
    <dgm:pt modelId="{73A88855-FFA2-4F58-B6AB-79DC8E85D2A7}" type="pres">
      <dgm:prSet presAssocID="{0BD6A0AF-BF77-4F99-837F-77C22B3CD79E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6911B587-5DA7-427D-8A83-30E193393D20}" type="pres">
      <dgm:prSet presAssocID="{9772EDE0-C78E-47A0-B26C-9525C988B40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44CDB4-0605-45A3-8613-6DFC88BCA4F6}" type="pres">
      <dgm:prSet presAssocID="{9772EDE0-C78E-47A0-B26C-9525C988B40E}" presName="accent_2" presStyleCnt="0"/>
      <dgm:spPr/>
    </dgm:pt>
    <dgm:pt modelId="{D5444F35-694F-4410-83CB-9D8E02F9E11F}" type="pres">
      <dgm:prSet presAssocID="{9772EDE0-C78E-47A0-B26C-9525C988B40E}" presName="accentRepeatNode" presStyleLbl="solidFgAcc1" presStyleIdx="1" presStyleCnt="5"/>
      <dgm:spPr/>
    </dgm:pt>
    <dgm:pt modelId="{9C7DFAB5-1A90-46E4-B2C1-F91C73D4DAFD}" type="pres">
      <dgm:prSet presAssocID="{5CFD3F84-0BFA-481A-955D-BBADD193751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8CE131-3B3C-46DA-B36A-51B4A229AE89}" type="pres">
      <dgm:prSet presAssocID="{5CFD3F84-0BFA-481A-955D-BBADD1937518}" presName="accent_3" presStyleCnt="0"/>
      <dgm:spPr/>
      <dgm:t>
        <a:bodyPr/>
        <a:lstStyle/>
        <a:p>
          <a:endParaRPr lang="zh-TW" altLang="en-US"/>
        </a:p>
      </dgm:t>
    </dgm:pt>
    <dgm:pt modelId="{6E9A8971-9F8E-4D97-8648-53CE4F9FB320}" type="pres">
      <dgm:prSet presAssocID="{5CFD3F84-0BFA-481A-955D-BBADD1937518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9EBCE526-5C38-48A4-A1C8-747CE65AE830}" type="pres">
      <dgm:prSet presAssocID="{9BAF2A4F-CDA4-49BA-9E1D-3B6ECDCA439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79E1C4-3BBC-412D-A5F6-84AD3BCEBB49}" type="pres">
      <dgm:prSet presAssocID="{9BAF2A4F-CDA4-49BA-9E1D-3B6ECDCA4396}" presName="accent_4" presStyleCnt="0"/>
      <dgm:spPr/>
      <dgm:t>
        <a:bodyPr/>
        <a:lstStyle/>
        <a:p>
          <a:endParaRPr lang="zh-TW" altLang="en-US"/>
        </a:p>
      </dgm:t>
    </dgm:pt>
    <dgm:pt modelId="{F6AA6444-7536-47CC-8535-B1013F34F21D}" type="pres">
      <dgm:prSet presAssocID="{9BAF2A4F-CDA4-49BA-9E1D-3B6ECDCA4396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321AD76F-2B86-46EF-BB89-2CC191421AFC}" type="pres">
      <dgm:prSet presAssocID="{9415E4C7-F591-469A-A1B8-BBF95C43BC3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7D2F33-7AC7-40BE-8892-22BD692F8510}" type="pres">
      <dgm:prSet presAssocID="{9415E4C7-F591-469A-A1B8-BBF95C43BC3F}" presName="accent_5" presStyleCnt="0"/>
      <dgm:spPr/>
      <dgm:t>
        <a:bodyPr/>
        <a:lstStyle/>
        <a:p>
          <a:endParaRPr lang="zh-TW" altLang="en-US"/>
        </a:p>
      </dgm:t>
    </dgm:pt>
    <dgm:pt modelId="{C73528A7-0255-47BA-B9D3-2DD4AE1AC66F}" type="pres">
      <dgm:prSet presAssocID="{9415E4C7-F591-469A-A1B8-BBF95C43BC3F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EB4C63E4-E17A-42E3-826D-4FF805EB2925}" srcId="{993B2746-C11C-42B8-9F7B-693E6223F97B}" destId="{0BD6A0AF-BF77-4F99-837F-77C22B3CD79E}" srcOrd="0" destOrd="0" parTransId="{35715F7D-6F55-4A39-B58F-6900530415FD}" sibTransId="{AF38DA1D-CD96-4FDD-A4C7-8CFCF93E346A}"/>
    <dgm:cxn modelId="{527C30DB-2CB6-46A2-9EBA-2D6A40791137}" type="presOf" srcId="{9415E4C7-F591-469A-A1B8-BBF95C43BC3F}" destId="{321AD76F-2B86-46EF-BB89-2CC191421AFC}" srcOrd="0" destOrd="0" presId="urn:microsoft.com/office/officeart/2008/layout/VerticalCurvedList"/>
    <dgm:cxn modelId="{CF832B41-D2D9-45D1-B70E-33B9489B1FEA}" type="presOf" srcId="{993B2746-C11C-42B8-9F7B-693E6223F97B}" destId="{DDFE5C96-1630-4407-AA25-DF26F84F359A}" srcOrd="0" destOrd="0" presId="urn:microsoft.com/office/officeart/2008/layout/VerticalCurvedList"/>
    <dgm:cxn modelId="{8119C62E-4389-4AF8-9B55-D098F7673C7B}" srcId="{993B2746-C11C-42B8-9F7B-693E6223F97B}" destId="{9BAF2A4F-CDA4-49BA-9E1D-3B6ECDCA4396}" srcOrd="3" destOrd="0" parTransId="{855147BB-2831-4297-A15A-1A2C04755F9F}" sibTransId="{04149444-6269-4029-8C2C-999D2D05B371}"/>
    <dgm:cxn modelId="{4549E782-1BF4-40B3-8970-BAF600BE546B}" type="presOf" srcId="{0BD6A0AF-BF77-4F99-837F-77C22B3CD79E}" destId="{EBBC56C2-43DB-4F3A-91C2-3A4B2A33F5DD}" srcOrd="0" destOrd="0" presId="urn:microsoft.com/office/officeart/2008/layout/VerticalCurvedList"/>
    <dgm:cxn modelId="{3698FCA9-BD7C-4C03-9804-84C2E498C6BE}" type="presOf" srcId="{AF38DA1D-CD96-4FDD-A4C7-8CFCF93E346A}" destId="{26105CFC-8B2A-42BA-83E6-85655F439BAC}" srcOrd="0" destOrd="0" presId="urn:microsoft.com/office/officeart/2008/layout/VerticalCurvedList"/>
    <dgm:cxn modelId="{ABFCAE53-913A-4907-A1A5-9B10E3804E7F}" srcId="{993B2746-C11C-42B8-9F7B-693E6223F97B}" destId="{9415E4C7-F591-469A-A1B8-BBF95C43BC3F}" srcOrd="4" destOrd="0" parTransId="{9361BC68-1F00-4C98-90EC-6BEE4DD6C846}" sibTransId="{C6309877-436E-4077-B2E5-4E375DF149A8}"/>
    <dgm:cxn modelId="{6948F1F1-3402-4407-BB33-6367AA4E4E35}" type="presOf" srcId="{9772EDE0-C78E-47A0-B26C-9525C988B40E}" destId="{6911B587-5DA7-427D-8A83-30E193393D20}" srcOrd="0" destOrd="0" presId="urn:microsoft.com/office/officeart/2008/layout/VerticalCurvedList"/>
    <dgm:cxn modelId="{4ED10FBA-B80C-428E-9126-C808BFE55EAA}" srcId="{993B2746-C11C-42B8-9F7B-693E6223F97B}" destId="{5CFD3F84-0BFA-481A-955D-BBADD1937518}" srcOrd="2" destOrd="0" parTransId="{E363EBD6-603C-467A-9156-2DB69B2CBEDF}" sibTransId="{0ED5212F-D43A-4B66-BA4D-0B5C5B275735}"/>
    <dgm:cxn modelId="{094504DB-A092-483F-83B2-7508E43EF4CB}" type="presOf" srcId="{9BAF2A4F-CDA4-49BA-9E1D-3B6ECDCA4396}" destId="{9EBCE526-5C38-48A4-A1C8-747CE65AE830}" srcOrd="0" destOrd="0" presId="urn:microsoft.com/office/officeart/2008/layout/VerticalCurvedList"/>
    <dgm:cxn modelId="{696227D7-8CB9-4F0F-8A9C-4186EF444CCF}" type="presOf" srcId="{5CFD3F84-0BFA-481A-955D-BBADD1937518}" destId="{9C7DFAB5-1A90-46E4-B2C1-F91C73D4DAFD}" srcOrd="0" destOrd="0" presId="urn:microsoft.com/office/officeart/2008/layout/VerticalCurvedList"/>
    <dgm:cxn modelId="{46BF0742-A0F2-4703-93C2-9393A2EC965C}" srcId="{993B2746-C11C-42B8-9F7B-693E6223F97B}" destId="{9772EDE0-C78E-47A0-B26C-9525C988B40E}" srcOrd="1" destOrd="0" parTransId="{5B1A1C7D-9789-4355-A1D7-2B576EC8FE7E}" sibTransId="{B43C4AC1-8FD5-48C5-A82B-049FDC73F02A}"/>
    <dgm:cxn modelId="{E74E3D35-E1CD-4CDD-9DB6-EE5F9D6F00EA}" type="presParOf" srcId="{DDFE5C96-1630-4407-AA25-DF26F84F359A}" destId="{33EA76CC-5CDE-4595-8923-A132A7F6E036}" srcOrd="0" destOrd="0" presId="urn:microsoft.com/office/officeart/2008/layout/VerticalCurvedList"/>
    <dgm:cxn modelId="{73D1775A-BA55-4348-BD18-219CD66C20EA}" type="presParOf" srcId="{33EA76CC-5CDE-4595-8923-A132A7F6E036}" destId="{8D50F2E2-F2EE-4C25-9412-BDBCCB849B47}" srcOrd="0" destOrd="0" presId="urn:microsoft.com/office/officeart/2008/layout/VerticalCurvedList"/>
    <dgm:cxn modelId="{7DDB7989-2FE4-4E39-B5CD-3DF83188410D}" type="presParOf" srcId="{8D50F2E2-F2EE-4C25-9412-BDBCCB849B47}" destId="{15706857-A8EE-4FE9-9634-2275F515593C}" srcOrd="0" destOrd="0" presId="urn:microsoft.com/office/officeart/2008/layout/VerticalCurvedList"/>
    <dgm:cxn modelId="{0AEB2689-14BC-4C3A-A855-D03A392C5B67}" type="presParOf" srcId="{8D50F2E2-F2EE-4C25-9412-BDBCCB849B47}" destId="{26105CFC-8B2A-42BA-83E6-85655F439BAC}" srcOrd="1" destOrd="0" presId="urn:microsoft.com/office/officeart/2008/layout/VerticalCurvedList"/>
    <dgm:cxn modelId="{080057E0-159E-4B83-907C-1D924EB8C5A5}" type="presParOf" srcId="{8D50F2E2-F2EE-4C25-9412-BDBCCB849B47}" destId="{EDBA738E-F615-461B-A943-002291BC0FCD}" srcOrd="2" destOrd="0" presId="urn:microsoft.com/office/officeart/2008/layout/VerticalCurvedList"/>
    <dgm:cxn modelId="{B3A6E233-B0F5-4298-A080-151F779B6AEF}" type="presParOf" srcId="{8D50F2E2-F2EE-4C25-9412-BDBCCB849B47}" destId="{CBF4BD32-53C0-4BBF-8082-654E43D61C2A}" srcOrd="3" destOrd="0" presId="urn:microsoft.com/office/officeart/2008/layout/VerticalCurvedList"/>
    <dgm:cxn modelId="{42BFD285-AF05-44CB-89AA-2AD68C01D7A3}" type="presParOf" srcId="{33EA76CC-5CDE-4595-8923-A132A7F6E036}" destId="{EBBC56C2-43DB-4F3A-91C2-3A4B2A33F5DD}" srcOrd="1" destOrd="0" presId="urn:microsoft.com/office/officeart/2008/layout/VerticalCurvedList"/>
    <dgm:cxn modelId="{67CA4E37-10F5-4818-9AE1-0BFD3ABA560A}" type="presParOf" srcId="{33EA76CC-5CDE-4595-8923-A132A7F6E036}" destId="{36BA6C25-C315-4DF4-8FEF-D0666740842D}" srcOrd="2" destOrd="0" presId="urn:microsoft.com/office/officeart/2008/layout/VerticalCurvedList"/>
    <dgm:cxn modelId="{CAE80F8D-DB08-452D-B33D-42DB4D417E9F}" type="presParOf" srcId="{36BA6C25-C315-4DF4-8FEF-D0666740842D}" destId="{73A88855-FFA2-4F58-B6AB-79DC8E85D2A7}" srcOrd="0" destOrd="0" presId="urn:microsoft.com/office/officeart/2008/layout/VerticalCurvedList"/>
    <dgm:cxn modelId="{EC805CA4-96DF-411D-B103-1344692B2DF5}" type="presParOf" srcId="{33EA76CC-5CDE-4595-8923-A132A7F6E036}" destId="{6911B587-5DA7-427D-8A83-30E193393D20}" srcOrd="3" destOrd="0" presId="urn:microsoft.com/office/officeart/2008/layout/VerticalCurvedList"/>
    <dgm:cxn modelId="{47EEB7C6-C018-4A0E-B26C-990A1222BA40}" type="presParOf" srcId="{33EA76CC-5CDE-4595-8923-A132A7F6E036}" destId="{D044CDB4-0605-45A3-8613-6DFC88BCA4F6}" srcOrd="4" destOrd="0" presId="urn:microsoft.com/office/officeart/2008/layout/VerticalCurvedList"/>
    <dgm:cxn modelId="{ED07ADE1-B321-4715-AF0A-46FBC8603D12}" type="presParOf" srcId="{D044CDB4-0605-45A3-8613-6DFC88BCA4F6}" destId="{D5444F35-694F-4410-83CB-9D8E02F9E11F}" srcOrd="0" destOrd="0" presId="urn:microsoft.com/office/officeart/2008/layout/VerticalCurvedList"/>
    <dgm:cxn modelId="{32FF2612-91F6-44EE-857F-AD62F5F8EA57}" type="presParOf" srcId="{33EA76CC-5CDE-4595-8923-A132A7F6E036}" destId="{9C7DFAB5-1A90-46E4-B2C1-F91C73D4DAFD}" srcOrd="5" destOrd="0" presId="urn:microsoft.com/office/officeart/2008/layout/VerticalCurvedList"/>
    <dgm:cxn modelId="{4C233309-F9F4-4EB6-889D-02F95D3BA5B6}" type="presParOf" srcId="{33EA76CC-5CDE-4595-8923-A132A7F6E036}" destId="{D68CE131-3B3C-46DA-B36A-51B4A229AE89}" srcOrd="6" destOrd="0" presId="urn:microsoft.com/office/officeart/2008/layout/VerticalCurvedList"/>
    <dgm:cxn modelId="{8E1D50E8-A65E-4F12-BC4B-E18B18AF961F}" type="presParOf" srcId="{D68CE131-3B3C-46DA-B36A-51B4A229AE89}" destId="{6E9A8971-9F8E-4D97-8648-53CE4F9FB320}" srcOrd="0" destOrd="0" presId="urn:microsoft.com/office/officeart/2008/layout/VerticalCurvedList"/>
    <dgm:cxn modelId="{E63C0E4E-8EC9-458D-B4D0-F3BAB2BF1351}" type="presParOf" srcId="{33EA76CC-5CDE-4595-8923-A132A7F6E036}" destId="{9EBCE526-5C38-48A4-A1C8-747CE65AE830}" srcOrd="7" destOrd="0" presId="urn:microsoft.com/office/officeart/2008/layout/VerticalCurvedList"/>
    <dgm:cxn modelId="{96515B87-5797-4A00-A3AF-B420B13BD7D3}" type="presParOf" srcId="{33EA76CC-5CDE-4595-8923-A132A7F6E036}" destId="{E179E1C4-3BBC-412D-A5F6-84AD3BCEBB49}" srcOrd="8" destOrd="0" presId="urn:microsoft.com/office/officeart/2008/layout/VerticalCurvedList"/>
    <dgm:cxn modelId="{BCD305D0-A7F3-4F68-BBE3-42D65B59FEE2}" type="presParOf" srcId="{E179E1C4-3BBC-412D-A5F6-84AD3BCEBB49}" destId="{F6AA6444-7536-47CC-8535-B1013F34F21D}" srcOrd="0" destOrd="0" presId="urn:microsoft.com/office/officeart/2008/layout/VerticalCurvedList"/>
    <dgm:cxn modelId="{A5C45B90-FBC6-425C-8660-4263D480D893}" type="presParOf" srcId="{33EA76CC-5CDE-4595-8923-A132A7F6E036}" destId="{321AD76F-2B86-46EF-BB89-2CC191421AFC}" srcOrd="9" destOrd="0" presId="urn:microsoft.com/office/officeart/2008/layout/VerticalCurvedList"/>
    <dgm:cxn modelId="{5AC8F180-8DFD-48A7-A397-4FFDB3D4CF70}" type="presParOf" srcId="{33EA76CC-5CDE-4595-8923-A132A7F6E036}" destId="{C77D2F33-7AC7-40BE-8892-22BD692F8510}" srcOrd="10" destOrd="0" presId="urn:microsoft.com/office/officeart/2008/layout/VerticalCurvedList"/>
    <dgm:cxn modelId="{E2711A05-61A5-441C-9AC5-12E3A39AA330}" type="presParOf" srcId="{C77D2F33-7AC7-40BE-8892-22BD692F8510}" destId="{C73528A7-0255-47BA-B9D3-2DD4AE1AC6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B2746-C11C-42B8-9F7B-693E6223F97B}" type="doc">
      <dgm:prSet loTypeId="urn:microsoft.com/office/officeart/2005/8/layout/chevron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BD6A0AF-BF77-4F99-837F-77C22B3CD79E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初期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5715F7D-6F55-4A39-B58F-6900530415FD}" type="parTrans" cxnId="{EB4C63E4-E17A-42E3-826D-4FF805EB2925}">
      <dgm:prSet/>
      <dgm:spPr/>
      <dgm:t>
        <a:bodyPr/>
        <a:lstStyle/>
        <a:p>
          <a:endParaRPr lang="zh-TW" altLang="en-US"/>
        </a:p>
      </dgm:t>
    </dgm:pt>
    <dgm:pt modelId="{AF38DA1D-CD96-4FDD-A4C7-8CFCF93E346A}" type="sibTrans" cxnId="{EB4C63E4-E17A-42E3-826D-4FF805EB2925}">
      <dgm:prSet/>
      <dgm:spPr/>
      <dgm:t>
        <a:bodyPr/>
        <a:lstStyle/>
        <a:p>
          <a:endParaRPr lang="zh-TW" altLang="en-US"/>
        </a:p>
      </dgm:t>
    </dgm:pt>
    <dgm:pt modelId="{93E29B5B-4101-4590-A038-298CECA33D57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攻擊時間「集中」且「短」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4AD491D-8AD4-4B31-B7BB-1B66015EF2CB}" type="parTrans" cxnId="{52A5E11B-5A82-4C69-B309-5609D173BF97}">
      <dgm:prSet/>
      <dgm:spPr/>
      <dgm:t>
        <a:bodyPr/>
        <a:lstStyle/>
        <a:p>
          <a:endParaRPr lang="zh-TW" altLang="en-US"/>
        </a:p>
      </dgm:t>
    </dgm:pt>
    <dgm:pt modelId="{B6EAF037-EEB4-4CC9-947D-2DF4B0FCC3B6}" type="sibTrans" cxnId="{52A5E11B-5A82-4C69-B309-5609D173BF97}">
      <dgm:prSet/>
      <dgm:spPr/>
      <dgm:t>
        <a:bodyPr/>
        <a:lstStyle/>
        <a:p>
          <a:endParaRPr lang="zh-TW" altLang="en-US"/>
        </a:p>
      </dgm:t>
    </dgm:pt>
    <dgm:pt modelId="{9A9B07C0-840F-4AFE-9B77-07B668A7DAE4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現在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19E2222-FDF0-4FE2-9B09-E7E4A387E73C}" type="parTrans" cxnId="{7C2C7A4D-1750-4F8E-AA54-AFB85703E436}">
      <dgm:prSet/>
      <dgm:spPr/>
      <dgm:t>
        <a:bodyPr/>
        <a:lstStyle/>
        <a:p>
          <a:endParaRPr lang="zh-TW" altLang="en-US"/>
        </a:p>
      </dgm:t>
    </dgm:pt>
    <dgm:pt modelId="{6DC661FD-3B6E-42B0-92F6-BE85C7AAF70E}" type="sibTrans" cxnId="{7C2C7A4D-1750-4F8E-AA54-AFB85703E436}">
      <dgm:prSet/>
      <dgm:spPr/>
      <dgm:t>
        <a:bodyPr/>
        <a:lstStyle/>
        <a:p>
          <a:endParaRPr lang="zh-TW" altLang="en-US"/>
        </a:p>
      </dgm:t>
    </dgm:pt>
    <dgm:pt modelId="{2A2770A6-EC87-4379-A89C-3E5DFA475D5E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攻擊時間「分散」且「長」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717B9AF5-C286-405A-893C-83BF6EC721DE}" type="parTrans" cxnId="{4FF286D3-D282-4FEB-A1B6-C8F461402F4E}">
      <dgm:prSet/>
      <dgm:spPr/>
      <dgm:t>
        <a:bodyPr/>
        <a:lstStyle/>
        <a:p>
          <a:endParaRPr lang="zh-TW" altLang="en-US"/>
        </a:p>
      </dgm:t>
    </dgm:pt>
    <dgm:pt modelId="{C7A2500A-9045-4B93-9AE5-39C523D2DB86}" type="sibTrans" cxnId="{4FF286D3-D282-4FEB-A1B6-C8F461402F4E}">
      <dgm:prSet/>
      <dgm:spPr/>
      <dgm:t>
        <a:bodyPr/>
        <a:lstStyle/>
        <a:p>
          <a:endParaRPr lang="zh-TW" altLang="en-US"/>
        </a:p>
      </dgm:t>
    </dgm:pt>
    <dgm:pt modelId="{5EDEB450-2716-4960-9828-4CA6DAFD5A5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控制主機數量「少」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05C88C7-8A78-4783-892C-AA1173041AD9}" type="parTrans" cxnId="{C14C2C25-34A1-4703-94AD-1938D1027BC1}">
      <dgm:prSet/>
      <dgm:spPr/>
      <dgm:t>
        <a:bodyPr/>
        <a:lstStyle/>
        <a:p>
          <a:endParaRPr lang="zh-TW" altLang="en-US"/>
        </a:p>
      </dgm:t>
    </dgm:pt>
    <dgm:pt modelId="{AC9A8EDA-9CAE-4422-A773-E1B5D40FABC9}" type="sibTrans" cxnId="{C14C2C25-34A1-4703-94AD-1938D1027BC1}">
      <dgm:prSet/>
      <dgm:spPr/>
      <dgm:t>
        <a:bodyPr/>
        <a:lstStyle/>
        <a:p>
          <a:endParaRPr lang="zh-TW" altLang="en-US"/>
        </a:p>
      </dgm:t>
    </dgm:pt>
    <dgm:pt modelId="{B1F5D7D2-4C54-46A2-BA60-BA01C283A131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攻擊封包「大」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E653BA1-8909-4968-A7D2-3ABA22F8D9AF}" type="parTrans" cxnId="{809D707C-E76F-4E64-B569-066D00FFB92C}">
      <dgm:prSet/>
      <dgm:spPr/>
      <dgm:t>
        <a:bodyPr/>
        <a:lstStyle/>
        <a:p>
          <a:endParaRPr lang="zh-TW" altLang="en-US"/>
        </a:p>
      </dgm:t>
    </dgm:pt>
    <dgm:pt modelId="{DF6D2E3F-541C-4D62-9ADA-B4745B8705B7}" type="sibTrans" cxnId="{809D707C-E76F-4E64-B569-066D00FFB92C}">
      <dgm:prSet/>
      <dgm:spPr/>
      <dgm:t>
        <a:bodyPr/>
        <a:lstStyle/>
        <a:p>
          <a:endParaRPr lang="zh-TW" altLang="en-US"/>
        </a:p>
      </dgm:t>
    </dgm:pt>
    <dgm:pt modelId="{36667EBA-431D-4AA7-BA33-83A7FF71A43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控制主機數量「多」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47F3793-B9CE-4E8A-A707-09443ABA1C24}" type="parTrans" cxnId="{0B494ACC-0659-49A0-97CB-53BADE41D441}">
      <dgm:prSet/>
      <dgm:spPr/>
      <dgm:t>
        <a:bodyPr/>
        <a:lstStyle/>
        <a:p>
          <a:endParaRPr lang="zh-TW" altLang="en-US"/>
        </a:p>
      </dgm:t>
    </dgm:pt>
    <dgm:pt modelId="{230B6BDC-588C-4AB9-9C26-74222EC2551A}" type="sibTrans" cxnId="{0B494ACC-0659-49A0-97CB-53BADE41D441}">
      <dgm:prSet/>
      <dgm:spPr/>
      <dgm:t>
        <a:bodyPr/>
        <a:lstStyle/>
        <a:p>
          <a:endParaRPr lang="zh-TW" altLang="en-US"/>
        </a:p>
      </dgm:t>
    </dgm:pt>
    <dgm:pt modelId="{D60C7449-7561-4B3E-857C-76035FDBF1F6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攻擊封包「小」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C1FA2CB-9A4B-47F5-B875-37B297147A2E}" type="parTrans" cxnId="{DFDBD752-A057-47A3-B246-18CC05F3A3DF}">
      <dgm:prSet/>
      <dgm:spPr/>
      <dgm:t>
        <a:bodyPr/>
        <a:lstStyle/>
        <a:p>
          <a:endParaRPr lang="zh-TW" altLang="en-US"/>
        </a:p>
      </dgm:t>
    </dgm:pt>
    <dgm:pt modelId="{42F675C7-836C-4131-9C57-24A038256175}" type="sibTrans" cxnId="{DFDBD752-A057-47A3-B246-18CC05F3A3DF}">
      <dgm:prSet/>
      <dgm:spPr/>
      <dgm:t>
        <a:bodyPr/>
        <a:lstStyle/>
        <a:p>
          <a:endParaRPr lang="zh-TW" altLang="en-US"/>
        </a:p>
      </dgm:t>
    </dgm:pt>
    <dgm:pt modelId="{CD7FF29E-9083-4296-AF12-62813E037C97}" type="pres">
      <dgm:prSet presAssocID="{993B2746-C11C-42B8-9F7B-693E6223F9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3D90D4-D9F3-41E0-8496-F9384FA70385}" type="pres">
      <dgm:prSet presAssocID="{0BD6A0AF-BF77-4F99-837F-77C22B3CD79E}" presName="composite" presStyleCnt="0"/>
      <dgm:spPr/>
    </dgm:pt>
    <dgm:pt modelId="{39C57794-690C-4BB3-8482-2D6AF7B5ECAE}" type="pres">
      <dgm:prSet presAssocID="{0BD6A0AF-BF77-4F99-837F-77C22B3CD79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0D1A02-40B9-4269-82BF-F2D13273E332}" type="pres">
      <dgm:prSet presAssocID="{0BD6A0AF-BF77-4F99-837F-77C22B3CD79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E4BB4E-078E-437F-B226-1160BCD658ED}" type="pres">
      <dgm:prSet presAssocID="{AF38DA1D-CD96-4FDD-A4C7-8CFCF93E346A}" presName="sp" presStyleCnt="0"/>
      <dgm:spPr/>
    </dgm:pt>
    <dgm:pt modelId="{448231E8-C3D6-4F5D-97B7-334DA356B3C8}" type="pres">
      <dgm:prSet presAssocID="{9A9B07C0-840F-4AFE-9B77-07B668A7DAE4}" presName="composite" presStyleCnt="0"/>
      <dgm:spPr/>
    </dgm:pt>
    <dgm:pt modelId="{857108B7-E009-411F-AD49-4E1DD5F1D65C}" type="pres">
      <dgm:prSet presAssocID="{9A9B07C0-840F-4AFE-9B77-07B668A7DAE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F1630B-3C8B-4972-8ABB-02AC87E1519B}" type="pres">
      <dgm:prSet presAssocID="{9A9B07C0-840F-4AFE-9B77-07B668A7DAE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830D85-C2B4-4160-98B3-4826C567EDFE}" type="presOf" srcId="{9A9B07C0-840F-4AFE-9B77-07B668A7DAE4}" destId="{857108B7-E009-411F-AD49-4E1DD5F1D65C}" srcOrd="0" destOrd="0" presId="urn:microsoft.com/office/officeart/2005/8/layout/chevron2"/>
    <dgm:cxn modelId="{0B494ACC-0659-49A0-97CB-53BADE41D441}" srcId="{9A9B07C0-840F-4AFE-9B77-07B668A7DAE4}" destId="{36667EBA-431D-4AA7-BA33-83A7FF71A436}" srcOrd="1" destOrd="0" parTransId="{F47F3793-B9CE-4E8A-A707-09443ABA1C24}" sibTransId="{230B6BDC-588C-4AB9-9C26-74222EC2551A}"/>
    <dgm:cxn modelId="{81027288-884B-44FC-B5D3-AEB3F108539D}" type="presOf" srcId="{993B2746-C11C-42B8-9F7B-693E6223F97B}" destId="{CD7FF29E-9083-4296-AF12-62813E037C97}" srcOrd="0" destOrd="0" presId="urn:microsoft.com/office/officeart/2005/8/layout/chevron2"/>
    <dgm:cxn modelId="{EB4C63E4-E17A-42E3-826D-4FF805EB2925}" srcId="{993B2746-C11C-42B8-9F7B-693E6223F97B}" destId="{0BD6A0AF-BF77-4F99-837F-77C22B3CD79E}" srcOrd="0" destOrd="0" parTransId="{35715F7D-6F55-4A39-B58F-6900530415FD}" sibTransId="{AF38DA1D-CD96-4FDD-A4C7-8CFCF93E346A}"/>
    <dgm:cxn modelId="{7C2C7A4D-1750-4F8E-AA54-AFB85703E436}" srcId="{993B2746-C11C-42B8-9F7B-693E6223F97B}" destId="{9A9B07C0-840F-4AFE-9B77-07B668A7DAE4}" srcOrd="1" destOrd="0" parTransId="{519E2222-FDF0-4FE2-9B09-E7E4A387E73C}" sibTransId="{6DC661FD-3B6E-42B0-92F6-BE85C7AAF70E}"/>
    <dgm:cxn modelId="{52A5E11B-5A82-4C69-B309-5609D173BF97}" srcId="{0BD6A0AF-BF77-4F99-837F-77C22B3CD79E}" destId="{93E29B5B-4101-4590-A038-298CECA33D57}" srcOrd="0" destOrd="0" parTransId="{44AD491D-8AD4-4B31-B7BB-1B66015EF2CB}" sibTransId="{B6EAF037-EEB4-4CC9-947D-2DF4B0FCC3B6}"/>
    <dgm:cxn modelId="{8D1EC228-DE6B-4F0A-A21B-EEAAAA7CA51C}" type="presOf" srcId="{2A2770A6-EC87-4379-A89C-3E5DFA475D5E}" destId="{61F1630B-3C8B-4972-8ABB-02AC87E1519B}" srcOrd="0" destOrd="0" presId="urn:microsoft.com/office/officeart/2005/8/layout/chevron2"/>
    <dgm:cxn modelId="{809D707C-E76F-4E64-B569-066D00FFB92C}" srcId="{0BD6A0AF-BF77-4F99-837F-77C22B3CD79E}" destId="{B1F5D7D2-4C54-46A2-BA60-BA01C283A131}" srcOrd="2" destOrd="0" parTransId="{EE653BA1-8909-4968-A7D2-3ABA22F8D9AF}" sibTransId="{DF6D2E3F-541C-4D62-9ADA-B4745B8705B7}"/>
    <dgm:cxn modelId="{4FF286D3-D282-4FEB-A1B6-C8F461402F4E}" srcId="{9A9B07C0-840F-4AFE-9B77-07B668A7DAE4}" destId="{2A2770A6-EC87-4379-A89C-3E5DFA475D5E}" srcOrd="0" destOrd="0" parTransId="{717B9AF5-C286-405A-893C-83BF6EC721DE}" sibTransId="{C7A2500A-9045-4B93-9AE5-39C523D2DB86}"/>
    <dgm:cxn modelId="{7CF7E2E3-6875-4165-A0D1-F965CCE3FD71}" type="presOf" srcId="{36667EBA-431D-4AA7-BA33-83A7FF71A436}" destId="{61F1630B-3C8B-4972-8ABB-02AC87E1519B}" srcOrd="0" destOrd="1" presId="urn:microsoft.com/office/officeart/2005/8/layout/chevron2"/>
    <dgm:cxn modelId="{84F0BD9F-49FA-4155-895D-C68AE0F3376A}" type="presOf" srcId="{B1F5D7D2-4C54-46A2-BA60-BA01C283A131}" destId="{B00D1A02-40B9-4269-82BF-F2D13273E332}" srcOrd="0" destOrd="2" presId="urn:microsoft.com/office/officeart/2005/8/layout/chevron2"/>
    <dgm:cxn modelId="{83640B66-C900-423D-A11C-7FA3A367426C}" type="presOf" srcId="{D60C7449-7561-4B3E-857C-76035FDBF1F6}" destId="{61F1630B-3C8B-4972-8ABB-02AC87E1519B}" srcOrd="0" destOrd="2" presId="urn:microsoft.com/office/officeart/2005/8/layout/chevron2"/>
    <dgm:cxn modelId="{636B13DD-41F5-4278-8092-2870D135D348}" type="presOf" srcId="{93E29B5B-4101-4590-A038-298CECA33D57}" destId="{B00D1A02-40B9-4269-82BF-F2D13273E332}" srcOrd="0" destOrd="0" presId="urn:microsoft.com/office/officeart/2005/8/layout/chevron2"/>
    <dgm:cxn modelId="{DFDBD752-A057-47A3-B246-18CC05F3A3DF}" srcId="{9A9B07C0-840F-4AFE-9B77-07B668A7DAE4}" destId="{D60C7449-7561-4B3E-857C-76035FDBF1F6}" srcOrd="2" destOrd="0" parTransId="{8C1FA2CB-9A4B-47F5-B875-37B297147A2E}" sibTransId="{42F675C7-836C-4131-9C57-24A038256175}"/>
    <dgm:cxn modelId="{0799A13B-E766-43FA-9484-00D4FF748073}" type="presOf" srcId="{0BD6A0AF-BF77-4F99-837F-77C22B3CD79E}" destId="{39C57794-690C-4BB3-8482-2D6AF7B5ECAE}" srcOrd="0" destOrd="0" presId="urn:microsoft.com/office/officeart/2005/8/layout/chevron2"/>
    <dgm:cxn modelId="{C14C2C25-34A1-4703-94AD-1938D1027BC1}" srcId="{0BD6A0AF-BF77-4F99-837F-77C22B3CD79E}" destId="{5EDEB450-2716-4960-9828-4CA6DAFD5A56}" srcOrd="1" destOrd="0" parTransId="{F05C88C7-8A78-4783-892C-AA1173041AD9}" sibTransId="{AC9A8EDA-9CAE-4422-A773-E1B5D40FABC9}"/>
    <dgm:cxn modelId="{E62AFEF4-1383-41B6-906B-F555256FCC09}" type="presOf" srcId="{5EDEB450-2716-4960-9828-4CA6DAFD5A56}" destId="{B00D1A02-40B9-4269-82BF-F2D13273E332}" srcOrd="0" destOrd="1" presId="urn:microsoft.com/office/officeart/2005/8/layout/chevron2"/>
    <dgm:cxn modelId="{AC8C53D3-5CFA-4B89-91F3-C79DB25B6798}" type="presParOf" srcId="{CD7FF29E-9083-4296-AF12-62813E037C97}" destId="{883D90D4-D9F3-41E0-8496-F9384FA70385}" srcOrd="0" destOrd="0" presId="urn:microsoft.com/office/officeart/2005/8/layout/chevron2"/>
    <dgm:cxn modelId="{58133EFD-AD86-49D3-ACBB-ACF905049C80}" type="presParOf" srcId="{883D90D4-D9F3-41E0-8496-F9384FA70385}" destId="{39C57794-690C-4BB3-8482-2D6AF7B5ECAE}" srcOrd="0" destOrd="0" presId="urn:microsoft.com/office/officeart/2005/8/layout/chevron2"/>
    <dgm:cxn modelId="{AB7E3E9C-CFAC-433B-83E6-507ABA261087}" type="presParOf" srcId="{883D90D4-D9F3-41E0-8496-F9384FA70385}" destId="{B00D1A02-40B9-4269-82BF-F2D13273E332}" srcOrd="1" destOrd="0" presId="urn:microsoft.com/office/officeart/2005/8/layout/chevron2"/>
    <dgm:cxn modelId="{2CC315FA-1766-4B22-B975-C1BBD33DD17E}" type="presParOf" srcId="{CD7FF29E-9083-4296-AF12-62813E037C97}" destId="{6AE4BB4E-078E-437F-B226-1160BCD658ED}" srcOrd="1" destOrd="0" presId="urn:microsoft.com/office/officeart/2005/8/layout/chevron2"/>
    <dgm:cxn modelId="{3A3FA37F-74D3-4871-9E26-6FE966C10903}" type="presParOf" srcId="{CD7FF29E-9083-4296-AF12-62813E037C97}" destId="{448231E8-C3D6-4F5D-97B7-334DA356B3C8}" srcOrd="2" destOrd="0" presId="urn:microsoft.com/office/officeart/2005/8/layout/chevron2"/>
    <dgm:cxn modelId="{0C1F55F5-0966-431F-BA56-D77B50B99DB8}" type="presParOf" srcId="{448231E8-C3D6-4F5D-97B7-334DA356B3C8}" destId="{857108B7-E009-411F-AD49-4E1DD5F1D65C}" srcOrd="0" destOrd="0" presId="urn:microsoft.com/office/officeart/2005/8/layout/chevron2"/>
    <dgm:cxn modelId="{16EBBA88-1FB1-4E1F-812C-5FCF74EAC0BF}" type="presParOf" srcId="{448231E8-C3D6-4F5D-97B7-334DA356B3C8}" destId="{61F1630B-3C8B-4972-8ABB-02AC87E151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D3D5CA-0ED0-42A2-BA16-24832712D597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EECBC1A-88EF-494C-9ADE-EF7F47563C77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體積規模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0D19A050-EA79-459A-B98D-C96DCC458CE6}" type="parTrans" cxnId="{A2DC8901-6022-43AE-B835-7EFA6425B92C}">
      <dgm:prSet/>
      <dgm:spPr/>
      <dgm:t>
        <a:bodyPr/>
        <a:lstStyle/>
        <a:p>
          <a:endParaRPr lang="zh-TW" altLang="en-US"/>
        </a:p>
      </dgm:t>
    </dgm:pt>
    <dgm:pt modelId="{28419DAE-269E-4F06-878C-C79E83631E28}" type="sibTrans" cxnId="{A2DC8901-6022-43AE-B835-7EFA6425B92C}">
      <dgm:prSet/>
      <dgm:spPr/>
      <dgm:t>
        <a:bodyPr/>
        <a:lstStyle/>
        <a:p>
          <a:endParaRPr lang="zh-TW" altLang="en-US"/>
        </a:p>
      </dgm:t>
    </dgm:pt>
    <dgm:pt modelId="{637EB535-7605-4902-8498-0D08C07ED219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以小博大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0C45858-3B18-45D5-979D-1A363AFF9A93}" type="parTrans" cxnId="{D8BD1E5F-44F6-4014-868C-0E226237CEB7}">
      <dgm:prSet/>
      <dgm:spPr/>
      <dgm:t>
        <a:bodyPr/>
        <a:lstStyle/>
        <a:p>
          <a:endParaRPr lang="zh-TW" altLang="en-US"/>
        </a:p>
      </dgm:t>
    </dgm:pt>
    <dgm:pt modelId="{9F00E500-3182-4764-B3FE-667F672555E4}" type="sibTrans" cxnId="{D8BD1E5F-44F6-4014-868C-0E226237CEB7}">
      <dgm:prSet/>
      <dgm:spPr/>
      <dgm:t>
        <a:bodyPr/>
        <a:lstStyle/>
        <a:p>
          <a:endParaRPr lang="zh-TW" altLang="en-US"/>
        </a:p>
      </dgm:t>
    </dgm:pt>
    <dgm:pt modelId="{47829C63-F9AB-495C-9652-6CF62CE3BC87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透過大規模連線塞滿網路資源，以拒絕合法用戶的存取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C263ECB-C3D6-406A-9E55-0560E2FF3E15}" type="parTrans" cxnId="{C94F6D1E-5B16-4166-8CD4-90277B5A2C46}">
      <dgm:prSet/>
      <dgm:spPr/>
      <dgm:t>
        <a:bodyPr/>
        <a:lstStyle/>
        <a:p>
          <a:endParaRPr lang="zh-TW" altLang="en-US"/>
        </a:p>
      </dgm:t>
    </dgm:pt>
    <dgm:pt modelId="{CA855C80-9E79-48D3-9394-FDF38705FDA5}" type="sibTrans" cxnId="{C94F6D1E-5B16-4166-8CD4-90277B5A2C46}">
      <dgm:prSet/>
      <dgm:spPr/>
      <dgm:t>
        <a:bodyPr/>
        <a:lstStyle/>
        <a:p>
          <a:endParaRPr lang="zh-TW" altLang="en-US"/>
        </a:p>
      </dgm:t>
    </dgm:pt>
    <dgm:pt modelId="{D238011D-C379-4925-A1BC-AA056A6B0610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利用少量的惡意數據大幅降低網路速度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581118F-1FEB-4A1C-873D-FE3C9827E6EA}" type="parTrans" cxnId="{09745328-17AF-4F5A-BB52-DA3C35B18C70}">
      <dgm:prSet/>
      <dgm:spPr/>
      <dgm:t>
        <a:bodyPr/>
        <a:lstStyle/>
        <a:p>
          <a:endParaRPr lang="zh-TW" altLang="en-US"/>
        </a:p>
      </dgm:t>
    </dgm:pt>
    <dgm:pt modelId="{A5F87620-44D8-4455-BDFB-1A9150DE66BA}" type="sibTrans" cxnId="{09745328-17AF-4F5A-BB52-DA3C35B18C70}">
      <dgm:prSet/>
      <dgm:spPr/>
      <dgm:t>
        <a:bodyPr/>
        <a:lstStyle/>
        <a:p>
          <a:endParaRPr lang="zh-TW" altLang="en-US"/>
        </a:p>
      </dgm:t>
    </dgm:pt>
    <dgm:pt modelId="{0E4365F7-B4DE-4CB7-B2A4-113A21BBCF45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運算消耗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EAC39EA-06CF-4685-9603-446787D4B6B9}" type="parTrans" cxnId="{DDC3BD4C-3040-4FAE-A8E0-F69FEB10E49F}">
      <dgm:prSet/>
      <dgm:spPr/>
      <dgm:t>
        <a:bodyPr/>
        <a:lstStyle/>
        <a:p>
          <a:endParaRPr lang="zh-TW" altLang="en-US"/>
        </a:p>
      </dgm:t>
    </dgm:pt>
    <dgm:pt modelId="{314CA9EA-636D-4D6D-85CD-CB7009C1D68C}" type="sibTrans" cxnId="{DDC3BD4C-3040-4FAE-A8E0-F69FEB10E49F}">
      <dgm:prSet/>
      <dgm:spPr/>
      <dgm:t>
        <a:bodyPr/>
        <a:lstStyle/>
        <a:p>
          <a:endParaRPr lang="zh-TW" altLang="en-US"/>
        </a:p>
      </dgm:t>
    </dgm:pt>
    <dgm:pt modelId="{C974673A-FD29-46FE-9A58-30D659DDBC01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消耗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CPU</a:t>
          </a:r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與記憶體資源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10F349B-42F7-4FCD-B6D9-953CFD2BB20F}" type="parTrans" cxnId="{0DEF7591-2006-4171-84B1-DECE66ECD7E4}">
      <dgm:prSet/>
      <dgm:spPr/>
      <dgm:t>
        <a:bodyPr/>
        <a:lstStyle/>
        <a:p>
          <a:endParaRPr lang="zh-TW" altLang="en-US"/>
        </a:p>
      </dgm:t>
    </dgm:pt>
    <dgm:pt modelId="{D530587C-5AAD-40C4-A939-4782CC9923B3}" type="sibTrans" cxnId="{0DEF7591-2006-4171-84B1-DECE66ECD7E4}">
      <dgm:prSet/>
      <dgm:spPr/>
      <dgm:t>
        <a:bodyPr/>
        <a:lstStyle/>
        <a:p>
          <a:endParaRPr lang="zh-TW" altLang="en-US"/>
        </a:p>
      </dgm:t>
    </dgm:pt>
    <dgm:pt modelId="{EA80E0DC-2744-4F7F-A0B6-C7C0B853D230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弱點攻擊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423010B-2454-467A-9DDB-833C4980E73D}" type="parTrans" cxnId="{FBCE43EC-3037-4D13-A450-CFC25FB6F94E}">
      <dgm:prSet/>
      <dgm:spPr/>
      <dgm:t>
        <a:bodyPr/>
        <a:lstStyle/>
        <a:p>
          <a:endParaRPr lang="zh-TW" altLang="en-US"/>
        </a:p>
      </dgm:t>
    </dgm:pt>
    <dgm:pt modelId="{826A9EEF-E661-4758-A3C1-EE9D09352E3A}" type="sibTrans" cxnId="{FBCE43EC-3037-4D13-A450-CFC25FB6F94E}">
      <dgm:prSet/>
      <dgm:spPr/>
      <dgm:t>
        <a:bodyPr/>
        <a:lstStyle/>
        <a:p>
          <a:endParaRPr lang="zh-TW" altLang="en-US"/>
        </a:p>
      </dgm:t>
    </dgm:pt>
    <dgm:pt modelId="{8D15961A-293D-4C61-9137-EE9ACE117841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針對漏洞進行攻擊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8394CA4-91E4-4555-B394-4D860FDD220C}" type="parTrans" cxnId="{63C6A4E0-FBE2-4E91-8920-60F9929AD606}">
      <dgm:prSet/>
      <dgm:spPr/>
      <dgm:t>
        <a:bodyPr/>
        <a:lstStyle/>
        <a:p>
          <a:endParaRPr lang="zh-TW" altLang="en-US"/>
        </a:p>
      </dgm:t>
    </dgm:pt>
    <dgm:pt modelId="{C639F2EB-CBEE-4A9C-948A-649B11C0774C}" type="sibTrans" cxnId="{63C6A4E0-FBE2-4E91-8920-60F9929AD606}">
      <dgm:prSet/>
      <dgm:spPr/>
      <dgm:t>
        <a:bodyPr/>
        <a:lstStyle/>
        <a:p>
          <a:endParaRPr lang="zh-TW" altLang="en-US"/>
        </a:p>
      </dgm:t>
    </dgm:pt>
    <dgm:pt modelId="{55876514-3EA8-4F86-9E05-54E6B818EB7A}" type="pres">
      <dgm:prSet presAssocID="{D6D3D5CA-0ED0-42A2-BA16-24832712D5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F15C5CA-195F-4309-8420-24C867182384}" type="pres">
      <dgm:prSet presAssocID="{4EECBC1A-88EF-494C-9ADE-EF7F47563C77}" presName="parentLin" presStyleCnt="0"/>
      <dgm:spPr/>
    </dgm:pt>
    <dgm:pt modelId="{2E1DBBC9-4948-4875-B0AD-02A779D66327}" type="pres">
      <dgm:prSet presAssocID="{4EECBC1A-88EF-494C-9ADE-EF7F47563C7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40E33E8B-E90A-4C5A-9146-27869EEEF677}" type="pres">
      <dgm:prSet presAssocID="{4EECBC1A-88EF-494C-9ADE-EF7F47563C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8344ED-645E-4F11-9011-6F3F7B02CD2E}" type="pres">
      <dgm:prSet presAssocID="{4EECBC1A-88EF-494C-9ADE-EF7F47563C77}" presName="negativeSpace" presStyleCnt="0"/>
      <dgm:spPr/>
    </dgm:pt>
    <dgm:pt modelId="{125BAE1E-4A7C-43EC-A795-7CAD558DA317}" type="pres">
      <dgm:prSet presAssocID="{4EECBC1A-88EF-494C-9ADE-EF7F47563C7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3DFE4D-FDEF-4AAB-ADF3-46568F97DC9A}" type="pres">
      <dgm:prSet presAssocID="{28419DAE-269E-4F06-878C-C79E83631E28}" presName="spaceBetweenRectangles" presStyleCnt="0"/>
      <dgm:spPr/>
    </dgm:pt>
    <dgm:pt modelId="{FF41EB15-3158-46AA-8C77-7F1174F2E54F}" type="pres">
      <dgm:prSet presAssocID="{637EB535-7605-4902-8498-0D08C07ED219}" presName="parentLin" presStyleCnt="0"/>
      <dgm:spPr/>
    </dgm:pt>
    <dgm:pt modelId="{006760F2-9821-4194-86E9-F6DE9738FCDC}" type="pres">
      <dgm:prSet presAssocID="{637EB535-7605-4902-8498-0D08C07ED21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4A5E1C27-B83C-476D-B854-5E49A4B5EAEF}" type="pres">
      <dgm:prSet presAssocID="{637EB535-7605-4902-8498-0D08C07ED2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FE43CA-0465-4FC4-9BA1-BD658E509A2D}" type="pres">
      <dgm:prSet presAssocID="{637EB535-7605-4902-8498-0D08C07ED219}" presName="negativeSpace" presStyleCnt="0"/>
      <dgm:spPr/>
    </dgm:pt>
    <dgm:pt modelId="{35C390A0-C977-4762-B475-9673D73D5334}" type="pres">
      <dgm:prSet presAssocID="{637EB535-7605-4902-8498-0D08C07ED21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04FC5C-7FEB-4B1C-92B3-EACF14BFE0F7}" type="pres">
      <dgm:prSet presAssocID="{9F00E500-3182-4764-B3FE-667F672555E4}" presName="spaceBetweenRectangles" presStyleCnt="0"/>
      <dgm:spPr/>
    </dgm:pt>
    <dgm:pt modelId="{342727CD-1054-4FDD-8CB6-8661628BE0A0}" type="pres">
      <dgm:prSet presAssocID="{0E4365F7-B4DE-4CB7-B2A4-113A21BBCF45}" presName="parentLin" presStyleCnt="0"/>
      <dgm:spPr/>
    </dgm:pt>
    <dgm:pt modelId="{BE96C124-0EFD-4418-B398-AFF37FE20B9C}" type="pres">
      <dgm:prSet presAssocID="{0E4365F7-B4DE-4CB7-B2A4-113A21BBCF45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3F764D18-43EC-4D37-8C6F-805837130DE9}" type="pres">
      <dgm:prSet presAssocID="{0E4365F7-B4DE-4CB7-B2A4-113A21BBCF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D6CDC-264C-46B9-9731-6523D0F5C27E}" type="pres">
      <dgm:prSet presAssocID="{0E4365F7-B4DE-4CB7-B2A4-113A21BBCF45}" presName="negativeSpace" presStyleCnt="0"/>
      <dgm:spPr/>
    </dgm:pt>
    <dgm:pt modelId="{50C4BFFE-9D9C-4CCD-9417-0456B8BEB90D}" type="pres">
      <dgm:prSet presAssocID="{0E4365F7-B4DE-4CB7-B2A4-113A21BBCF4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EDC76-604B-4E65-AE42-E2BD0987009F}" type="pres">
      <dgm:prSet presAssocID="{314CA9EA-636D-4D6D-85CD-CB7009C1D68C}" presName="spaceBetweenRectangles" presStyleCnt="0"/>
      <dgm:spPr/>
    </dgm:pt>
    <dgm:pt modelId="{827B073F-55FB-44E4-AE41-B699DE360C20}" type="pres">
      <dgm:prSet presAssocID="{EA80E0DC-2744-4F7F-A0B6-C7C0B853D230}" presName="parentLin" presStyleCnt="0"/>
      <dgm:spPr/>
    </dgm:pt>
    <dgm:pt modelId="{1F692633-19F7-4CEA-ACDB-3B9DB88A735D}" type="pres">
      <dgm:prSet presAssocID="{EA80E0DC-2744-4F7F-A0B6-C7C0B853D230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012C35C8-A469-4CB0-ACB9-CAF073164E41}" type="pres">
      <dgm:prSet presAssocID="{EA80E0DC-2744-4F7F-A0B6-C7C0B853D23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BAEBC7-E78F-4A1C-9751-9B2E67FE7A81}" type="pres">
      <dgm:prSet presAssocID="{EA80E0DC-2744-4F7F-A0B6-C7C0B853D230}" presName="negativeSpace" presStyleCnt="0"/>
      <dgm:spPr/>
    </dgm:pt>
    <dgm:pt modelId="{22A5D737-701A-4FD6-81A5-23FAF0A07127}" type="pres">
      <dgm:prSet presAssocID="{EA80E0DC-2744-4F7F-A0B6-C7C0B853D23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AB2950-C7D2-42C8-B520-1DE72727D2CA}" type="presOf" srcId="{0E4365F7-B4DE-4CB7-B2A4-113A21BBCF45}" destId="{3F764D18-43EC-4D37-8C6F-805837130DE9}" srcOrd="1" destOrd="0" presId="urn:microsoft.com/office/officeart/2005/8/layout/list1"/>
    <dgm:cxn modelId="{09745328-17AF-4F5A-BB52-DA3C35B18C70}" srcId="{637EB535-7605-4902-8498-0D08C07ED219}" destId="{D238011D-C379-4925-A1BC-AA056A6B0610}" srcOrd="0" destOrd="0" parTransId="{5581118F-1FEB-4A1C-873D-FE3C9827E6EA}" sibTransId="{A5F87620-44D8-4455-BDFB-1A9150DE66BA}"/>
    <dgm:cxn modelId="{6D23E047-8A81-4B13-8B39-38EA3C0F48CF}" type="presOf" srcId="{EA80E0DC-2744-4F7F-A0B6-C7C0B853D230}" destId="{1F692633-19F7-4CEA-ACDB-3B9DB88A735D}" srcOrd="0" destOrd="0" presId="urn:microsoft.com/office/officeart/2005/8/layout/list1"/>
    <dgm:cxn modelId="{7CEDE1BA-106F-45CC-A592-C3033CF76D0A}" type="presOf" srcId="{C974673A-FD29-46FE-9A58-30D659DDBC01}" destId="{50C4BFFE-9D9C-4CCD-9417-0456B8BEB90D}" srcOrd="0" destOrd="0" presId="urn:microsoft.com/office/officeart/2005/8/layout/list1"/>
    <dgm:cxn modelId="{A418E954-E919-416B-8985-E5E7DEEA04D4}" type="presOf" srcId="{4EECBC1A-88EF-494C-9ADE-EF7F47563C77}" destId="{2E1DBBC9-4948-4875-B0AD-02A779D66327}" srcOrd="0" destOrd="0" presId="urn:microsoft.com/office/officeart/2005/8/layout/list1"/>
    <dgm:cxn modelId="{DDC3BD4C-3040-4FAE-A8E0-F69FEB10E49F}" srcId="{D6D3D5CA-0ED0-42A2-BA16-24832712D597}" destId="{0E4365F7-B4DE-4CB7-B2A4-113A21BBCF45}" srcOrd="2" destOrd="0" parTransId="{8EAC39EA-06CF-4685-9603-446787D4B6B9}" sibTransId="{314CA9EA-636D-4D6D-85CD-CB7009C1D68C}"/>
    <dgm:cxn modelId="{1EB43ADF-4738-439F-B77D-92F386F3DF60}" type="presOf" srcId="{0E4365F7-B4DE-4CB7-B2A4-113A21BBCF45}" destId="{BE96C124-0EFD-4418-B398-AFF37FE20B9C}" srcOrd="0" destOrd="0" presId="urn:microsoft.com/office/officeart/2005/8/layout/list1"/>
    <dgm:cxn modelId="{D5ECA074-34AF-464B-A418-C7FF44F328E9}" type="presOf" srcId="{4EECBC1A-88EF-494C-9ADE-EF7F47563C77}" destId="{40E33E8B-E90A-4C5A-9146-27869EEEF677}" srcOrd="1" destOrd="0" presId="urn:microsoft.com/office/officeart/2005/8/layout/list1"/>
    <dgm:cxn modelId="{3D48EBAA-339F-421A-AFB1-09A2780703BB}" type="presOf" srcId="{D238011D-C379-4925-A1BC-AA056A6B0610}" destId="{35C390A0-C977-4762-B475-9673D73D5334}" srcOrd="0" destOrd="0" presId="urn:microsoft.com/office/officeart/2005/8/layout/list1"/>
    <dgm:cxn modelId="{0DEF7591-2006-4171-84B1-DECE66ECD7E4}" srcId="{0E4365F7-B4DE-4CB7-B2A4-113A21BBCF45}" destId="{C974673A-FD29-46FE-9A58-30D659DDBC01}" srcOrd="0" destOrd="0" parTransId="{610F349B-42F7-4FCD-B6D9-953CFD2BB20F}" sibTransId="{D530587C-5AAD-40C4-A939-4782CC9923B3}"/>
    <dgm:cxn modelId="{A2DC8901-6022-43AE-B835-7EFA6425B92C}" srcId="{D6D3D5CA-0ED0-42A2-BA16-24832712D597}" destId="{4EECBC1A-88EF-494C-9ADE-EF7F47563C77}" srcOrd="0" destOrd="0" parTransId="{0D19A050-EA79-459A-B98D-C96DCC458CE6}" sibTransId="{28419DAE-269E-4F06-878C-C79E83631E28}"/>
    <dgm:cxn modelId="{FBCE43EC-3037-4D13-A450-CFC25FB6F94E}" srcId="{D6D3D5CA-0ED0-42A2-BA16-24832712D597}" destId="{EA80E0DC-2744-4F7F-A0B6-C7C0B853D230}" srcOrd="3" destOrd="0" parTransId="{6423010B-2454-467A-9DDB-833C4980E73D}" sibTransId="{826A9EEF-E661-4758-A3C1-EE9D09352E3A}"/>
    <dgm:cxn modelId="{63C6A4E0-FBE2-4E91-8920-60F9929AD606}" srcId="{EA80E0DC-2744-4F7F-A0B6-C7C0B853D230}" destId="{8D15961A-293D-4C61-9137-EE9ACE117841}" srcOrd="0" destOrd="0" parTransId="{68394CA4-91E4-4555-B394-4D860FDD220C}" sibTransId="{C639F2EB-CBEE-4A9C-948A-649B11C0774C}"/>
    <dgm:cxn modelId="{5167EA6C-0DD1-4474-8287-46E5EC340150}" type="presOf" srcId="{637EB535-7605-4902-8498-0D08C07ED219}" destId="{006760F2-9821-4194-86E9-F6DE9738FCDC}" srcOrd="0" destOrd="0" presId="urn:microsoft.com/office/officeart/2005/8/layout/list1"/>
    <dgm:cxn modelId="{85E153F5-A614-4736-9022-9F9E90FCFCF6}" type="presOf" srcId="{EA80E0DC-2744-4F7F-A0B6-C7C0B853D230}" destId="{012C35C8-A469-4CB0-ACB9-CAF073164E41}" srcOrd="1" destOrd="0" presId="urn:microsoft.com/office/officeart/2005/8/layout/list1"/>
    <dgm:cxn modelId="{C5648629-F4F8-4F28-8C10-E3ABEF3966BC}" type="presOf" srcId="{8D15961A-293D-4C61-9137-EE9ACE117841}" destId="{22A5D737-701A-4FD6-81A5-23FAF0A07127}" srcOrd="0" destOrd="0" presId="urn:microsoft.com/office/officeart/2005/8/layout/list1"/>
    <dgm:cxn modelId="{D8BD1E5F-44F6-4014-868C-0E226237CEB7}" srcId="{D6D3D5CA-0ED0-42A2-BA16-24832712D597}" destId="{637EB535-7605-4902-8498-0D08C07ED219}" srcOrd="1" destOrd="0" parTransId="{A0C45858-3B18-45D5-979D-1A363AFF9A93}" sibTransId="{9F00E500-3182-4764-B3FE-667F672555E4}"/>
    <dgm:cxn modelId="{41B63504-43A8-4662-A68E-AA42D9122211}" type="presOf" srcId="{D6D3D5CA-0ED0-42A2-BA16-24832712D597}" destId="{55876514-3EA8-4F86-9E05-54E6B818EB7A}" srcOrd="0" destOrd="0" presId="urn:microsoft.com/office/officeart/2005/8/layout/list1"/>
    <dgm:cxn modelId="{67EA197F-E58E-40C2-86DE-178C335697A2}" type="presOf" srcId="{47829C63-F9AB-495C-9652-6CF62CE3BC87}" destId="{125BAE1E-4A7C-43EC-A795-7CAD558DA317}" srcOrd="0" destOrd="0" presId="urn:microsoft.com/office/officeart/2005/8/layout/list1"/>
    <dgm:cxn modelId="{71326B7B-DC41-4E0D-A319-CB707F6318B0}" type="presOf" srcId="{637EB535-7605-4902-8498-0D08C07ED219}" destId="{4A5E1C27-B83C-476D-B854-5E49A4B5EAEF}" srcOrd="1" destOrd="0" presId="urn:microsoft.com/office/officeart/2005/8/layout/list1"/>
    <dgm:cxn modelId="{C94F6D1E-5B16-4166-8CD4-90277B5A2C46}" srcId="{4EECBC1A-88EF-494C-9ADE-EF7F47563C77}" destId="{47829C63-F9AB-495C-9652-6CF62CE3BC87}" srcOrd="0" destOrd="0" parTransId="{FC263ECB-C3D6-406A-9E55-0560E2FF3E15}" sibTransId="{CA855C80-9E79-48D3-9394-FDF38705FDA5}"/>
    <dgm:cxn modelId="{77FFD56C-B817-4714-AD87-33F497111C1D}" type="presParOf" srcId="{55876514-3EA8-4F86-9E05-54E6B818EB7A}" destId="{0F15C5CA-195F-4309-8420-24C867182384}" srcOrd="0" destOrd="0" presId="urn:microsoft.com/office/officeart/2005/8/layout/list1"/>
    <dgm:cxn modelId="{7B56A7F3-CBF4-4C2A-A446-65EE7EF70937}" type="presParOf" srcId="{0F15C5CA-195F-4309-8420-24C867182384}" destId="{2E1DBBC9-4948-4875-B0AD-02A779D66327}" srcOrd="0" destOrd="0" presId="urn:microsoft.com/office/officeart/2005/8/layout/list1"/>
    <dgm:cxn modelId="{7BD99E9C-6624-48A4-9465-2689492A71CD}" type="presParOf" srcId="{0F15C5CA-195F-4309-8420-24C867182384}" destId="{40E33E8B-E90A-4C5A-9146-27869EEEF677}" srcOrd="1" destOrd="0" presId="urn:microsoft.com/office/officeart/2005/8/layout/list1"/>
    <dgm:cxn modelId="{C79ACF76-2998-4470-8682-C3E608760C08}" type="presParOf" srcId="{55876514-3EA8-4F86-9E05-54E6B818EB7A}" destId="{4C8344ED-645E-4F11-9011-6F3F7B02CD2E}" srcOrd="1" destOrd="0" presId="urn:microsoft.com/office/officeart/2005/8/layout/list1"/>
    <dgm:cxn modelId="{BB19F1B6-1B44-4AFD-9744-D4E11AF77B4F}" type="presParOf" srcId="{55876514-3EA8-4F86-9E05-54E6B818EB7A}" destId="{125BAE1E-4A7C-43EC-A795-7CAD558DA317}" srcOrd="2" destOrd="0" presId="urn:microsoft.com/office/officeart/2005/8/layout/list1"/>
    <dgm:cxn modelId="{6E17281A-6F1E-4AB6-9852-68B4CF641B1A}" type="presParOf" srcId="{55876514-3EA8-4F86-9E05-54E6B818EB7A}" destId="{033DFE4D-FDEF-4AAB-ADF3-46568F97DC9A}" srcOrd="3" destOrd="0" presId="urn:microsoft.com/office/officeart/2005/8/layout/list1"/>
    <dgm:cxn modelId="{41A1B4BA-D801-463E-ABB6-005D7645EFB3}" type="presParOf" srcId="{55876514-3EA8-4F86-9E05-54E6B818EB7A}" destId="{FF41EB15-3158-46AA-8C77-7F1174F2E54F}" srcOrd="4" destOrd="0" presId="urn:microsoft.com/office/officeart/2005/8/layout/list1"/>
    <dgm:cxn modelId="{3ECA616C-7233-4FAD-9DC3-6C861EE966C7}" type="presParOf" srcId="{FF41EB15-3158-46AA-8C77-7F1174F2E54F}" destId="{006760F2-9821-4194-86E9-F6DE9738FCDC}" srcOrd="0" destOrd="0" presId="urn:microsoft.com/office/officeart/2005/8/layout/list1"/>
    <dgm:cxn modelId="{AE7A2DA8-CF85-4851-B764-D950D26A2F8C}" type="presParOf" srcId="{FF41EB15-3158-46AA-8C77-7F1174F2E54F}" destId="{4A5E1C27-B83C-476D-B854-5E49A4B5EAEF}" srcOrd="1" destOrd="0" presId="urn:microsoft.com/office/officeart/2005/8/layout/list1"/>
    <dgm:cxn modelId="{15AE76C2-8BBA-405F-BAA2-8752990C81D8}" type="presParOf" srcId="{55876514-3EA8-4F86-9E05-54E6B818EB7A}" destId="{A3FE43CA-0465-4FC4-9BA1-BD658E509A2D}" srcOrd="5" destOrd="0" presId="urn:microsoft.com/office/officeart/2005/8/layout/list1"/>
    <dgm:cxn modelId="{BD686D72-8D4D-45C6-AFD9-474C800E53F6}" type="presParOf" srcId="{55876514-3EA8-4F86-9E05-54E6B818EB7A}" destId="{35C390A0-C977-4762-B475-9673D73D5334}" srcOrd="6" destOrd="0" presId="urn:microsoft.com/office/officeart/2005/8/layout/list1"/>
    <dgm:cxn modelId="{D0981DF0-79B9-4997-98C1-44C7E7A4F815}" type="presParOf" srcId="{55876514-3EA8-4F86-9E05-54E6B818EB7A}" destId="{D304FC5C-7FEB-4B1C-92B3-EACF14BFE0F7}" srcOrd="7" destOrd="0" presId="urn:microsoft.com/office/officeart/2005/8/layout/list1"/>
    <dgm:cxn modelId="{A1F09C8E-07D9-45D2-884B-F64110EACFF0}" type="presParOf" srcId="{55876514-3EA8-4F86-9E05-54E6B818EB7A}" destId="{342727CD-1054-4FDD-8CB6-8661628BE0A0}" srcOrd="8" destOrd="0" presId="urn:microsoft.com/office/officeart/2005/8/layout/list1"/>
    <dgm:cxn modelId="{2A7A27D8-6160-4258-884C-45A1A9D0A8A5}" type="presParOf" srcId="{342727CD-1054-4FDD-8CB6-8661628BE0A0}" destId="{BE96C124-0EFD-4418-B398-AFF37FE20B9C}" srcOrd="0" destOrd="0" presId="urn:microsoft.com/office/officeart/2005/8/layout/list1"/>
    <dgm:cxn modelId="{243ECDA0-01F8-453A-BE33-739DB287B319}" type="presParOf" srcId="{342727CD-1054-4FDD-8CB6-8661628BE0A0}" destId="{3F764D18-43EC-4D37-8C6F-805837130DE9}" srcOrd="1" destOrd="0" presId="urn:microsoft.com/office/officeart/2005/8/layout/list1"/>
    <dgm:cxn modelId="{046B9B83-CE86-4A01-A896-10CFF33CAB55}" type="presParOf" srcId="{55876514-3EA8-4F86-9E05-54E6B818EB7A}" destId="{5E8D6CDC-264C-46B9-9731-6523D0F5C27E}" srcOrd="9" destOrd="0" presId="urn:microsoft.com/office/officeart/2005/8/layout/list1"/>
    <dgm:cxn modelId="{18EE758D-FC9B-411C-A160-FED25D85AFCB}" type="presParOf" srcId="{55876514-3EA8-4F86-9E05-54E6B818EB7A}" destId="{50C4BFFE-9D9C-4CCD-9417-0456B8BEB90D}" srcOrd="10" destOrd="0" presId="urn:microsoft.com/office/officeart/2005/8/layout/list1"/>
    <dgm:cxn modelId="{DC788526-BC20-4F46-BB1D-9A95134D467C}" type="presParOf" srcId="{55876514-3EA8-4F86-9E05-54E6B818EB7A}" destId="{E87EDC76-604B-4E65-AE42-E2BD0987009F}" srcOrd="11" destOrd="0" presId="urn:microsoft.com/office/officeart/2005/8/layout/list1"/>
    <dgm:cxn modelId="{974386A6-E87E-4C96-B591-82A3F4656285}" type="presParOf" srcId="{55876514-3EA8-4F86-9E05-54E6B818EB7A}" destId="{827B073F-55FB-44E4-AE41-B699DE360C20}" srcOrd="12" destOrd="0" presId="urn:microsoft.com/office/officeart/2005/8/layout/list1"/>
    <dgm:cxn modelId="{068B6CF9-7BAD-46A6-BEF2-79FD626C4CEE}" type="presParOf" srcId="{827B073F-55FB-44E4-AE41-B699DE360C20}" destId="{1F692633-19F7-4CEA-ACDB-3B9DB88A735D}" srcOrd="0" destOrd="0" presId="urn:microsoft.com/office/officeart/2005/8/layout/list1"/>
    <dgm:cxn modelId="{65101B96-D614-4E83-9C86-E128EFD7B6CA}" type="presParOf" srcId="{827B073F-55FB-44E4-AE41-B699DE360C20}" destId="{012C35C8-A469-4CB0-ACB9-CAF073164E41}" srcOrd="1" destOrd="0" presId="urn:microsoft.com/office/officeart/2005/8/layout/list1"/>
    <dgm:cxn modelId="{750D9010-64C9-448C-8DD4-D549CBAFB1DA}" type="presParOf" srcId="{55876514-3EA8-4F86-9E05-54E6B818EB7A}" destId="{B0BAEBC7-E78F-4A1C-9751-9B2E67FE7A81}" srcOrd="13" destOrd="0" presId="urn:microsoft.com/office/officeart/2005/8/layout/list1"/>
    <dgm:cxn modelId="{1BE7F628-FFBE-4408-8FDE-7603662B9ADB}" type="presParOf" srcId="{55876514-3EA8-4F86-9E05-54E6B818EB7A}" destId="{22A5D737-701A-4FD6-81A5-23FAF0A071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ACFCBC-B5A3-4735-B47C-53FE149AE332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5775EA0-382A-42D9-918C-359EB50D43B5}">
      <dgm:prSet phldrT="[文字]"/>
      <dgm:spPr/>
      <dgm:t>
        <a:bodyPr/>
        <a:lstStyle/>
        <a:p>
          <a:r>
            <a:rPr lang="en-US" b="0" i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Google Digital Attack Map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C92FFB7-5ED3-4214-8640-8009612419D0}" type="parTrans" cxnId="{DD8FA6B4-7678-489D-AB86-538717E6A8E8}">
      <dgm:prSet/>
      <dgm:spPr/>
      <dgm:t>
        <a:bodyPr/>
        <a:lstStyle/>
        <a:p>
          <a:endParaRPr lang="zh-TW" altLang="en-US"/>
        </a:p>
      </dgm:t>
    </dgm:pt>
    <dgm:pt modelId="{1B916BAF-FD75-4108-AC23-8116310DD110}" type="sibTrans" cxnId="{DD8FA6B4-7678-489D-AB86-538717E6A8E8}">
      <dgm:prSet/>
      <dgm:spPr/>
      <dgm:t>
        <a:bodyPr/>
        <a:lstStyle/>
        <a:p>
          <a:endParaRPr lang="zh-TW" altLang="en-US"/>
        </a:p>
      </dgm:t>
    </dgm:pt>
    <dgm:pt modelId="{B7A1BC44-3EFB-4E52-9D60-064C8FA75C8E}">
      <dgm:prSet phldrT="[文字]"/>
      <dgm:spPr/>
      <dgm:t>
        <a:bodyPr/>
        <a:lstStyle/>
        <a:p>
          <a:r>
            <a:rPr lang="en-US" b="0" i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ATLAS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494AD50-57C6-4557-AF39-DA84AE09E924}" type="parTrans" cxnId="{C71A7418-285C-43A2-9744-F0081AEFD18F}">
      <dgm:prSet/>
      <dgm:spPr/>
      <dgm:t>
        <a:bodyPr/>
        <a:lstStyle/>
        <a:p>
          <a:endParaRPr lang="zh-TW" altLang="en-US"/>
        </a:p>
      </dgm:t>
    </dgm:pt>
    <dgm:pt modelId="{3AFA3E98-38D8-43BE-9D3C-967440FB928D}" type="sibTrans" cxnId="{C71A7418-285C-43A2-9744-F0081AEFD18F}">
      <dgm:prSet/>
      <dgm:spPr/>
      <dgm:t>
        <a:bodyPr/>
        <a:lstStyle/>
        <a:p>
          <a:endParaRPr lang="zh-TW" altLang="en-US"/>
        </a:p>
      </dgm:t>
    </dgm:pt>
    <dgm:pt modelId="{67DDF91A-C9D2-4903-BD0C-D03759F1BD2F}">
      <dgm:prSet phldrT="[文字]"/>
      <dgm:spPr/>
      <dgm:t>
        <a:bodyPr/>
        <a:lstStyle/>
        <a:p>
          <a:r>
            <a:rPr lang="en-US" b="0" i="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Norse Dark Intelligence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A931AE7-27AE-4F69-A3D8-5AF2CC1A923D}" type="parTrans" cxnId="{BB575FC9-BACC-44E0-9C80-E4A2C684F619}">
      <dgm:prSet/>
      <dgm:spPr/>
      <dgm:t>
        <a:bodyPr/>
        <a:lstStyle/>
        <a:p>
          <a:endParaRPr lang="zh-TW" altLang="en-US"/>
        </a:p>
      </dgm:t>
    </dgm:pt>
    <dgm:pt modelId="{6EAD6D14-E188-412C-852D-6F337A3DD726}" type="sibTrans" cxnId="{BB575FC9-BACC-44E0-9C80-E4A2C684F619}">
      <dgm:prSet/>
      <dgm:spPr/>
      <dgm:t>
        <a:bodyPr/>
        <a:lstStyle/>
        <a:p>
          <a:endParaRPr lang="zh-TW" altLang="en-US"/>
        </a:p>
      </dgm:t>
    </dgm:pt>
    <dgm:pt modelId="{702E3155-7500-4DD8-83D0-01B91CC6F1D9}">
      <dgm:prSet phldrT="[文字]"/>
      <dgm:spPr/>
      <dgm:t>
        <a:bodyPr/>
        <a:lstStyle/>
        <a:p>
          <a:r>
            <a:rPr lang="en-US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http://www.digitalattackmap.com/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FE10AA8-37CD-4401-A677-2A11A73714DF}" type="parTrans" cxnId="{97A128FD-88A5-4419-A9CC-ACBD4534AB4F}">
      <dgm:prSet/>
      <dgm:spPr/>
      <dgm:t>
        <a:bodyPr/>
        <a:lstStyle/>
        <a:p>
          <a:endParaRPr lang="zh-TW" altLang="en-US"/>
        </a:p>
      </dgm:t>
    </dgm:pt>
    <dgm:pt modelId="{DB0796E1-5AB4-4155-A711-2E7875CD6799}" type="sibTrans" cxnId="{97A128FD-88A5-4419-A9CC-ACBD4534AB4F}">
      <dgm:prSet/>
      <dgm:spPr/>
      <dgm:t>
        <a:bodyPr/>
        <a:lstStyle/>
        <a:p>
          <a:endParaRPr lang="zh-TW" altLang="en-US"/>
        </a:p>
      </dgm:t>
    </dgm:pt>
    <dgm:pt modelId="{253C00A8-C7A1-4661-83A9-1FF2854B4B60}">
      <dgm:prSet phldrT="[文字]"/>
      <dgm:spPr/>
      <dgm:t>
        <a:bodyPr/>
        <a:lstStyle/>
        <a:p>
          <a:r>
            <a:rPr lang="en-US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hlinkClick xmlns:r="http://schemas.openxmlformats.org/officeDocument/2006/relationships" r:id="rId2"/>
            </a:rPr>
            <a:t>https://atlas.arbor.net/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49C83246-8E91-4D14-AC17-771928A5ADA2}" type="parTrans" cxnId="{A9A4EAF5-07B3-4B8D-85CD-9B739AC7DB01}">
      <dgm:prSet/>
      <dgm:spPr/>
      <dgm:t>
        <a:bodyPr/>
        <a:lstStyle/>
        <a:p>
          <a:endParaRPr lang="zh-TW" altLang="en-US"/>
        </a:p>
      </dgm:t>
    </dgm:pt>
    <dgm:pt modelId="{5DE227B5-F12E-4EA8-8FCB-9398D9B04DF2}" type="sibTrans" cxnId="{A9A4EAF5-07B3-4B8D-85CD-9B739AC7DB01}">
      <dgm:prSet/>
      <dgm:spPr/>
      <dgm:t>
        <a:bodyPr/>
        <a:lstStyle/>
        <a:p>
          <a:endParaRPr lang="zh-TW" altLang="en-US"/>
        </a:p>
      </dgm:t>
    </dgm:pt>
    <dgm:pt modelId="{8CC5B909-ABED-4B0F-B97C-37A2EDC09584}">
      <dgm:prSet phldrT="[文字]"/>
      <dgm:spPr/>
      <dgm:t>
        <a:bodyPr/>
        <a:lstStyle/>
        <a:p>
          <a:r>
            <a:rPr lang="en-US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hlinkClick xmlns:r="http://schemas.openxmlformats.org/officeDocument/2006/relationships" r:id="rId3"/>
            </a:rPr>
            <a:t>http://map.norsecorp.com/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1200133B-9937-4C71-8E8E-21A491040AF1}" type="parTrans" cxnId="{D84DAA5F-69F3-4BB5-A7A5-677E6A4C994C}">
      <dgm:prSet/>
      <dgm:spPr/>
      <dgm:t>
        <a:bodyPr/>
        <a:lstStyle/>
        <a:p>
          <a:endParaRPr lang="zh-TW" altLang="en-US"/>
        </a:p>
      </dgm:t>
    </dgm:pt>
    <dgm:pt modelId="{2E9E24C8-D4FC-479E-ABC2-2895E6E94480}" type="sibTrans" cxnId="{D84DAA5F-69F3-4BB5-A7A5-677E6A4C994C}">
      <dgm:prSet/>
      <dgm:spPr/>
      <dgm:t>
        <a:bodyPr/>
        <a:lstStyle/>
        <a:p>
          <a:endParaRPr lang="zh-TW" altLang="en-US"/>
        </a:p>
      </dgm:t>
    </dgm:pt>
    <dgm:pt modelId="{F4A074DE-97E3-421A-83CD-48CF51654762}" type="pres">
      <dgm:prSet presAssocID="{6BACFCBC-B5A3-4735-B47C-53FE149AE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0AC0F1-E1AB-4D67-A280-2E83223855C9}" type="pres">
      <dgm:prSet presAssocID="{65775EA0-382A-42D9-918C-359EB50D43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2F66BC-8D2E-44C3-97B0-5C35ED9AF3B4}" type="pres">
      <dgm:prSet presAssocID="{65775EA0-382A-42D9-918C-359EB50D43B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D68F2D-2774-4722-ABDB-010C2FF1CE0F}" type="pres">
      <dgm:prSet presAssocID="{B7A1BC44-3EFB-4E52-9D60-064C8FA75C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37B38F-0182-4153-AF91-CB536427E829}" type="pres">
      <dgm:prSet presAssocID="{B7A1BC44-3EFB-4E52-9D60-064C8FA75C8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305CD2-22A6-408E-B6BA-54084019F892}" type="pres">
      <dgm:prSet presAssocID="{67DDF91A-C9D2-4903-BD0C-D03759F1BD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31A601-FAA6-40E4-9F1B-1F534BB1FBF4}" type="pres">
      <dgm:prSet presAssocID="{67DDF91A-C9D2-4903-BD0C-D03759F1BD2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F38FA7-A1B5-489D-A3DE-3B022178A91E}" type="presOf" srcId="{8CC5B909-ABED-4B0F-B97C-37A2EDC09584}" destId="{7531A601-FAA6-40E4-9F1B-1F534BB1FBF4}" srcOrd="0" destOrd="0" presId="urn:microsoft.com/office/officeart/2005/8/layout/vList2"/>
    <dgm:cxn modelId="{99BF1C30-C249-402F-88B0-502391C5BCB1}" type="presOf" srcId="{253C00A8-C7A1-4661-83A9-1FF2854B4B60}" destId="{3937B38F-0182-4153-AF91-CB536427E829}" srcOrd="0" destOrd="0" presId="urn:microsoft.com/office/officeart/2005/8/layout/vList2"/>
    <dgm:cxn modelId="{D84DAA5F-69F3-4BB5-A7A5-677E6A4C994C}" srcId="{67DDF91A-C9D2-4903-BD0C-D03759F1BD2F}" destId="{8CC5B909-ABED-4B0F-B97C-37A2EDC09584}" srcOrd="0" destOrd="0" parTransId="{1200133B-9937-4C71-8E8E-21A491040AF1}" sibTransId="{2E9E24C8-D4FC-479E-ABC2-2895E6E94480}"/>
    <dgm:cxn modelId="{3280D8AB-A11B-4FA3-B345-99E57E21347A}" type="presOf" srcId="{67DDF91A-C9D2-4903-BD0C-D03759F1BD2F}" destId="{92305CD2-22A6-408E-B6BA-54084019F892}" srcOrd="0" destOrd="0" presId="urn:microsoft.com/office/officeart/2005/8/layout/vList2"/>
    <dgm:cxn modelId="{290A7447-2183-4BD3-AFF6-2BF78B50C2FD}" type="presOf" srcId="{6BACFCBC-B5A3-4735-B47C-53FE149AE332}" destId="{F4A074DE-97E3-421A-83CD-48CF51654762}" srcOrd="0" destOrd="0" presId="urn:microsoft.com/office/officeart/2005/8/layout/vList2"/>
    <dgm:cxn modelId="{BB575FC9-BACC-44E0-9C80-E4A2C684F619}" srcId="{6BACFCBC-B5A3-4735-B47C-53FE149AE332}" destId="{67DDF91A-C9D2-4903-BD0C-D03759F1BD2F}" srcOrd="2" destOrd="0" parTransId="{1A931AE7-27AE-4F69-A3D8-5AF2CC1A923D}" sibTransId="{6EAD6D14-E188-412C-852D-6F337A3DD726}"/>
    <dgm:cxn modelId="{C71A7418-285C-43A2-9744-F0081AEFD18F}" srcId="{6BACFCBC-B5A3-4735-B47C-53FE149AE332}" destId="{B7A1BC44-3EFB-4E52-9D60-064C8FA75C8E}" srcOrd="1" destOrd="0" parTransId="{E494AD50-57C6-4557-AF39-DA84AE09E924}" sibTransId="{3AFA3E98-38D8-43BE-9D3C-967440FB928D}"/>
    <dgm:cxn modelId="{961362B8-6C01-4ACA-84B0-384E302CB9DF}" type="presOf" srcId="{702E3155-7500-4DD8-83D0-01B91CC6F1D9}" destId="{7D2F66BC-8D2E-44C3-97B0-5C35ED9AF3B4}" srcOrd="0" destOrd="0" presId="urn:microsoft.com/office/officeart/2005/8/layout/vList2"/>
    <dgm:cxn modelId="{A9A4EAF5-07B3-4B8D-85CD-9B739AC7DB01}" srcId="{B7A1BC44-3EFB-4E52-9D60-064C8FA75C8E}" destId="{253C00A8-C7A1-4661-83A9-1FF2854B4B60}" srcOrd="0" destOrd="0" parTransId="{49C83246-8E91-4D14-AC17-771928A5ADA2}" sibTransId="{5DE227B5-F12E-4EA8-8FCB-9398D9B04DF2}"/>
    <dgm:cxn modelId="{DD8FA6B4-7678-489D-AB86-538717E6A8E8}" srcId="{6BACFCBC-B5A3-4735-B47C-53FE149AE332}" destId="{65775EA0-382A-42D9-918C-359EB50D43B5}" srcOrd="0" destOrd="0" parTransId="{8C92FFB7-5ED3-4214-8640-8009612419D0}" sibTransId="{1B916BAF-FD75-4108-AC23-8116310DD110}"/>
    <dgm:cxn modelId="{B54D6023-852B-4DDB-B8E7-41F3E0D4FE63}" type="presOf" srcId="{65775EA0-382A-42D9-918C-359EB50D43B5}" destId="{D20AC0F1-E1AB-4D67-A280-2E83223855C9}" srcOrd="0" destOrd="0" presId="urn:microsoft.com/office/officeart/2005/8/layout/vList2"/>
    <dgm:cxn modelId="{97A128FD-88A5-4419-A9CC-ACBD4534AB4F}" srcId="{65775EA0-382A-42D9-918C-359EB50D43B5}" destId="{702E3155-7500-4DD8-83D0-01B91CC6F1D9}" srcOrd="0" destOrd="0" parTransId="{5FE10AA8-37CD-4401-A677-2A11A73714DF}" sibTransId="{DB0796E1-5AB4-4155-A711-2E7875CD6799}"/>
    <dgm:cxn modelId="{83452673-3095-4477-B94A-ADC775FBCA90}" type="presOf" srcId="{B7A1BC44-3EFB-4E52-9D60-064C8FA75C8E}" destId="{07D68F2D-2774-4722-ABDB-010C2FF1CE0F}" srcOrd="0" destOrd="0" presId="urn:microsoft.com/office/officeart/2005/8/layout/vList2"/>
    <dgm:cxn modelId="{8914FF38-0E32-4C79-9645-26CD6B144834}" type="presParOf" srcId="{F4A074DE-97E3-421A-83CD-48CF51654762}" destId="{D20AC0F1-E1AB-4D67-A280-2E83223855C9}" srcOrd="0" destOrd="0" presId="urn:microsoft.com/office/officeart/2005/8/layout/vList2"/>
    <dgm:cxn modelId="{2A2E4865-993C-41F6-B185-8AA199A57CE5}" type="presParOf" srcId="{F4A074DE-97E3-421A-83CD-48CF51654762}" destId="{7D2F66BC-8D2E-44C3-97B0-5C35ED9AF3B4}" srcOrd="1" destOrd="0" presId="urn:microsoft.com/office/officeart/2005/8/layout/vList2"/>
    <dgm:cxn modelId="{9172E8A8-59F0-4E41-9E06-CC2CB5920741}" type="presParOf" srcId="{F4A074DE-97E3-421A-83CD-48CF51654762}" destId="{07D68F2D-2774-4722-ABDB-010C2FF1CE0F}" srcOrd="2" destOrd="0" presId="urn:microsoft.com/office/officeart/2005/8/layout/vList2"/>
    <dgm:cxn modelId="{7C345DFC-6CAB-4743-9E81-1D6D5ABCE984}" type="presParOf" srcId="{F4A074DE-97E3-421A-83CD-48CF51654762}" destId="{3937B38F-0182-4153-AF91-CB536427E829}" srcOrd="3" destOrd="0" presId="urn:microsoft.com/office/officeart/2005/8/layout/vList2"/>
    <dgm:cxn modelId="{54B6BB3D-7EE8-43F4-BB48-2B2EAD25B704}" type="presParOf" srcId="{F4A074DE-97E3-421A-83CD-48CF51654762}" destId="{92305CD2-22A6-408E-B6BA-54084019F892}" srcOrd="4" destOrd="0" presId="urn:microsoft.com/office/officeart/2005/8/layout/vList2"/>
    <dgm:cxn modelId="{C5DE3E26-EC1F-4D87-BBEE-A26DD34CB47B}" type="presParOf" srcId="{F4A074DE-97E3-421A-83CD-48CF51654762}" destId="{7531A601-FAA6-40E4-9F1B-1F534BB1FBF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81A6DF-4BA5-4456-8808-19C88BF08269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D226FF3-E1A8-43AA-972F-51DD9CB70BB1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使用多層次過濾防護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A2FC99CA-7147-4851-9B73-30AA28C6DCF9}" type="parTrans" cxnId="{F625FE6A-9ABF-410B-B61D-357F13D7BBAF}">
      <dgm:prSet/>
      <dgm:spPr/>
      <dgm:t>
        <a:bodyPr/>
        <a:lstStyle/>
        <a:p>
          <a:endParaRPr lang="zh-TW" altLang="en-US"/>
        </a:p>
      </dgm:t>
    </dgm:pt>
    <dgm:pt modelId="{A0E5AD6D-6A2F-493D-9C8A-9AF0058FECC2}" type="sibTrans" cxnId="{F625FE6A-9ABF-410B-B61D-357F13D7BBAF}">
      <dgm:prSet/>
      <dgm:spPr/>
      <dgm:t>
        <a:bodyPr/>
        <a:lstStyle/>
        <a:p>
          <a:endParaRPr lang="zh-TW" altLang="en-US"/>
        </a:p>
      </dgm:t>
    </dgm:pt>
    <dgm:pt modelId="{5CC7461C-761A-4290-ABB0-AFDF90BB5677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執行弱點補強及系統更新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B20CBC9-5B4A-4CD6-A287-28BECA9B8378}" type="parTrans" cxnId="{260C6E51-5589-4C4A-854D-9B02EF06CD8A}">
      <dgm:prSet/>
      <dgm:spPr/>
      <dgm:t>
        <a:bodyPr/>
        <a:lstStyle/>
        <a:p>
          <a:endParaRPr lang="zh-TW" altLang="en-US"/>
        </a:p>
      </dgm:t>
    </dgm:pt>
    <dgm:pt modelId="{4F3B6C09-4292-46D8-84CE-D4D491C4F4E2}" type="sibTrans" cxnId="{260C6E51-5589-4C4A-854D-9B02EF06CD8A}">
      <dgm:prSet/>
      <dgm:spPr/>
      <dgm:t>
        <a:bodyPr/>
        <a:lstStyle/>
        <a:p>
          <a:endParaRPr lang="zh-TW" altLang="en-US"/>
        </a:p>
      </dgm:t>
    </dgm:pt>
    <dgm:pt modelId="{E0A24AA6-D070-4542-98BE-11218A752CCB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服務備援及災難復原機制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FC2021B-5372-42F3-8E9B-7B87DAF3E97E}" type="parTrans" cxnId="{FA7A7865-2122-4B18-898A-589563C11363}">
      <dgm:prSet/>
      <dgm:spPr/>
      <dgm:t>
        <a:bodyPr/>
        <a:lstStyle/>
        <a:p>
          <a:endParaRPr lang="zh-TW" altLang="en-US"/>
        </a:p>
      </dgm:t>
    </dgm:pt>
    <dgm:pt modelId="{78228493-7D8D-4E57-B33E-741E07271283}" type="sibTrans" cxnId="{FA7A7865-2122-4B18-898A-589563C11363}">
      <dgm:prSet/>
      <dgm:spPr/>
      <dgm:t>
        <a:bodyPr/>
        <a:lstStyle/>
        <a:p>
          <a:endParaRPr lang="zh-TW" altLang="en-US"/>
        </a:p>
      </dgm:t>
    </dgm:pt>
    <dgm:pt modelId="{08F0FB1D-96AA-4BF6-8849-A3373EB249F1}">
      <dgm:prSet phldrT="[文字]"/>
      <dgm:spPr/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安全監控及緊急應變程序</a:t>
          </a:r>
          <a:endParaRPr lang="zh-TW" altLang="en-US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1F548B9-4F45-439E-AB46-A6E468A5C360}" type="parTrans" cxnId="{BEBBE0A0-338E-4E19-B64D-0B3FE92DB8D9}">
      <dgm:prSet/>
      <dgm:spPr/>
      <dgm:t>
        <a:bodyPr/>
        <a:lstStyle/>
        <a:p>
          <a:endParaRPr lang="zh-TW" altLang="en-US"/>
        </a:p>
      </dgm:t>
    </dgm:pt>
    <dgm:pt modelId="{C08D06BE-16CC-42E4-81EB-A3E8B4EB9241}" type="sibTrans" cxnId="{BEBBE0A0-338E-4E19-B64D-0B3FE92DB8D9}">
      <dgm:prSet/>
      <dgm:spPr/>
      <dgm:t>
        <a:bodyPr/>
        <a:lstStyle/>
        <a:p>
          <a:endParaRPr lang="zh-TW" altLang="en-US"/>
        </a:p>
      </dgm:t>
    </dgm:pt>
    <dgm:pt modelId="{2CD332D7-98FE-4397-B51E-C228AB5A39FD}" type="pres">
      <dgm:prSet presAssocID="{EE81A6DF-4BA5-4456-8808-19C88BF082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D3802C0-71C8-437E-92DD-415434DD83C0}" type="pres">
      <dgm:prSet presAssocID="{EE81A6DF-4BA5-4456-8808-19C88BF08269}" presName="Name1" presStyleCnt="0"/>
      <dgm:spPr/>
    </dgm:pt>
    <dgm:pt modelId="{6A473AC6-6C22-41AD-85EC-582750BA520F}" type="pres">
      <dgm:prSet presAssocID="{EE81A6DF-4BA5-4456-8808-19C88BF08269}" presName="cycle" presStyleCnt="0"/>
      <dgm:spPr/>
    </dgm:pt>
    <dgm:pt modelId="{138156E2-4762-45F2-96FC-68F8C3B96344}" type="pres">
      <dgm:prSet presAssocID="{EE81A6DF-4BA5-4456-8808-19C88BF08269}" presName="srcNode" presStyleLbl="node1" presStyleIdx="0" presStyleCnt="4"/>
      <dgm:spPr/>
    </dgm:pt>
    <dgm:pt modelId="{C930C053-CC1B-4114-B227-F0C8FB14C191}" type="pres">
      <dgm:prSet presAssocID="{EE81A6DF-4BA5-4456-8808-19C88BF0826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5F625D18-07D1-4008-989C-4F55853E75D6}" type="pres">
      <dgm:prSet presAssocID="{EE81A6DF-4BA5-4456-8808-19C88BF08269}" presName="extraNode" presStyleLbl="node1" presStyleIdx="0" presStyleCnt="4"/>
      <dgm:spPr/>
    </dgm:pt>
    <dgm:pt modelId="{9823A2D0-A762-4A50-A493-3AF069D37B49}" type="pres">
      <dgm:prSet presAssocID="{EE81A6DF-4BA5-4456-8808-19C88BF08269}" presName="dstNode" presStyleLbl="node1" presStyleIdx="0" presStyleCnt="4"/>
      <dgm:spPr/>
    </dgm:pt>
    <dgm:pt modelId="{55C0F7C6-B775-4162-A386-4F6A367ED6FE}" type="pres">
      <dgm:prSet presAssocID="{4D226FF3-E1A8-43AA-972F-51DD9CB70BB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245504-DB3E-4F08-9BA8-F52545CC2278}" type="pres">
      <dgm:prSet presAssocID="{4D226FF3-E1A8-43AA-972F-51DD9CB70BB1}" presName="accent_1" presStyleCnt="0"/>
      <dgm:spPr/>
    </dgm:pt>
    <dgm:pt modelId="{2F9094B9-3F58-4608-B487-A79155C31029}" type="pres">
      <dgm:prSet presAssocID="{4D226FF3-E1A8-43AA-972F-51DD9CB70BB1}" presName="accentRepeatNode" presStyleLbl="solidFgAcc1" presStyleIdx="0" presStyleCnt="4"/>
      <dgm:spPr/>
    </dgm:pt>
    <dgm:pt modelId="{A8411C5B-025C-4286-B684-5638F815D189}" type="pres">
      <dgm:prSet presAssocID="{5CC7461C-761A-4290-ABB0-AFDF90BB56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81DCE9-BA84-419F-BDF3-8B692C15D34D}" type="pres">
      <dgm:prSet presAssocID="{5CC7461C-761A-4290-ABB0-AFDF90BB5677}" presName="accent_2" presStyleCnt="0"/>
      <dgm:spPr/>
    </dgm:pt>
    <dgm:pt modelId="{2A08862A-B557-4E2D-9538-5027FDCEC252}" type="pres">
      <dgm:prSet presAssocID="{5CC7461C-761A-4290-ABB0-AFDF90BB5677}" presName="accentRepeatNode" presStyleLbl="solidFgAcc1" presStyleIdx="1" presStyleCnt="4"/>
      <dgm:spPr/>
    </dgm:pt>
    <dgm:pt modelId="{5FADF552-E23B-4F76-8AC7-5D192A89C60D}" type="pres">
      <dgm:prSet presAssocID="{E0A24AA6-D070-4542-98BE-11218A752C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522017-DD12-4163-BF46-AEF542624760}" type="pres">
      <dgm:prSet presAssocID="{E0A24AA6-D070-4542-98BE-11218A752CCB}" presName="accent_3" presStyleCnt="0"/>
      <dgm:spPr/>
    </dgm:pt>
    <dgm:pt modelId="{36B4D780-B2FD-4B74-88F7-46CAE628A780}" type="pres">
      <dgm:prSet presAssocID="{E0A24AA6-D070-4542-98BE-11218A752CCB}" presName="accentRepeatNode" presStyleLbl="solidFgAcc1" presStyleIdx="2" presStyleCnt="4"/>
      <dgm:spPr/>
    </dgm:pt>
    <dgm:pt modelId="{9AC90CBA-B065-4DDB-BFBE-B5F03C18D42F}" type="pres">
      <dgm:prSet presAssocID="{08F0FB1D-96AA-4BF6-8849-A3373EB249F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D1D251-6EC9-4AD4-B735-8F38E23D6E2C}" type="pres">
      <dgm:prSet presAssocID="{08F0FB1D-96AA-4BF6-8849-A3373EB249F1}" presName="accent_4" presStyleCnt="0"/>
      <dgm:spPr/>
    </dgm:pt>
    <dgm:pt modelId="{412CAD91-68A6-4425-BFC5-5768FD5A3DE3}" type="pres">
      <dgm:prSet presAssocID="{08F0FB1D-96AA-4BF6-8849-A3373EB249F1}" presName="accentRepeatNode" presStyleLbl="solidFgAcc1" presStyleIdx="3" presStyleCnt="4"/>
      <dgm:spPr/>
    </dgm:pt>
  </dgm:ptLst>
  <dgm:cxnLst>
    <dgm:cxn modelId="{FA7A7865-2122-4B18-898A-589563C11363}" srcId="{EE81A6DF-4BA5-4456-8808-19C88BF08269}" destId="{E0A24AA6-D070-4542-98BE-11218A752CCB}" srcOrd="2" destOrd="0" parTransId="{FFC2021B-5372-42F3-8E9B-7B87DAF3E97E}" sibTransId="{78228493-7D8D-4E57-B33E-741E07271283}"/>
    <dgm:cxn modelId="{BEBBE0A0-338E-4E19-B64D-0B3FE92DB8D9}" srcId="{EE81A6DF-4BA5-4456-8808-19C88BF08269}" destId="{08F0FB1D-96AA-4BF6-8849-A3373EB249F1}" srcOrd="3" destOrd="0" parTransId="{51F548B9-4F45-439E-AB46-A6E468A5C360}" sibTransId="{C08D06BE-16CC-42E4-81EB-A3E8B4EB9241}"/>
    <dgm:cxn modelId="{260C6E51-5589-4C4A-854D-9B02EF06CD8A}" srcId="{EE81A6DF-4BA5-4456-8808-19C88BF08269}" destId="{5CC7461C-761A-4290-ABB0-AFDF90BB5677}" srcOrd="1" destOrd="0" parTransId="{3B20CBC9-5B4A-4CD6-A287-28BECA9B8378}" sibTransId="{4F3B6C09-4292-46D8-84CE-D4D491C4F4E2}"/>
    <dgm:cxn modelId="{7D25955D-2665-4D2A-AE13-FE433A090828}" type="presOf" srcId="{E0A24AA6-D070-4542-98BE-11218A752CCB}" destId="{5FADF552-E23B-4F76-8AC7-5D192A89C60D}" srcOrd="0" destOrd="0" presId="urn:microsoft.com/office/officeart/2008/layout/VerticalCurvedList"/>
    <dgm:cxn modelId="{A63D5A6C-1977-4906-A4CA-B4FE52FA58D5}" type="presOf" srcId="{EE81A6DF-4BA5-4456-8808-19C88BF08269}" destId="{2CD332D7-98FE-4397-B51E-C228AB5A39FD}" srcOrd="0" destOrd="0" presId="urn:microsoft.com/office/officeart/2008/layout/VerticalCurvedList"/>
    <dgm:cxn modelId="{F625FE6A-9ABF-410B-B61D-357F13D7BBAF}" srcId="{EE81A6DF-4BA5-4456-8808-19C88BF08269}" destId="{4D226FF3-E1A8-43AA-972F-51DD9CB70BB1}" srcOrd="0" destOrd="0" parTransId="{A2FC99CA-7147-4851-9B73-30AA28C6DCF9}" sibTransId="{A0E5AD6D-6A2F-493D-9C8A-9AF0058FECC2}"/>
    <dgm:cxn modelId="{1F0C62B8-A3CE-4B11-B7E2-5912FA2DAAAC}" type="presOf" srcId="{A0E5AD6D-6A2F-493D-9C8A-9AF0058FECC2}" destId="{C930C053-CC1B-4114-B227-F0C8FB14C191}" srcOrd="0" destOrd="0" presId="urn:microsoft.com/office/officeart/2008/layout/VerticalCurvedList"/>
    <dgm:cxn modelId="{D0ACCE9A-839E-4092-9242-D9523859BE8C}" type="presOf" srcId="{08F0FB1D-96AA-4BF6-8849-A3373EB249F1}" destId="{9AC90CBA-B065-4DDB-BFBE-B5F03C18D42F}" srcOrd="0" destOrd="0" presId="urn:microsoft.com/office/officeart/2008/layout/VerticalCurvedList"/>
    <dgm:cxn modelId="{68D10F4D-D352-4251-86F6-A68953F9DCB0}" type="presOf" srcId="{5CC7461C-761A-4290-ABB0-AFDF90BB5677}" destId="{A8411C5B-025C-4286-B684-5638F815D189}" srcOrd="0" destOrd="0" presId="urn:microsoft.com/office/officeart/2008/layout/VerticalCurvedList"/>
    <dgm:cxn modelId="{B69AF6F8-475D-454D-8A00-BCB869CEA767}" type="presOf" srcId="{4D226FF3-E1A8-43AA-972F-51DD9CB70BB1}" destId="{55C0F7C6-B775-4162-A386-4F6A367ED6FE}" srcOrd="0" destOrd="0" presId="urn:microsoft.com/office/officeart/2008/layout/VerticalCurvedList"/>
    <dgm:cxn modelId="{E7470742-DF05-450E-86D8-AE61CB40CB05}" type="presParOf" srcId="{2CD332D7-98FE-4397-B51E-C228AB5A39FD}" destId="{5D3802C0-71C8-437E-92DD-415434DD83C0}" srcOrd="0" destOrd="0" presId="urn:microsoft.com/office/officeart/2008/layout/VerticalCurvedList"/>
    <dgm:cxn modelId="{4CB320C4-5799-4783-B43A-E828AEE180EE}" type="presParOf" srcId="{5D3802C0-71C8-437E-92DD-415434DD83C0}" destId="{6A473AC6-6C22-41AD-85EC-582750BA520F}" srcOrd="0" destOrd="0" presId="urn:microsoft.com/office/officeart/2008/layout/VerticalCurvedList"/>
    <dgm:cxn modelId="{7089D952-E01E-4F33-847F-22629530DE82}" type="presParOf" srcId="{6A473AC6-6C22-41AD-85EC-582750BA520F}" destId="{138156E2-4762-45F2-96FC-68F8C3B96344}" srcOrd="0" destOrd="0" presId="urn:microsoft.com/office/officeart/2008/layout/VerticalCurvedList"/>
    <dgm:cxn modelId="{4B3000B9-DEC5-4549-9DC5-E0876E3C3DB5}" type="presParOf" srcId="{6A473AC6-6C22-41AD-85EC-582750BA520F}" destId="{C930C053-CC1B-4114-B227-F0C8FB14C191}" srcOrd="1" destOrd="0" presId="urn:microsoft.com/office/officeart/2008/layout/VerticalCurvedList"/>
    <dgm:cxn modelId="{22314BB1-382E-45D5-8189-BC3646BBC4B0}" type="presParOf" srcId="{6A473AC6-6C22-41AD-85EC-582750BA520F}" destId="{5F625D18-07D1-4008-989C-4F55853E75D6}" srcOrd="2" destOrd="0" presId="urn:microsoft.com/office/officeart/2008/layout/VerticalCurvedList"/>
    <dgm:cxn modelId="{01BF9552-9215-4636-AA15-93899311B6A4}" type="presParOf" srcId="{6A473AC6-6C22-41AD-85EC-582750BA520F}" destId="{9823A2D0-A762-4A50-A493-3AF069D37B49}" srcOrd="3" destOrd="0" presId="urn:microsoft.com/office/officeart/2008/layout/VerticalCurvedList"/>
    <dgm:cxn modelId="{D437FAE2-9BFB-42BA-898A-7B54B1F07E50}" type="presParOf" srcId="{5D3802C0-71C8-437E-92DD-415434DD83C0}" destId="{55C0F7C6-B775-4162-A386-4F6A367ED6FE}" srcOrd="1" destOrd="0" presId="urn:microsoft.com/office/officeart/2008/layout/VerticalCurvedList"/>
    <dgm:cxn modelId="{9486ACA4-104C-4100-9111-DF4B2C34A5FB}" type="presParOf" srcId="{5D3802C0-71C8-437E-92DD-415434DD83C0}" destId="{CA245504-DB3E-4F08-9BA8-F52545CC2278}" srcOrd="2" destOrd="0" presId="urn:microsoft.com/office/officeart/2008/layout/VerticalCurvedList"/>
    <dgm:cxn modelId="{01F4C50F-9D3A-4563-97EE-3190E431DC46}" type="presParOf" srcId="{CA245504-DB3E-4F08-9BA8-F52545CC2278}" destId="{2F9094B9-3F58-4608-B487-A79155C31029}" srcOrd="0" destOrd="0" presId="urn:microsoft.com/office/officeart/2008/layout/VerticalCurvedList"/>
    <dgm:cxn modelId="{42B45160-5515-4073-AE9B-EE4591B1E160}" type="presParOf" srcId="{5D3802C0-71C8-437E-92DD-415434DD83C0}" destId="{A8411C5B-025C-4286-B684-5638F815D189}" srcOrd="3" destOrd="0" presId="urn:microsoft.com/office/officeart/2008/layout/VerticalCurvedList"/>
    <dgm:cxn modelId="{C6A8E4AB-8993-4EC6-8CC9-FF36A57C7FB4}" type="presParOf" srcId="{5D3802C0-71C8-437E-92DD-415434DD83C0}" destId="{4981DCE9-BA84-419F-BDF3-8B692C15D34D}" srcOrd="4" destOrd="0" presId="urn:microsoft.com/office/officeart/2008/layout/VerticalCurvedList"/>
    <dgm:cxn modelId="{B4506E8B-5367-408E-AD4B-5F60EB6F5BF2}" type="presParOf" srcId="{4981DCE9-BA84-419F-BDF3-8B692C15D34D}" destId="{2A08862A-B557-4E2D-9538-5027FDCEC252}" srcOrd="0" destOrd="0" presId="urn:microsoft.com/office/officeart/2008/layout/VerticalCurvedList"/>
    <dgm:cxn modelId="{F4AFBE12-8161-400F-94AC-3C6CE7BA2845}" type="presParOf" srcId="{5D3802C0-71C8-437E-92DD-415434DD83C0}" destId="{5FADF552-E23B-4F76-8AC7-5D192A89C60D}" srcOrd="5" destOrd="0" presId="urn:microsoft.com/office/officeart/2008/layout/VerticalCurvedList"/>
    <dgm:cxn modelId="{001FAAC1-A910-4B76-B0D6-49FA8CA1965E}" type="presParOf" srcId="{5D3802C0-71C8-437E-92DD-415434DD83C0}" destId="{FE522017-DD12-4163-BF46-AEF542624760}" srcOrd="6" destOrd="0" presId="urn:microsoft.com/office/officeart/2008/layout/VerticalCurvedList"/>
    <dgm:cxn modelId="{2A21DDB9-955E-44F5-8CD5-8D8D3CC39DDC}" type="presParOf" srcId="{FE522017-DD12-4163-BF46-AEF542624760}" destId="{36B4D780-B2FD-4B74-88F7-46CAE628A780}" srcOrd="0" destOrd="0" presId="urn:microsoft.com/office/officeart/2008/layout/VerticalCurvedList"/>
    <dgm:cxn modelId="{193F1D1B-095D-4360-BF20-4981B6993110}" type="presParOf" srcId="{5D3802C0-71C8-437E-92DD-415434DD83C0}" destId="{9AC90CBA-B065-4DDB-BFBE-B5F03C18D42F}" srcOrd="7" destOrd="0" presId="urn:microsoft.com/office/officeart/2008/layout/VerticalCurvedList"/>
    <dgm:cxn modelId="{0DC8D535-2FD2-45CD-B781-48C8B5060D21}" type="presParOf" srcId="{5D3802C0-71C8-437E-92DD-415434DD83C0}" destId="{4DD1D251-6EC9-4AD4-B735-8F38E23D6E2C}" srcOrd="8" destOrd="0" presId="urn:microsoft.com/office/officeart/2008/layout/VerticalCurvedList"/>
    <dgm:cxn modelId="{1A5F6A56-E913-45F9-80A1-CB53CB5D5C99}" type="presParOf" srcId="{4DD1D251-6EC9-4AD4-B735-8F38E23D6E2C}" destId="{412CAD91-68A6-4425-BFC5-5768FD5A3D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8A606F-3DCC-4245-A9DD-A45A88560DC3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C9412BF-2F20-4862-A93C-536D80FA2561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感染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B8881F7-FC99-4B9A-9767-DB6C4189789B}" type="parTrans" cxnId="{A7E5DAE7-E53C-42ED-9647-79D13B1F4BC1}">
      <dgm:prSet/>
      <dgm:spPr/>
      <dgm:t>
        <a:bodyPr/>
        <a:lstStyle/>
        <a:p>
          <a:endParaRPr lang="zh-TW" altLang="en-US"/>
        </a:p>
      </dgm:t>
    </dgm:pt>
    <dgm:pt modelId="{550068FF-3772-47AE-9B53-F442CA84B51E}" type="sibTrans" cxnId="{A7E5DAE7-E53C-42ED-9647-79D13B1F4BC1}">
      <dgm:prSet/>
      <dgm:spPr/>
      <dgm:t>
        <a:bodyPr/>
        <a:lstStyle/>
        <a:p>
          <a:endParaRPr lang="zh-TW" altLang="en-US"/>
        </a:p>
      </dgm:t>
    </dgm:pt>
    <dgm:pt modelId="{AE2936A2-FADE-485C-859F-1A19AA1AE045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加密檔案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1CC87E4-900B-4E7E-AD4E-DF2837458846}" type="parTrans" cxnId="{5C6681A4-7C43-404F-BDB7-FCB6DD4E58E0}">
      <dgm:prSet/>
      <dgm:spPr/>
      <dgm:t>
        <a:bodyPr/>
        <a:lstStyle/>
        <a:p>
          <a:endParaRPr lang="zh-TW" altLang="en-US"/>
        </a:p>
      </dgm:t>
    </dgm:pt>
    <dgm:pt modelId="{EEE395C9-0BAB-432B-AB16-87E7553C23CD}" type="sibTrans" cxnId="{5C6681A4-7C43-404F-BDB7-FCB6DD4E58E0}">
      <dgm:prSet/>
      <dgm:spPr/>
      <dgm:t>
        <a:bodyPr/>
        <a:lstStyle/>
        <a:p>
          <a:endParaRPr lang="zh-TW" altLang="en-US"/>
        </a:p>
      </dgm:t>
    </dgm:pt>
    <dgm:pt modelId="{B16A788C-E3F4-4FC0-98CE-0C0D8208FEB4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完成加密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548677F-CE9E-4207-875C-68ED20828BC2}" type="parTrans" cxnId="{4D2ED9D4-2AC4-4A3D-9FAB-EAE0D88F44D8}">
      <dgm:prSet/>
      <dgm:spPr/>
      <dgm:t>
        <a:bodyPr/>
        <a:lstStyle/>
        <a:p>
          <a:endParaRPr lang="zh-TW" altLang="en-US"/>
        </a:p>
      </dgm:t>
    </dgm:pt>
    <dgm:pt modelId="{F6CB651A-C304-41B6-8AE2-6C3D78B8E5A8}" type="sibTrans" cxnId="{4D2ED9D4-2AC4-4A3D-9FAB-EAE0D88F44D8}">
      <dgm:prSet/>
      <dgm:spPr/>
      <dgm:t>
        <a:bodyPr/>
        <a:lstStyle/>
        <a:p>
          <a:endParaRPr lang="zh-TW" altLang="en-US"/>
        </a:p>
      </dgm:t>
    </dgm:pt>
    <dgm:pt modelId="{AD47B716-6A3F-47E7-BD38-08FADBFD56F0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上傳加密私鑰</a:t>
          </a:r>
          <a:endParaRPr lang="zh-TW" altLang="en-US" sz="20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651D424-6ABF-4608-BC25-0AFAEC91CB09}" type="parTrans" cxnId="{00591DD5-E883-409D-A784-3EE3B822E643}">
      <dgm:prSet/>
      <dgm:spPr/>
      <dgm:t>
        <a:bodyPr/>
        <a:lstStyle/>
        <a:p>
          <a:endParaRPr lang="zh-TW" altLang="en-US"/>
        </a:p>
      </dgm:t>
    </dgm:pt>
    <dgm:pt modelId="{702EB756-0E0E-4069-9390-EF8CA9B348BF}" type="sibTrans" cxnId="{00591DD5-E883-409D-A784-3EE3B822E643}">
      <dgm:prSet/>
      <dgm:spPr/>
      <dgm:t>
        <a:bodyPr/>
        <a:lstStyle/>
        <a:p>
          <a:endParaRPr lang="zh-TW" altLang="en-US"/>
        </a:p>
      </dgm:t>
    </dgm:pt>
    <dgm:pt modelId="{83D7D6B4-F95B-4FA8-AB10-04BC3FE08233}" type="pres">
      <dgm:prSet presAssocID="{0F8A606F-3DCC-4245-A9DD-A45A88560D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AD9442-68C0-42DB-85FB-4796652191B0}" type="pres">
      <dgm:prSet presAssocID="{EC9412BF-2F20-4862-A93C-536D80FA2561}" presName="root1" presStyleCnt="0"/>
      <dgm:spPr/>
    </dgm:pt>
    <dgm:pt modelId="{E8943DDC-BFA5-41D7-AAB4-4FC17950C85D}" type="pres">
      <dgm:prSet presAssocID="{EC9412BF-2F20-4862-A93C-536D80FA2561}" presName="LevelOneTextNode" presStyleLbl="node0" presStyleIdx="0" presStyleCnt="1" custScaleX="36242" custScaleY="362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03D9A9-5748-4FA9-9895-0DDAD2F71B88}" type="pres">
      <dgm:prSet presAssocID="{EC9412BF-2F20-4862-A93C-536D80FA2561}" presName="level2hierChild" presStyleCnt="0"/>
      <dgm:spPr/>
    </dgm:pt>
    <dgm:pt modelId="{F0B1534D-473F-4DBB-AE54-F183A883E93D}" type="pres">
      <dgm:prSet presAssocID="{91CC87E4-900B-4E7E-AD4E-DF283745884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D016F551-7A4D-4FC6-8556-7ADE62184EAA}" type="pres">
      <dgm:prSet presAssocID="{91CC87E4-900B-4E7E-AD4E-DF283745884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ABD489B-F462-4203-BE26-64440F0C92E3}" type="pres">
      <dgm:prSet presAssocID="{AE2936A2-FADE-485C-859F-1A19AA1AE045}" presName="root2" presStyleCnt="0"/>
      <dgm:spPr/>
    </dgm:pt>
    <dgm:pt modelId="{7768F185-1029-44D5-BDF6-FFC51473E2A7}" type="pres">
      <dgm:prSet presAssocID="{AE2936A2-FADE-485C-859F-1A19AA1AE045}" presName="LevelTwoTextNode" presStyleLbl="node2" presStyleIdx="0" presStyleCnt="2" custScaleX="36242" custScaleY="362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8ABE30-52F1-46E5-95B6-A4900A005223}" type="pres">
      <dgm:prSet presAssocID="{AE2936A2-FADE-485C-859F-1A19AA1AE045}" presName="level3hierChild" presStyleCnt="0"/>
      <dgm:spPr/>
    </dgm:pt>
    <dgm:pt modelId="{96892B32-AA08-4B56-94A1-9D898985C7C4}" type="pres">
      <dgm:prSet presAssocID="{8548677F-CE9E-4207-875C-68ED20828BC2}" presName="conn2-1" presStyleLbl="parChTrans1D3" presStyleIdx="0" presStyleCnt="1"/>
      <dgm:spPr/>
      <dgm:t>
        <a:bodyPr/>
        <a:lstStyle/>
        <a:p>
          <a:endParaRPr lang="zh-TW" altLang="en-US"/>
        </a:p>
      </dgm:t>
    </dgm:pt>
    <dgm:pt modelId="{B648FCF0-CB95-45CF-8CA5-F86677CB30EB}" type="pres">
      <dgm:prSet presAssocID="{8548677F-CE9E-4207-875C-68ED20828BC2}" presName="connTx" presStyleLbl="parChTrans1D3" presStyleIdx="0" presStyleCnt="1"/>
      <dgm:spPr/>
      <dgm:t>
        <a:bodyPr/>
        <a:lstStyle/>
        <a:p>
          <a:endParaRPr lang="zh-TW" altLang="en-US"/>
        </a:p>
      </dgm:t>
    </dgm:pt>
    <dgm:pt modelId="{B9C53D71-9B16-4E60-BF04-DBBEACAFBAA4}" type="pres">
      <dgm:prSet presAssocID="{B16A788C-E3F4-4FC0-98CE-0C0D8208FEB4}" presName="root2" presStyleCnt="0"/>
      <dgm:spPr/>
    </dgm:pt>
    <dgm:pt modelId="{254525AF-7A7B-449A-A79B-1DFB7312D947}" type="pres">
      <dgm:prSet presAssocID="{B16A788C-E3F4-4FC0-98CE-0C0D8208FEB4}" presName="LevelTwoTextNode" presStyleLbl="node3" presStyleIdx="0" presStyleCnt="1" custScaleX="36242" custScaleY="362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B04F35-49E9-4894-82AF-C4EF94EACA0D}" type="pres">
      <dgm:prSet presAssocID="{B16A788C-E3F4-4FC0-98CE-0C0D8208FEB4}" presName="level3hierChild" presStyleCnt="0"/>
      <dgm:spPr/>
    </dgm:pt>
    <dgm:pt modelId="{9E7859A1-3789-4884-A2A2-9348B5EEEC73}" type="pres">
      <dgm:prSet presAssocID="{5651D424-6ABF-4608-BC25-0AFAEC91CB09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293936D2-D48B-485A-B47E-5CD03D35C292}" type="pres">
      <dgm:prSet presAssocID="{5651D424-6ABF-4608-BC25-0AFAEC91CB09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A80EAA66-2EB6-49A3-B925-881DBB7911D9}" type="pres">
      <dgm:prSet presAssocID="{AD47B716-6A3F-47E7-BD38-08FADBFD56F0}" presName="root2" presStyleCnt="0"/>
      <dgm:spPr/>
    </dgm:pt>
    <dgm:pt modelId="{D9863233-EF6D-4473-B283-75084A0EAE19}" type="pres">
      <dgm:prSet presAssocID="{AD47B716-6A3F-47E7-BD38-08FADBFD56F0}" presName="LevelTwoTextNode" presStyleLbl="node2" presStyleIdx="1" presStyleCnt="2" custScaleX="36242" custScaleY="362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6D75C3-E39D-42A7-B2BF-8CACC58DFD6D}" type="pres">
      <dgm:prSet presAssocID="{AD47B716-6A3F-47E7-BD38-08FADBFD56F0}" presName="level3hierChild" presStyleCnt="0"/>
      <dgm:spPr/>
    </dgm:pt>
  </dgm:ptLst>
  <dgm:cxnLst>
    <dgm:cxn modelId="{73B44EB9-DC6B-4D91-B23C-FAF0CB6FA6BF}" type="presOf" srcId="{8548677F-CE9E-4207-875C-68ED20828BC2}" destId="{96892B32-AA08-4B56-94A1-9D898985C7C4}" srcOrd="0" destOrd="0" presId="urn:microsoft.com/office/officeart/2005/8/layout/hierarchy2"/>
    <dgm:cxn modelId="{A75EEC3A-F053-4929-AE0D-058191391D6A}" type="presOf" srcId="{B16A788C-E3F4-4FC0-98CE-0C0D8208FEB4}" destId="{254525AF-7A7B-449A-A79B-1DFB7312D947}" srcOrd="0" destOrd="0" presId="urn:microsoft.com/office/officeart/2005/8/layout/hierarchy2"/>
    <dgm:cxn modelId="{2F9E9400-6529-4309-BD37-7AA87708DBA0}" type="presOf" srcId="{EC9412BF-2F20-4862-A93C-536D80FA2561}" destId="{E8943DDC-BFA5-41D7-AAB4-4FC17950C85D}" srcOrd="0" destOrd="0" presId="urn:microsoft.com/office/officeart/2005/8/layout/hierarchy2"/>
    <dgm:cxn modelId="{5C6681A4-7C43-404F-BDB7-FCB6DD4E58E0}" srcId="{EC9412BF-2F20-4862-A93C-536D80FA2561}" destId="{AE2936A2-FADE-485C-859F-1A19AA1AE045}" srcOrd="0" destOrd="0" parTransId="{91CC87E4-900B-4E7E-AD4E-DF2837458846}" sibTransId="{EEE395C9-0BAB-432B-AB16-87E7553C23CD}"/>
    <dgm:cxn modelId="{BD6C4DA9-BE95-4ACA-93E9-701AD8DAEFB0}" type="presOf" srcId="{5651D424-6ABF-4608-BC25-0AFAEC91CB09}" destId="{9E7859A1-3789-4884-A2A2-9348B5EEEC73}" srcOrd="0" destOrd="0" presId="urn:microsoft.com/office/officeart/2005/8/layout/hierarchy2"/>
    <dgm:cxn modelId="{D4A1FBEB-9C2D-4270-9C41-D4B4451CD12A}" type="presOf" srcId="{0F8A606F-3DCC-4245-A9DD-A45A88560DC3}" destId="{83D7D6B4-F95B-4FA8-AB10-04BC3FE08233}" srcOrd="0" destOrd="0" presId="urn:microsoft.com/office/officeart/2005/8/layout/hierarchy2"/>
    <dgm:cxn modelId="{E423BEE6-27AC-4EC6-B799-53034C1A675F}" type="presOf" srcId="{5651D424-6ABF-4608-BC25-0AFAEC91CB09}" destId="{293936D2-D48B-485A-B47E-5CD03D35C292}" srcOrd="1" destOrd="0" presId="urn:microsoft.com/office/officeart/2005/8/layout/hierarchy2"/>
    <dgm:cxn modelId="{A7E5DAE7-E53C-42ED-9647-79D13B1F4BC1}" srcId="{0F8A606F-3DCC-4245-A9DD-A45A88560DC3}" destId="{EC9412BF-2F20-4862-A93C-536D80FA2561}" srcOrd="0" destOrd="0" parTransId="{9B8881F7-FC99-4B9A-9767-DB6C4189789B}" sibTransId="{550068FF-3772-47AE-9B53-F442CA84B51E}"/>
    <dgm:cxn modelId="{5AA48284-9B17-460C-B1C4-C47CC35645EA}" type="presOf" srcId="{AE2936A2-FADE-485C-859F-1A19AA1AE045}" destId="{7768F185-1029-44D5-BDF6-FFC51473E2A7}" srcOrd="0" destOrd="0" presId="urn:microsoft.com/office/officeart/2005/8/layout/hierarchy2"/>
    <dgm:cxn modelId="{64B3C824-44F0-45D6-92D1-127DF4D73DA6}" type="presOf" srcId="{91CC87E4-900B-4E7E-AD4E-DF2837458846}" destId="{D016F551-7A4D-4FC6-8556-7ADE62184EAA}" srcOrd="1" destOrd="0" presId="urn:microsoft.com/office/officeart/2005/8/layout/hierarchy2"/>
    <dgm:cxn modelId="{CFCD32C2-9E00-4E7F-88DD-D0113338B513}" type="presOf" srcId="{91CC87E4-900B-4E7E-AD4E-DF2837458846}" destId="{F0B1534D-473F-4DBB-AE54-F183A883E93D}" srcOrd="0" destOrd="0" presId="urn:microsoft.com/office/officeart/2005/8/layout/hierarchy2"/>
    <dgm:cxn modelId="{4D2ED9D4-2AC4-4A3D-9FAB-EAE0D88F44D8}" srcId="{AE2936A2-FADE-485C-859F-1A19AA1AE045}" destId="{B16A788C-E3F4-4FC0-98CE-0C0D8208FEB4}" srcOrd="0" destOrd="0" parTransId="{8548677F-CE9E-4207-875C-68ED20828BC2}" sibTransId="{F6CB651A-C304-41B6-8AE2-6C3D78B8E5A8}"/>
    <dgm:cxn modelId="{4F300058-6226-471D-A6BA-7E5AC4000EC7}" type="presOf" srcId="{8548677F-CE9E-4207-875C-68ED20828BC2}" destId="{B648FCF0-CB95-45CF-8CA5-F86677CB30EB}" srcOrd="1" destOrd="0" presId="urn:microsoft.com/office/officeart/2005/8/layout/hierarchy2"/>
    <dgm:cxn modelId="{00591DD5-E883-409D-A784-3EE3B822E643}" srcId="{EC9412BF-2F20-4862-A93C-536D80FA2561}" destId="{AD47B716-6A3F-47E7-BD38-08FADBFD56F0}" srcOrd="1" destOrd="0" parTransId="{5651D424-6ABF-4608-BC25-0AFAEC91CB09}" sibTransId="{702EB756-0E0E-4069-9390-EF8CA9B348BF}"/>
    <dgm:cxn modelId="{E928F782-B3C8-43B4-AD2C-0ECE467E6C01}" type="presOf" srcId="{AD47B716-6A3F-47E7-BD38-08FADBFD56F0}" destId="{D9863233-EF6D-4473-B283-75084A0EAE19}" srcOrd="0" destOrd="0" presId="urn:microsoft.com/office/officeart/2005/8/layout/hierarchy2"/>
    <dgm:cxn modelId="{72D9A4E8-00E1-485D-98DF-9D827AFB73EC}" type="presParOf" srcId="{83D7D6B4-F95B-4FA8-AB10-04BC3FE08233}" destId="{53AD9442-68C0-42DB-85FB-4796652191B0}" srcOrd="0" destOrd="0" presId="urn:microsoft.com/office/officeart/2005/8/layout/hierarchy2"/>
    <dgm:cxn modelId="{FD348566-42DD-4906-A979-2019794D7A04}" type="presParOf" srcId="{53AD9442-68C0-42DB-85FB-4796652191B0}" destId="{E8943DDC-BFA5-41D7-AAB4-4FC17950C85D}" srcOrd="0" destOrd="0" presId="urn:microsoft.com/office/officeart/2005/8/layout/hierarchy2"/>
    <dgm:cxn modelId="{3EF90570-7C39-4EC3-9E51-69DF9900C147}" type="presParOf" srcId="{53AD9442-68C0-42DB-85FB-4796652191B0}" destId="{5203D9A9-5748-4FA9-9895-0DDAD2F71B88}" srcOrd="1" destOrd="0" presId="urn:microsoft.com/office/officeart/2005/8/layout/hierarchy2"/>
    <dgm:cxn modelId="{73FAEF8B-CC14-4074-8DC8-1679A6FD983E}" type="presParOf" srcId="{5203D9A9-5748-4FA9-9895-0DDAD2F71B88}" destId="{F0B1534D-473F-4DBB-AE54-F183A883E93D}" srcOrd="0" destOrd="0" presId="urn:microsoft.com/office/officeart/2005/8/layout/hierarchy2"/>
    <dgm:cxn modelId="{D2704CC9-4F90-472B-81BD-789E37C41E8D}" type="presParOf" srcId="{F0B1534D-473F-4DBB-AE54-F183A883E93D}" destId="{D016F551-7A4D-4FC6-8556-7ADE62184EAA}" srcOrd="0" destOrd="0" presId="urn:microsoft.com/office/officeart/2005/8/layout/hierarchy2"/>
    <dgm:cxn modelId="{18269421-5C15-4FAA-BF5E-6A5DD5F1825E}" type="presParOf" srcId="{5203D9A9-5748-4FA9-9895-0DDAD2F71B88}" destId="{3ABD489B-F462-4203-BE26-64440F0C92E3}" srcOrd="1" destOrd="0" presId="urn:microsoft.com/office/officeart/2005/8/layout/hierarchy2"/>
    <dgm:cxn modelId="{BCED4849-C2BF-49D6-B3AF-D5E669FCD256}" type="presParOf" srcId="{3ABD489B-F462-4203-BE26-64440F0C92E3}" destId="{7768F185-1029-44D5-BDF6-FFC51473E2A7}" srcOrd="0" destOrd="0" presId="urn:microsoft.com/office/officeart/2005/8/layout/hierarchy2"/>
    <dgm:cxn modelId="{4C221B21-2DE9-49B6-AA29-DB308A9D0393}" type="presParOf" srcId="{3ABD489B-F462-4203-BE26-64440F0C92E3}" destId="{4C8ABE30-52F1-46E5-95B6-A4900A005223}" srcOrd="1" destOrd="0" presId="urn:microsoft.com/office/officeart/2005/8/layout/hierarchy2"/>
    <dgm:cxn modelId="{7A362147-FE43-42DF-982D-333DCDFC9501}" type="presParOf" srcId="{4C8ABE30-52F1-46E5-95B6-A4900A005223}" destId="{96892B32-AA08-4B56-94A1-9D898985C7C4}" srcOrd="0" destOrd="0" presId="urn:microsoft.com/office/officeart/2005/8/layout/hierarchy2"/>
    <dgm:cxn modelId="{CE9BF194-5B1C-4575-9132-E7F0F56087AD}" type="presParOf" srcId="{96892B32-AA08-4B56-94A1-9D898985C7C4}" destId="{B648FCF0-CB95-45CF-8CA5-F86677CB30EB}" srcOrd="0" destOrd="0" presId="urn:microsoft.com/office/officeart/2005/8/layout/hierarchy2"/>
    <dgm:cxn modelId="{CD0ADC62-7506-4D10-8E05-906E4D15E9AA}" type="presParOf" srcId="{4C8ABE30-52F1-46E5-95B6-A4900A005223}" destId="{B9C53D71-9B16-4E60-BF04-DBBEACAFBAA4}" srcOrd="1" destOrd="0" presId="urn:microsoft.com/office/officeart/2005/8/layout/hierarchy2"/>
    <dgm:cxn modelId="{AC6BB06E-A0F2-4514-8800-453D8A889821}" type="presParOf" srcId="{B9C53D71-9B16-4E60-BF04-DBBEACAFBAA4}" destId="{254525AF-7A7B-449A-A79B-1DFB7312D947}" srcOrd="0" destOrd="0" presId="urn:microsoft.com/office/officeart/2005/8/layout/hierarchy2"/>
    <dgm:cxn modelId="{D30D9353-050A-4E94-BF00-4EB837F8D727}" type="presParOf" srcId="{B9C53D71-9B16-4E60-BF04-DBBEACAFBAA4}" destId="{BFB04F35-49E9-4894-82AF-C4EF94EACA0D}" srcOrd="1" destOrd="0" presId="urn:microsoft.com/office/officeart/2005/8/layout/hierarchy2"/>
    <dgm:cxn modelId="{281A2583-7673-4F20-9104-ED4815A2AD23}" type="presParOf" srcId="{5203D9A9-5748-4FA9-9895-0DDAD2F71B88}" destId="{9E7859A1-3789-4884-A2A2-9348B5EEEC73}" srcOrd="2" destOrd="0" presId="urn:microsoft.com/office/officeart/2005/8/layout/hierarchy2"/>
    <dgm:cxn modelId="{766DD59C-0825-4F72-B84B-DEB080B3B03A}" type="presParOf" srcId="{9E7859A1-3789-4884-A2A2-9348B5EEEC73}" destId="{293936D2-D48B-485A-B47E-5CD03D35C292}" srcOrd="0" destOrd="0" presId="urn:microsoft.com/office/officeart/2005/8/layout/hierarchy2"/>
    <dgm:cxn modelId="{88E0B3E3-01E5-4DC8-8491-E01422465E61}" type="presParOf" srcId="{5203D9A9-5748-4FA9-9895-0DDAD2F71B88}" destId="{A80EAA66-2EB6-49A3-B925-881DBB7911D9}" srcOrd="3" destOrd="0" presId="urn:microsoft.com/office/officeart/2005/8/layout/hierarchy2"/>
    <dgm:cxn modelId="{C6B4BEFE-4FC0-42C3-976F-3C41BCB6EECC}" type="presParOf" srcId="{A80EAA66-2EB6-49A3-B925-881DBB7911D9}" destId="{D9863233-EF6D-4473-B283-75084A0EAE19}" srcOrd="0" destOrd="0" presId="urn:microsoft.com/office/officeart/2005/8/layout/hierarchy2"/>
    <dgm:cxn modelId="{A45B5E1E-CD4F-4E66-94B6-90B3F792C4D4}" type="presParOf" srcId="{A80EAA66-2EB6-49A3-B925-881DBB7911D9}" destId="{2F6D75C3-E39D-42A7-B2BF-8CACC58DFD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CFBCF-6699-4B17-9B65-248CADC596A6}">
      <dsp:nvSpPr>
        <dsp:cNvPr id="0" name=""/>
        <dsp:cNvSpPr/>
      </dsp:nvSpPr>
      <dsp:spPr>
        <a:xfrm>
          <a:off x="2324385" y="2520000"/>
          <a:ext cx="626959" cy="1791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79" y="0"/>
              </a:lnTo>
              <a:lnTo>
                <a:pt x="313479" y="1791994"/>
              </a:lnTo>
              <a:lnTo>
                <a:pt x="626959" y="1791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590402" y="3368534"/>
        <a:ext cx="94925" cy="94925"/>
      </dsp:txXfrm>
    </dsp:sp>
    <dsp:sp modelId="{FDD04314-1126-4E8E-8684-6CCBDE9B916B}">
      <dsp:nvSpPr>
        <dsp:cNvPr id="0" name=""/>
        <dsp:cNvSpPr/>
      </dsp:nvSpPr>
      <dsp:spPr>
        <a:xfrm>
          <a:off x="2324385" y="2520000"/>
          <a:ext cx="626959" cy="597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79" y="0"/>
              </a:lnTo>
              <a:lnTo>
                <a:pt x="313479" y="597331"/>
              </a:lnTo>
              <a:lnTo>
                <a:pt x="626959" y="5973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16216" y="2797016"/>
        <a:ext cx="43297" cy="43297"/>
      </dsp:txXfrm>
    </dsp:sp>
    <dsp:sp modelId="{5D4DCB7A-2B8E-4713-9603-F251915DD84B}">
      <dsp:nvSpPr>
        <dsp:cNvPr id="0" name=""/>
        <dsp:cNvSpPr/>
      </dsp:nvSpPr>
      <dsp:spPr>
        <a:xfrm>
          <a:off x="2324385" y="1922668"/>
          <a:ext cx="626959" cy="597331"/>
        </a:xfrm>
        <a:custGeom>
          <a:avLst/>
          <a:gdLst/>
          <a:ahLst/>
          <a:cxnLst/>
          <a:rect l="0" t="0" r="0" b="0"/>
          <a:pathLst>
            <a:path>
              <a:moveTo>
                <a:pt x="0" y="597331"/>
              </a:moveTo>
              <a:lnTo>
                <a:pt x="313479" y="597331"/>
              </a:lnTo>
              <a:lnTo>
                <a:pt x="313479" y="0"/>
              </a:lnTo>
              <a:lnTo>
                <a:pt x="62695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16216" y="2199685"/>
        <a:ext cx="43297" cy="43297"/>
      </dsp:txXfrm>
    </dsp:sp>
    <dsp:sp modelId="{C79883E3-4AE3-44FC-BD0B-CFF996404D76}">
      <dsp:nvSpPr>
        <dsp:cNvPr id="0" name=""/>
        <dsp:cNvSpPr/>
      </dsp:nvSpPr>
      <dsp:spPr>
        <a:xfrm>
          <a:off x="2324385" y="728005"/>
          <a:ext cx="626959" cy="1791994"/>
        </a:xfrm>
        <a:custGeom>
          <a:avLst/>
          <a:gdLst/>
          <a:ahLst/>
          <a:cxnLst/>
          <a:rect l="0" t="0" r="0" b="0"/>
          <a:pathLst>
            <a:path>
              <a:moveTo>
                <a:pt x="0" y="1791994"/>
              </a:moveTo>
              <a:lnTo>
                <a:pt x="313479" y="1791994"/>
              </a:lnTo>
              <a:lnTo>
                <a:pt x="313479" y="0"/>
              </a:lnTo>
              <a:lnTo>
                <a:pt x="62695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590402" y="1576539"/>
        <a:ext cx="94925" cy="94925"/>
      </dsp:txXfrm>
    </dsp:sp>
    <dsp:sp modelId="{F5D6B0D2-BB1A-4BF3-BB89-28E9B9D0D151}">
      <dsp:nvSpPr>
        <dsp:cNvPr id="0" name=""/>
        <dsp:cNvSpPr/>
      </dsp:nvSpPr>
      <dsp:spPr>
        <a:xfrm rot="16200000">
          <a:off x="-668560" y="2042134"/>
          <a:ext cx="5030161" cy="9557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課程大綱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-668560" y="2042134"/>
        <a:ext cx="5030161" cy="955730"/>
      </dsp:txXfrm>
    </dsp:sp>
    <dsp:sp modelId="{620C2E23-F9EB-4469-B7CA-6C933720E63B}">
      <dsp:nvSpPr>
        <dsp:cNvPr id="0" name=""/>
        <dsp:cNvSpPr/>
      </dsp:nvSpPr>
      <dsp:spPr>
        <a:xfrm>
          <a:off x="2951344" y="250139"/>
          <a:ext cx="3600000" cy="9557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攻擊趨勢分析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51344" y="250139"/>
        <a:ext cx="3600000" cy="955730"/>
      </dsp:txXfrm>
    </dsp:sp>
    <dsp:sp modelId="{9333976D-A367-4F20-A0B3-B786FCB54122}">
      <dsp:nvSpPr>
        <dsp:cNvPr id="0" name=""/>
        <dsp:cNvSpPr/>
      </dsp:nvSpPr>
      <dsp:spPr>
        <a:xfrm>
          <a:off x="2951344" y="1444803"/>
          <a:ext cx="4320000" cy="9557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未來攻擊趨勢分析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51344" y="1444803"/>
        <a:ext cx="4320000" cy="955730"/>
      </dsp:txXfrm>
    </dsp:sp>
    <dsp:sp modelId="{002C1519-4873-4B14-AF97-92FA610DC4A0}">
      <dsp:nvSpPr>
        <dsp:cNvPr id="0" name=""/>
        <dsp:cNvSpPr/>
      </dsp:nvSpPr>
      <dsp:spPr>
        <a:xfrm>
          <a:off x="2951344" y="2639466"/>
          <a:ext cx="2520000" cy="9557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個案分享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51344" y="2639466"/>
        <a:ext cx="2520000" cy="955730"/>
      </dsp:txXfrm>
    </dsp:sp>
    <dsp:sp modelId="{988EEA93-203E-4978-A291-B2E5A9A79479}">
      <dsp:nvSpPr>
        <dsp:cNvPr id="0" name=""/>
        <dsp:cNvSpPr/>
      </dsp:nvSpPr>
      <dsp:spPr>
        <a:xfrm>
          <a:off x="2951344" y="3834129"/>
          <a:ext cx="2160000" cy="9557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Q &amp; A</a:t>
          </a:r>
          <a:endParaRPr lang="zh-TW" altLang="en-US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51344" y="3834129"/>
        <a:ext cx="2160000" cy="9557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D178-F3ED-4D19-B54D-4C3B820F69FF}">
      <dsp:nvSpPr>
        <dsp:cNvPr id="0" name=""/>
        <dsp:cNvSpPr/>
      </dsp:nvSpPr>
      <dsp:spPr>
        <a:xfrm>
          <a:off x="3915" y="1686222"/>
          <a:ext cx="1383109" cy="691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處理方式</a:t>
          </a:r>
          <a:endParaRPr lang="zh-TW" altLang="en-US" sz="1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4170" y="1706477"/>
        <a:ext cx="1342599" cy="651044"/>
      </dsp:txXfrm>
    </dsp:sp>
    <dsp:sp modelId="{B9C4D683-820C-4BC7-B0D0-C03DCECCC000}">
      <dsp:nvSpPr>
        <dsp:cNvPr id="0" name=""/>
        <dsp:cNvSpPr/>
      </dsp:nvSpPr>
      <dsp:spPr>
        <a:xfrm rot="19457599">
          <a:off x="1322985" y="1817863"/>
          <a:ext cx="681321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681321" y="15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646613" y="1816144"/>
        <a:ext cx="34066" cy="34066"/>
      </dsp:txXfrm>
    </dsp:sp>
    <dsp:sp modelId="{2FB6B268-42E0-44A2-9185-477D086F6E02}">
      <dsp:nvSpPr>
        <dsp:cNvPr id="0" name=""/>
        <dsp:cNvSpPr/>
      </dsp:nvSpPr>
      <dsp:spPr>
        <a:xfrm>
          <a:off x="1940268" y="1288578"/>
          <a:ext cx="1383109" cy="691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付款</a:t>
          </a:r>
          <a:endParaRPr lang="zh-TW" altLang="en-US" sz="1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1960523" y="1308833"/>
        <a:ext cx="1342599" cy="651044"/>
      </dsp:txXfrm>
    </dsp:sp>
    <dsp:sp modelId="{341F2D64-2D35-4EA4-8B6F-C0868115A667}">
      <dsp:nvSpPr>
        <dsp:cNvPr id="0" name=""/>
        <dsp:cNvSpPr/>
      </dsp:nvSpPr>
      <dsp:spPr>
        <a:xfrm>
          <a:off x="3323378" y="1619041"/>
          <a:ext cx="55324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553243" y="153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86168" y="1620524"/>
        <a:ext cx="27662" cy="27662"/>
      </dsp:txXfrm>
    </dsp:sp>
    <dsp:sp modelId="{54B96EAE-BF06-4D9F-A732-6F752DAACC8B}">
      <dsp:nvSpPr>
        <dsp:cNvPr id="0" name=""/>
        <dsp:cNvSpPr/>
      </dsp:nvSpPr>
      <dsp:spPr>
        <a:xfrm>
          <a:off x="3876621" y="1288578"/>
          <a:ext cx="1383109" cy="691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下載加密私鑰及解密程式</a:t>
          </a:r>
          <a:endParaRPr lang="zh-TW" altLang="en-US" sz="1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896876" y="1308833"/>
        <a:ext cx="1342599" cy="651044"/>
      </dsp:txXfrm>
    </dsp:sp>
    <dsp:sp modelId="{5959D8F6-9413-431D-B923-0471532EA0D7}">
      <dsp:nvSpPr>
        <dsp:cNvPr id="0" name=""/>
        <dsp:cNvSpPr/>
      </dsp:nvSpPr>
      <dsp:spPr>
        <a:xfrm>
          <a:off x="5259731" y="1619041"/>
          <a:ext cx="55324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553243" y="153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22522" y="1620524"/>
        <a:ext cx="27662" cy="27662"/>
      </dsp:txXfrm>
    </dsp:sp>
    <dsp:sp modelId="{59B0E8BC-E87B-49E5-8D3E-2460B06011EC}">
      <dsp:nvSpPr>
        <dsp:cNvPr id="0" name=""/>
        <dsp:cNvSpPr/>
      </dsp:nvSpPr>
      <dsp:spPr>
        <a:xfrm>
          <a:off x="5812974" y="1288578"/>
          <a:ext cx="1383109" cy="6915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檔案解密</a:t>
          </a:r>
          <a:endParaRPr lang="zh-TW" altLang="en-US" sz="1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5833229" y="1308833"/>
        <a:ext cx="1342599" cy="651044"/>
      </dsp:txXfrm>
    </dsp:sp>
    <dsp:sp modelId="{71CDE85A-DB25-47EA-BC9E-D2B80B625EF8}">
      <dsp:nvSpPr>
        <dsp:cNvPr id="0" name=""/>
        <dsp:cNvSpPr/>
      </dsp:nvSpPr>
      <dsp:spPr>
        <a:xfrm rot="2142401">
          <a:off x="1322985" y="2215507"/>
          <a:ext cx="681321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681321" y="15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646613" y="2213788"/>
        <a:ext cx="34066" cy="34066"/>
      </dsp:txXfrm>
    </dsp:sp>
    <dsp:sp modelId="{2D8872CB-83C8-43B0-B375-CC781A1B064F}">
      <dsp:nvSpPr>
        <dsp:cNvPr id="0" name=""/>
        <dsp:cNvSpPr/>
      </dsp:nvSpPr>
      <dsp:spPr>
        <a:xfrm>
          <a:off x="1940268" y="2083866"/>
          <a:ext cx="1383109" cy="691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末付款</a:t>
          </a:r>
          <a:endParaRPr lang="zh-TW" altLang="en-US" sz="1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1960523" y="2104121"/>
        <a:ext cx="1342599" cy="651044"/>
      </dsp:txXfrm>
    </dsp:sp>
    <dsp:sp modelId="{76EAF9AD-0138-48E6-8E35-A9BC974E3DE6}">
      <dsp:nvSpPr>
        <dsp:cNvPr id="0" name=""/>
        <dsp:cNvSpPr/>
      </dsp:nvSpPr>
      <dsp:spPr>
        <a:xfrm>
          <a:off x="3323378" y="2414329"/>
          <a:ext cx="55324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553243" y="153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86168" y="2415812"/>
        <a:ext cx="27662" cy="27662"/>
      </dsp:txXfrm>
    </dsp:sp>
    <dsp:sp modelId="{7A6D3999-CBD8-41C4-8778-9D8D84AFF7DF}">
      <dsp:nvSpPr>
        <dsp:cNvPr id="0" name=""/>
        <dsp:cNvSpPr/>
      </dsp:nvSpPr>
      <dsp:spPr>
        <a:xfrm>
          <a:off x="3876621" y="2083866"/>
          <a:ext cx="1383109" cy="691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消毀加密私鑰</a:t>
          </a:r>
          <a:endParaRPr lang="zh-TW" altLang="en-US" sz="1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896876" y="2104121"/>
        <a:ext cx="1342599" cy="6510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03672-958B-4AE1-8058-9776532CBF01}">
      <dsp:nvSpPr>
        <dsp:cNvPr id="0" name=""/>
        <dsp:cNvSpPr/>
      </dsp:nvSpPr>
      <dsp:spPr>
        <a:xfrm>
          <a:off x="-4883969" y="-748440"/>
          <a:ext cx="5816880" cy="58168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2D8B8-774A-4A0D-85C9-A3E7E691FF55}">
      <dsp:nvSpPr>
        <dsp:cNvPr id="0" name=""/>
        <dsp:cNvSpPr/>
      </dsp:nvSpPr>
      <dsp:spPr>
        <a:xfrm>
          <a:off x="408194" y="269913"/>
          <a:ext cx="6012576" cy="540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散播途徑多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8194" y="269913"/>
        <a:ext cx="6012576" cy="540172"/>
      </dsp:txXfrm>
    </dsp:sp>
    <dsp:sp modelId="{1E59D048-9009-40FC-89C7-55C150D47383}">
      <dsp:nvSpPr>
        <dsp:cNvPr id="0" name=""/>
        <dsp:cNvSpPr/>
      </dsp:nvSpPr>
      <dsp:spPr>
        <a:xfrm>
          <a:off x="70586" y="202391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62E3A-3C21-4258-B886-587D5BC8F6CC}">
      <dsp:nvSpPr>
        <dsp:cNvPr id="0" name=""/>
        <dsp:cNvSpPr/>
      </dsp:nvSpPr>
      <dsp:spPr>
        <a:xfrm>
          <a:off x="795266" y="1079913"/>
          <a:ext cx="5625504" cy="540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軟體種類多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795266" y="1079913"/>
        <a:ext cx="5625504" cy="540172"/>
      </dsp:txXfrm>
    </dsp:sp>
    <dsp:sp modelId="{E1F84940-968A-4432-8B32-22BEE36C3DDB}">
      <dsp:nvSpPr>
        <dsp:cNvPr id="0" name=""/>
        <dsp:cNvSpPr/>
      </dsp:nvSpPr>
      <dsp:spPr>
        <a:xfrm>
          <a:off x="457658" y="101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FCCDD-1ABC-4E7C-A60F-94DE386A3A65}">
      <dsp:nvSpPr>
        <dsp:cNvPr id="0" name=""/>
        <dsp:cNvSpPr/>
      </dsp:nvSpPr>
      <dsp:spPr>
        <a:xfrm>
          <a:off x="914066" y="1889913"/>
          <a:ext cx="5506704" cy="5401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軟體變種多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914066" y="1889913"/>
        <a:ext cx="5506704" cy="540172"/>
      </dsp:txXfrm>
    </dsp:sp>
    <dsp:sp modelId="{AB04B7B7-2BA1-4B0F-9D9B-F8B11CC1D10B}">
      <dsp:nvSpPr>
        <dsp:cNvPr id="0" name=""/>
        <dsp:cNvSpPr/>
      </dsp:nvSpPr>
      <dsp:spPr>
        <a:xfrm>
          <a:off x="576458" y="182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751B4-3345-46F7-8D72-CC69B0F62BFB}">
      <dsp:nvSpPr>
        <dsp:cNvPr id="0" name=""/>
        <dsp:cNvSpPr/>
      </dsp:nvSpPr>
      <dsp:spPr>
        <a:xfrm>
          <a:off x="795266" y="2699913"/>
          <a:ext cx="5625504" cy="5401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感染系統多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795266" y="2699913"/>
        <a:ext cx="5625504" cy="540172"/>
      </dsp:txXfrm>
    </dsp:sp>
    <dsp:sp modelId="{E1A72202-112A-4006-9163-642674A635B9}">
      <dsp:nvSpPr>
        <dsp:cNvPr id="0" name=""/>
        <dsp:cNvSpPr/>
      </dsp:nvSpPr>
      <dsp:spPr>
        <a:xfrm>
          <a:off x="457658" y="263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10F38-4B2C-4EBE-92B7-697FDBFB1DBB}">
      <dsp:nvSpPr>
        <dsp:cNvPr id="0" name=""/>
        <dsp:cNvSpPr/>
      </dsp:nvSpPr>
      <dsp:spPr>
        <a:xfrm>
          <a:off x="408194" y="3509913"/>
          <a:ext cx="6012576" cy="5401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檔案救援難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8194" y="3509913"/>
        <a:ext cx="6012576" cy="540172"/>
      </dsp:txXfrm>
    </dsp:sp>
    <dsp:sp modelId="{EC650DFC-CC6A-4029-8525-111EC9800ED6}">
      <dsp:nvSpPr>
        <dsp:cNvPr id="0" name=""/>
        <dsp:cNvSpPr/>
      </dsp:nvSpPr>
      <dsp:spPr>
        <a:xfrm>
          <a:off x="70586" y="3442392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7CD17-C45F-46E1-BE9E-D670933D16F0}">
      <dsp:nvSpPr>
        <dsp:cNvPr id="0" name=""/>
        <dsp:cNvSpPr/>
      </dsp:nvSpPr>
      <dsp:spPr>
        <a:xfrm>
          <a:off x="1513676" y="2650791"/>
          <a:ext cx="1783106" cy="153059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電子郵件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1789817" y="2887827"/>
        <a:ext cx="1230824" cy="1056519"/>
      </dsp:txXfrm>
    </dsp:sp>
    <dsp:sp modelId="{96B92B86-01F9-435D-B107-50C2878B5374}">
      <dsp:nvSpPr>
        <dsp:cNvPr id="0" name=""/>
        <dsp:cNvSpPr/>
      </dsp:nvSpPr>
      <dsp:spPr>
        <a:xfrm>
          <a:off x="1569448" y="3327146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3D882-018B-4655-A4F9-8B3B7A93B90E}">
      <dsp:nvSpPr>
        <dsp:cNvPr id="0" name=""/>
        <dsp:cNvSpPr/>
      </dsp:nvSpPr>
      <dsp:spPr>
        <a:xfrm>
          <a:off x="0" y="1818790"/>
          <a:ext cx="1783106" cy="15305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E3946-3319-45E7-82DA-951E4DEBB9E1}">
      <dsp:nvSpPr>
        <dsp:cNvPr id="0" name=""/>
        <dsp:cNvSpPr/>
      </dsp:nvSpPr>
      <dsp:spPr>
        <a:xfrm>
          <a:off x="1207328" y="3137136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69C61-45E3-4FE6-AC50-866FE3EED254}">
      <dsp:nvSpPr>
        <dsp:cNvPr id="0" name=""/>
        <dsp:cNvSpPr/>
      </dsp:nvSpPr>
      <dsp:spPr>
        <a:xfrm>
          <a:off x="3025782" y="1807066"/>
          <a:ext cx="1783106" cy="153059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惡意網頁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301923" y="2044102"/>
        <a:ext cx="1230824" cy="1056519"/>
      </dsp:txXfrm>
    </dsp:sp>
    <dsp:sp modelId="{646E03D8-4A9C-44E5-BAF9-DF35B9275F74}">
      <dsp:nvSpPr>
        <dsp:cNvPr id="0" name=""/>
        <dsp:cNvSpPr/>
      </dsp:nvSpPr>
      <dsp:spPr>
        <a:xfrm>
          <a:off x="4247250" y="3123795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D16F5-6EDF-4EDA-B06B-F760B5F40D58}">
      <dsp:nvSpPr>
        <dsp:cNvPr id="0" name=""/>
        <dsp:cNvSpPr/>
      </dsp:nvSpPr>
      <dsp:spPr>
        <a:xfrm>
          <a:off x="4545744" y="2648366"/>
          <a:ext cx="1783106" cy="15305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0BFA0-C75F-41D4-A6CF-63D07397BD8F}">
      <dsp:nvSpPr>
        <dsp:cNvPr id="0" name=""/>
        <dsp:cNvSpPr/>
      </dsp:nvSpPr>
      <dsp:spPr>
        <a:xfrm>
          <a:off x="4586590" y="3334019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902FE-4ABB-4C2F-AD11-E50D74648361}">
      <dsp:nvSpPr>
        <dsp:cNvPr id="0" name=""/>
        <dsp:cNvSpPr/>
      </dsp:nvSpPr>
      <dsp:spPr>
        <a:xfrm>
          <a:off x="1513676" y="982342"/>
          <a:ext cx="1783106" cy="153059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惡意程式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1789817" y="1219378"/>
        <a:ext cx="1230824" cy="1056519"/>
      </dsp:txXfrm>
    </dsp:sp>
    <dsp:sp modelId="{061413FC-647F-42A4-AA0D-EFD40A91B47F}">
      <dsp:nvSpPr>
        <dsp:cNvPr id="0" name=""/>
        <dsp:cNvSpPr/>
      </dsp:nvSpPr>
      <dsp:spPr>
        <a:xfrm>
          <a:off x="2727289" y="1013875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4BF96-B451-4F2A-9621-E6E14F76CEF1}">
      <dsp:nvSpPr>
        <dsp:cNvPr id="0" name=""/>
        <dsp:cNvSpPr/>
      </dsp:nvSpPr>
      <dsp:spPr>
        <a:xfrm>
          <a:off x="3025782" y="138616"/>
          <a:ext cx="1783106" cy="153059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328" t="10072" r="-12328" b="10072"/>
          </a:stretch>
        </a:blip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1098A-3902-4619-986F-F8033FA90656}">
      <dsp:nvSpPr>
        <dsp:cNvPr id="0" name=""/>
        <dsp:cNvSpPr/>
      </dsp:nvSpPr>
      <dsp:spPr>
        <a:xfrm>
          <a:off x="3066629" y="816992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32EDC-D190-4319-85E8-8794771C02C1}">
      <dsp:nvSpPr>
        <dsp:cNvPr id="0" name=""/>
        <dsp:cNvSpPr/>
      </dsp:nvSpPr>
      <dsp:spPr>
        <a:xfrm>
          <a:off x="4545744" y="979916"/>
          <a:ext cx="1783106" cy="153059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USB</a:t>
          </a:r>
          <a:r>
            <a:rPr lang="zh-TW" altLang="en-US" sz="2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裝置</a:t>
          </a:r>
          <a:endParaRPr lang="zh-TW" altLang="en-US" sz="2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821885" y="1216952"/>
        <a:ext cx="1230824" cy="1056519"/>
      </dsp:txXfrm>
    </dsp:sp>
    <dsp:sp modelId="{231256EB-924C-419D-957B-9971E41AD965}">
      <dsp:nvSpPr>
        <dsp:cNvPr id="0" name=""/>
        <dsp:cNvSpPr/>
      </dsp:nvSpPr>
      <dsp:spPr>
        <a:xfrm>
          <a:off x="6079058" y="1655462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7CB82-33F9-498A-BCE7-D3DCC90A6DF0}">
      <dsp:nvSpPr>
        <dsp:cNvPr id="0" name=""/>
        <dsp:cNvSpPr/>
      </dsp:nvSpPr>
      <dsp:spPr>
        <a:xfrm>
          <a:off x="6071989" y="1821216"/>
          <a:ext cx="1783106" cy="153059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4" t="25081" r="474" b="25081"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200A0-F825-4BC0-B331-0D1A6A91C630}">
      <dsp:nvSpPr>
        <dsp:cNvPr id="0" name=""/>
        <dsp:cNvSpPr/>
      </dsp:nvSpPr>
      <dsp:spPr>
        <a:xfrm>
          <a:off x="6431752" y="1848302"/>
          <a:ext cx="208160" cy="1794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3A3E5-5268-4E26-AA63-78D217A9B21C}">
      <dsp:nvSpPr>
        <dsp:cNvPr id="0" name=""/>
        <dsp:cNvSpPr/>
      </dsp:nvSpPr>
      <dsp:spPr>
        <a:xfrm>
          <a:off x="1767547" y="0"/>
          <a:ext cx="4320000" cy="43200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C0FBE-BD4E-49D6-A3E7-BE1B610030C6}">
      <dsp:nvSpPr>
        <dsp:cNvPr id="0" name=""/>
        <dsp:cNvSpPr/>
      </dsp:nvSpPr>
      <dsp:spPr>
        <a:xfrm>
          <a:off x="2177947" y="410399"/>
          <a:ext cx="1684800" cy="168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Windows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PC</a:t>
          </a:r>
          <a:endParaRPr lang="zh-TW" altLang="en-US" sz="21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Server</a:t>
          </a:r>
          <a:endParaRPr lang="zh-TW" altLang="en-US" sz="21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260192" y="492644"/>
        <a:ext cx="1520310" cy="1520310"/>
      </dsp:txXfrm>
    </dsp:sp>
    <dsp:sp modelId="{F67238FD-0F06-45DC-B053-3CFEBCCC4810}">
      <dsp:nvSpPr>
        <dsp:cNvPr id="0" name=""/>
        <dsp:cNvSpPr/>
      </dsp:nvSpPr>
      <dsp:spPr>
        <a:xfrm>
          <a:off x="3992348" y="410399"/>
          <a:ext cx="1684800" cy="16848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Linux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Server</a:t>
          </a:r>
          <a:endParaRPr lang="zh-TW" altLang="en-US" sz="21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74593" y="492644"/>
        <a:ext cx="1520310" cy="1520310"/>
      </dsp:txXfrm>
    </dsp:sp>
    <dsp:sp modelId="{4F4B69A2-FB6D-4379-89F9-D5695603C044}">
      <dsp:nvSpPr>
        <dsp:cNvPr id="0" name=""/>
        <dsp:cNvSpPr/>
      </dsp:nvSpPr>
      <dsp:spPr>
        <a:xfrm>
          <a:off x="2177947" y="2224800"/>
          <a:ext cx="1684800" cy="16848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Android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手機</a:t>
          </a:r>
          <a:endParaRPr lang="zh-TW" altLang="en-US" sz="21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260192" y="2307045"/>
        <a:ext cx="1520310" cy="1520310"/>
      </dsp:txXfrm>
    </dsp:sp>
    <dsp:sp modelId="{B71AEE58-23DF-44FE-83DB-48E193FCD888}">
      <dsp:nvSpPr>
        <dsp:cNvPr id="0" name=""/>
        <dsp:cNvSpPr/>
      </dsp:nvSpPr>
      <dsp:spPr>
        <a:xfrm>
          <a:off x="3992348" y="2224800"/>
          <a:ext cx="1684800" cy="16848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iOS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PC</a:t>
          </a:r>
          <a:endParaRPr lang="zh-TW" altLang="en-US" sz="21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手機</a:t>
          </a:r>
          <a:endParaRPr lang="zh-TW" altLang="en-US" sz="21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74593" y="2307045"/>
        <a:ext cx="1520310" cy="1520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F0667-E982-402C-A17B-9A1E675B18B6}">
      <dsp:nvSpPr>
        <dsp:cNvPr id="0" name=""/>
        <dsp:cNvSpPr/>
      </dsp:nvSpPr>
      <dsp:spPr>
        <a:xfrm>
          <a:off x="0" y="316438"/>
          <a:ext cx="40386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583184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標題特別吸引人的郵件務必停看聽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316438"/>
        <a:ext cx="4038600" cy="1323000"/>
      </dsp:txXfrm>
    </dsp:sp>
    <dsp:sp modelId="{04DB94C6-897A-4650-9C4D-7FC01401C086}">
      <dsp:nvSpPr>
        <dsp:cNvPr id="0" name=""/>
        <dsp:cNvSpPr/>
      </dsp:nvSpPr>
      <dsp:spPr>
        <a:xfrm>
          <a:off x="201930" y="40921"/>
          <a:ext cx="2827020" cy="6887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「不」上鉤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5554" y="74545"/>
        <a:ext cx="2759772" cy="621549"/>
      </dsp:txXfrm>
    </dsp:sp>
    <dsp:sp modelId="{04876913-DD58-496D-86F5-E27E7DDF59DE}">
      <dsp:nvSpPr>
        <dsp:cNvPr id="0" name=""/>
        <dsp:cNvSpPr/>
      </dsp:nvSpPr>
      <dsp:spPr>
        <a:xfrm>
          <a:off x="0" y="2038606"/>
          <a:ext cx="4038600" cy="103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583184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不隨便打開郵件附件檔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2038606"/>
        <a:ext cx="4038600" cy="1036350"/>
      </dsp:txXfrm>
    </dsp:sp>
    <dsp:sp modelId="{E94E9454-0F82-49CD-9A0B-E06361D27827}">
      <dsp:nvSpPr>
        <dsp:cNvPr id="0" name=""/>
        <dsp:cNvSpPr/>
      </dsp:nvSpPr>
      <dsp:spPr>
        <a:xfrm>
          <a:off x="201930" y="1790638"/>
          <a:ext cx="2827020" cy="66124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「不」打開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4209" y="1822917"/>
        <a:ext cx="2762462" cy="596690"/>
      </dsp:txXfrm>
    </dsp:sp>
    <dsp:sp modelId="{C9015B11-5C72-4080-B57F-58837879CB77}">
      <dsp:nvSpPr>
        <dsp:cNvPr id="0" name=""/>
        <dsp:cNvSpPr/>
      </dsp:nvSpPr>
      <dsp:spPr>
        <a:xfrm>
          <a:off x="0" y="3448691"/>
          <a:ext cx="4038600" cy="103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583184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不隨意點擊郵件夾帶的網址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3448691"/>
        <a:ext cx="4038600" cy="1036350"/>
      </dsp:txXfrm>
    </dsp:sp>
    <dsp:sp modelId="{C1719DA7-D3D4-4833-ADD0-975F1888968F}">
      <dsp:nvSpPr>
        <dsp:cNvPr id="0" name=""/>
        <dsp:cNvSpPr/>
      </dsp:nvSpPr>
      <dsp:spPr>
        <a:xfrm>
          <a:off x="201930" y="3226156"/>
          <a:ext cx="2827020" cy="63581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「不」點擊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2968" y="3257194"/>
        <a:ext cx="2764944" cy="5737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E3D5D-E092-47FD-AD4E-A4BE2F71BD44}">
      <dsp:nvSpPr>
        <dsp:cNvPr id="0" name=""/>
        <dsp:cNvSpPr/>
      </dsp:nvSpPr>
      <dsp:spPr>
        <a:xfrm>
          <a:off x="0" y="526881"/>
          <a:ext cx="403860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16560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重要資料要備份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3-2-1</a:t>
          </a: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備份原則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526881"/>
        <a:ext cx="4038600" cy="1228500"/>
      </dsp:txXfrm>
    </dsp:sp>
    <dsp:sp modelId="{3D8CEC0C-D066-4D41-8A37-F2EBE74D7BD0}">
      <dsp:nvSpPr>
        <dsp:cNvPr id="0" name=""/>
        <dsp:cNvSpPr/>
      </dsp:nvSpPr>
      <dsp:spPr>
        <a:xfrm>
          <a:off x="201930" y="231681"/>
          <a:ext cx="28270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「要」備份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0751" y="260502"/>
        <a:ext cx="2769378" cy="532758"/>
      </dsp:txXfrm>
    </dsp:sp>
    <dsp:sp modelId="{40177591-133C-400A-9D37-922436CE23C4}">
      <dsp:nvSpPr>
        <dsp:cNvPr id="0" name=""/>
        <dsp:cNvSpPr/>
      </dsp:nvSpPr>
      <dsp:spPr>
        <a:xfrm>
          <a:off x="0" y="2158581"/>
          <a:ext cx="40386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16560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開啟郵件前確認寄件者身份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2158581"/>
        <a:ext cx="4038600" cy="866250"/>
      </dsp:txXfrm>
    </dsp:sp>
    <dsp:sp modelId="{BE6C7022-D7EA-45B0-BAC7-2D9EA019BBFE}">
      <dsp:nvSpPr>
        <dsp:cNvPr id="0" name=""/>
        <dsp:cNvSpPr/>
      </dsp:nvSpPr>
      <dsp:spPr>
        <a:xfrm>
          <a:off x="201930" y="1863381"/>
          <a:ext cx="2827020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「要」確認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0751" y="1892202"/>
        <a:ext cx="2769378" cy="532758"/>
      </dsp:txXfrm>
    </dsp:sp>
    <dsp:sp modelId="{C194C474-C8EF-46F5-890B-3B1E6CCC3357}">
      <dsp:nvSpPr>
        <dsp:cNvPr id="0" name=""/>
        <dsp:cNvSpPr/>
      </dsp:nvSpPr>
      <dsp:spPr>
        <a:xfrm>
          <a:off x="0" y="3428031"/>
          <a:ext cx="40386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16560" rIns="3134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系統及防護軟體要隨時更新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3428031"/>
        <a:ext cx="4038600" cy="866250"/>
      </dsp:txXfrm>
    </dsp:sp>
    <dsp:sp modelId="{02D31B11-1987-4607-89D6-B81D0BBF0FEC}">
      <dsp:nvSpPr>
        <dsp:cNvPr id="0" name=""/>
        <dsp:cNvSpPr/>
      </dsp:nvSpPr>
      <dsp:spPr>
        <a:xfrm>
          <a:off x="201930" y="3132831"/>
          <a:ext cx="2827020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「要」更新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0751" y="3161652"/>
        <a:ext cx="2769378" cy="5327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F7180-25F0-4BDF-8908-3E252B944571}">
      <dsp:nvSpPr>
        <dsp:cNvPr id="0" name=""/>
        <dsp:cNvSpPr/>
      </dsp:nvSpPr>
      <dsp:spPr>
        <a:xfrm>
          <a:off x="396206" y="432505"/>
          <a:ext cx="7062682" cy="6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救援資料</a:t>
          </a:r>
          <a:endParaRPr lang="zh-TW" altLang="en-US" sz="3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96206" y="432505"/>
        <a:ext cx="7062682" cy="642062"/>
      </dsp:txXfrm>
    </dsp:sp>
    <dsp:sp modelId="{6F626FE6-94A6-4D64-B4E8-A38B22575A46}">
      <dsp:nvSpPr>
        <dsp:cNvPr id="0" name=""/>
        <dsp:cNvSpPr/>
      </dsp:nvSpPr>
      <dsp:spPr>
        <a:xfrm>
          <a:off x="396206" y="1074567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29CFF-FFE1-4037-8F1A-9D5E6159CE8B}">
      <dsp:nvSpPr>
        <dsp:cNvPr id="0" name=""/>
        <dsp:cNvSpPr/>
      </dsp:nvSpPr>
      <dsp:spPr>
        <a:xfrm>
          <a:off x="1392829" y="1074567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367921"/>
            <a:satOff val="1474"/>
            <a:lumOff val="320"/>
            <a:alphaOff val="0"/>
          </a:schemeClr>
        </a:solidFill>
        <a:ln w="25400" cap="flat" cmpd="sng" algn="ctr">
          <a:solidFill>
            <a:schemeClr val="accent5">
              <a:hueOff val="-367921"/>
              <a:satOff val="1474"/>
              <a:lumOff val="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D944-76CD-40EE-877B-565B3B040AC0}">
      <dsp:nvSpPr>
        <dsp:cNvPr id="0" name=""/>
        <dsp:cNvSpPr/>
      </dsp:nvSpPr>
      <dsp:spPr>
        <a:xfrm>
          <a:off x="2389452" y="1074567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735843"/>
            <a:satOff val="2949"/>
            <a:lumOff val="639"/>
            <a:alphaOff val="0"/>
          </a:schemeClr>
        </a:solidFill>
        <a:ln w="25400" cap="flat" cmpd="sng" algn="ctr">
          <a:solidFill>
            <a:schemeClr val="accent5">
              <a:hueOff val="-735843"/>
              <a:satOff val="2949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134D7-3BB3-44C6-8D75-81C682D587FE}">
      <dsp:nvSpPr>
        <dsp:cNvPr id="0" name=""/>
        <dsp:cNvSpPr/>
      </dsp:nvSpPr>
      <dsp:spPr>
        <a:xfrm>
          <a:off x="3386075" y="1074567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CCB9-DC71-4B13-B7C6-BF94CDE27556}">
      <dsp:nvSpPr>
        <dsp:cNvPr id="0" name=""/>
        <dsp:cNvSpPr/>
      </dsp:nvSpPr>
      <dsp:spPr>
        <a:xfrm>
          <a:off x="4382698" y="1074567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1471685"/>
            <a:satOff val="5898"/>
            <a:lumOff val="1278"/>
            <a:alphaOff val="0"/>
          </a:schemeClr>
        </a:solidFill>
        <a:ln w="25400" cap="flat" cmpd="sng" algn="ctr">
          <a:solidFill>
            <a:schemeClr val="accent5">
              <a:hueOff val="-1471685"/>
              <a:satOff val="5898"/>
              <a:lumOff val="1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04B88-E2F2-495A-9E68-C2B31CB027E6}">
      <dsp:nvSpPr>
        <dsp:cNvPr id="0" name=""/>
        <dsp:cNvSpPr/>
      </dsp:nvSpPr>
      <dsp:spPr>
        <a:xfrm>
          <a:off x="5379321" y="1074567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1839607"/>
            <a:satOff val="7372"/>
            <a:lumOff val="1598"/>
            <a:alphaOff val="0"/>
          </a:schemeClr>
        </a:solidFill>
        <a:ln w="25400" cap="flat" cmpd="sng" algn="ctr">
          <a:solidFill>
            <a:schemeClr val="accent5">
              <a:hueOff val="-1839607"/>
              <a:satOff val="7372"/>
              <a:lumOff val="1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E9BBF-6CB0-49A5-A660-36CE051AF532}">
      <dsp:nvSpPr>
        <dsp:cNvPr id="0" name=""/>
        <dsp:cNvSpPr/>
      </dsp:nvSpPr>
      <dsp:spPr>
        <a:xfrm>
          <a:off x="6375944" y="1074567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A8085-F30A-46AA-B812-9CAB6C838C8A}">
      <dsp:nvSpPr>
        <dsp:cNvPr id="0" name=""/>
        <dsp:cNvSpPr/>
      </dsp:nvSpPr>
      <dsp:spPr>
        <a:xfrm>
          <a:off x="396206" y="1317831"/>
          <a:ext cx="7062682" cy="6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cap="none" spc="0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損害評估</a:t>
          </a:r>
          <a:endParaRPr lang="zh-TW" altLang="en-US" sz="3600" b="0" kern="1200" cap="none" spc="0" dirty="0">
            <a:ln w="0"/>
            <a:solidFill>
              <a:srgbClr val="00B05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96206" y="1317831"/>
        <a:ext cx="7062682" cy="642062"/>
      </dsp:txXfrm>
    </dsp:sp>
    <dsp:sp modelId="{EA5FEACF-6905-4387-92AF-D78A813A0E02}">
      <dsp:nvSpPr>
        <dsp:cNvPr id="0" name=""/>
        <dsp:cNvSpPr/>
      </dsp:nvSpPr>
      <dsp:spPr>
        <a:xfrm>
          <a:off x="396206" y="1959893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2575449"/>
            <a:satOff val="10321"/>
            <a:lumOff val="2237"/>
            <a:alphaOff val="0"/>
          </a:schemeClr>
        </a:solidFill>
        <a:ln w="25400" cap="flat" cmpd="sng" algn="ctr">
          <a:solidFill>
            <a:schemeClr val="accent5">
              <a:hueOff val="-2575449"/>
              <a:satOff val="10321"/>
              <a:lumOff val="2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490A8-9A18-467A-8490-E6B8ED33EA85}">
      <dsp:nvSpPr>
        <dsp:cNvPr id="0" name=""/>
        <dsp:cNvSpPr/>
      </dsp:nvSpPr>
      <dsp:spPr>
        <a:xfrm>
          <a:off x="1392829" y="1959893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2943371"/>
            <a:satOff val="11796"/>
            <a:lumOff val="2556"/>
            <a:alphaOff val="0"/>
          </a:schemeClr>
        </a:solidFill>
        <a:ln w="25400" cap="flat" cmpd="sng" algn="ctr">
          <a:solidFill>
            <a:schemeClr val="accent5">
              <a:hueOff val="-2943371"/>
              <a:satOff val="11796"/>
              <a:lumOff val="2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4F0FE-855D-42E4-A313-E9EB40C7FD16}">
      <dsp:nvSpPr>
        <dsp:cNvPr id="0" name=""/>
        <dsp:cNvSpPr/>
      </dsp:nvSpPr>
      <dsp:spPr>
        <a:xfrm>
          <a:off x="2389452" y="1959893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F8A7-9575-44B3-A9E7-2D5225F77C4F}">
      <dsp:nvSpPr>
        <dsp:cNvPr id="0" name=""/>
        <dsp:cNvSpPr/>
      </dsp:nvSpPr>
      <dsp:spPr>
        <a:xfrm>
          <a:off x="3386075" y="1959893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3679213"/>
            <a:satOff val="14745"/>
            <a:lumOff val="3196"/>
            <a:alphaOff val="0"/>
          </a:schemeClr>
        </a:solidFill>
        <a:ln w="25400" cap="flat" cmpd="sng" algn="ctr">
          <a:solidFill>
            <a:schemeClr val="accent5">
              <a:hueOff val="-3679213"/>
              <a:satOff val="14745"/>
              <a:lumOff val="3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A47EC-B58B-40BD-80AF-8E62BDB443BC}">
      <dsp:nvSpPr>
        <dsp:cNvPr id="0" name=""/>
        <dsp:cNvSpPr/>
      </dsp:nvSpPr>
      <dsp:spPr>
        <a:xfrm>
          <a:off x="4382698" y="1959893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4047135"/>
            <a:satOff val="16219"/>
            <a:lumOff val="3515"/>
            <a:alphaOff val="0"/>
          </a:schemeClr>
        </a:solidFill>
        <a:ln w="25400" cap="flat" cmpd="sng" algn="ctr">
          <a:solidFill>
            <a:schemeClr val="accent5">
              <a:hueOff val="-4047135"/>
              <a:satOff val="16219"/>
              <a:lumOff val="3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449F3-9826-4B99-A159-F7C98B5E2418}">
      <dsp:nvSpPr>
        <dsp:cNvPr id="0" name=""/>
        <dsp:cNvSpPr/>
      </dsp:nvSpPr>
      <dsp:spPr>
        <a:xfrm>
          <a:off x="5379321" y="1959893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3244B-94B2-4C20-A4E8-9164AE2AAC65}">
      <dsp:nvSpPr>
        <dsp:cNvPr id="0" name=""/>
        <dsp:cNvSpPr/>
      </dsp:nvSpPr>
      <dsp:spPr>
        <a:xfrm>
          <a:off x="6375944" y="1959893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4782978"/>
            <a:satOff val="19168"/>
            <a:lumOff val="4154"/>
            <a:alphaOff val="0"/>
          </a:schemeClr>
        </a:solidFill>
        <a:ln w="25400" cap="flat" cmpd="sng" algn="ctr">
          <a:solidFill>
            <a:schemeClr val="accent5">
              <a:hueOff val="-4782978"/>
              <a:satOff val="19168"/>
              <a:lumOff val="4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DEDC-89E2-46CD-A8A5-7A6A5C361746}">
      <dsp:nvSpPr>
        <dsp:cNvPr id="0" name=""/>
        <dsp:cNvSpPr/>
      </dsp:nvSpPr>
      <dsp:spPr>
        <a:xfrm>
          <a:off x="396206" y="2203157"/>
          <a:ext cx="7062682" cy="6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cap="none" spc="0" dirty="0" smtClean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系統重整</a:t>
          </a:r>
          <a:endParaRPr lang="zh-TW" altLang="en-US" sz="3600" b="0" kern="1200" cap="none" spc="0" dirty="0">
            <a:ln w="0"/>
            <a:solidFill>
              <a:srgbClr val="92D05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96206" y="2203157"/>
        <a:ext cx="7062682" cy="642062"/>
      </dsp:txXfrm>
    </dsp:sp>
    <dsp:sp modelId="{91C7B576-9755-42A8-BCF3-8D6A15EAB79B}">
      <dsp:nvSpPr>
        <dsp:cNvPr id="0" name=""/>
        <dsp:cNvSpPr/>
      </dsp:nvSpPr>
      <dsp:spPr>
        <a:xfrm>
          <a:off x="396206" y="2845219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5150899"/>
            <a:satOff val="20643"/>
            <a:lumOff val="4474"/>
            <a:alphaOff val="0"/>
          </a:schemeClr>
        </a:solidFill>
        <a:ln w="25400" cap="flat" cmpd="sng" algn="ctr">
          <a:solidFill>
            <a:schemeClr val="accent5">
              <a:hueOff val="-5150899"/>
              <a:satOff val="20643"/>
              <a:lumOff val="4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71903-C260-4D22-82DE-AE74C096C9F4}">
      <dsp:nvSpPr>
        <dsp:cNvPr id="0" name=""/>
        <dsp:cNvSpPr/>
      </dsp:nvSpPr>
      <dsp:spPr>
        <a:xfrm>
          <a:off x="1392829" y="2845219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6FFC0-12BA-4AD3-8C3F-3B487094ABC8}">
      <dsp:nvSpPr>
        <dsp:cNvPr id="0" name=""/>
        <dsp:cNvSpPr/>
      </dsp:nvSpPr>
      <dsp:spPr>
        <a:xfrm>
          <a:off x="2389452" y="2845219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5886741"/>
            <a:satOff val="23592"/>
            <a:lumOff val="5113"/>
            <a:alphaOff val="0"/>
          </a:schemeClr>
        </a:solidFill>
        <a:ln w="25400" cap="flat" cmpd="sng" algn="ctr">
          <a:solidFill>
            <a:schemeClr val="accent5">
              <a:hueOff val="-5886741"/>
              <a:satOff val="23592"/>
              <a:lumOff val="5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A5590-157F-4096-BF87-474E03494C4D}">
      <dsp:nvSpPr>
        <dsp:cNvPr id="0" name=""/>
        <dsp:cNvSpPr/>
      </dsp:nvSpPr>
      <dsp:spPr>
        <a:xfrm>
          <a:off x="3386075" y="2845219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6254663"/>
            <a:satOff val="25066"/>
            <a:lumOff val="5432"/>
            <a:alphaOff val="0"/>
          </a:schemeClr>
        </a:solidFill>
        <a:ln w="25400" cap="flat" cmpd="sng" algn="ctr">
          <a:solidFill>
            <a:schemeClr val="accent5">
              <a:hueOff val="-6254663"/>
              <a:satOff val="25066"/>
              <a:lumOff val="5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816AC-04CE-4554-B5F0-FCB8201DFC98}">
      <dsp:nvSpPr>
        <dsp:cNvPr id="0" name=""/>
        <dsp:cNvSpPr/>
      </dsp:nvSpPr>
      <dsp:spPr>
        <a:xfrm>
          <a:off x="4382698" y="2845219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E68D2-12EC-48F8-ADDC-8F1407E3D616}">
      <dsp:nvSpPr>
        <dsp:cNvPr id="0" name=""/>
        <dsp:cNvSpPr/>
      </dsp:nvSpPr>
      <dsp:spPr>
        <a:xfrm>
          <a:off x="5379321" y="2845219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6990505"/>
            <a:satOff val="28015"/>
            <a:lumOff val="6072"/>
            <a:alphaOff val="0"/>
          </a:schemeClr>
        </a:solidFill>
        <a:ln w="25400" cap="flat" cmpd="sng" algn="ctr">
          <a:solidFill>
            <a:schemeClr val="accent5">
              <a:hueOff val="-6990505"/>
              <a:satOff val="28015"/>
              <a:lumOff val="6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E2427-69A7-4794-9B32-8F681D531F91}">
      <dsp:nvSpPr>
        <dsp:cNvPr id="0" name=""/>
        <dsp:cNvSpPr/>
      </dsp:nvSpPr>
      <dsp:spPr>
        <a:xfrm>
          <a:off x="6375944" y="2845219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7358427"/>
            <a:satOff val="29490"/>
            <a:lumOff val="6391"/>
            <a:alphaOff val="0"/>
          </a:schemeClr>
        </a:solidFill>
        <a:ln w="25400" cap="flat" cmpd="sng" algn="ctr">
          <a:solidFill>
            <a:schemeClr val="accent5">
              <a:hueOff val="-7358427"/>
              <a:satOff val="29490"/>
              <a:lumOff val="6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235B6-EBB8-4E7A-B0E5-5F7270E68446}">
      <dsp:nvSpPr>
        <dsp:cNvPr id="0" name=""/>
        <dsp:cNvSpPr/>
      </dsp:nvSpPr>
      <dsp:spPr>
        <a:xfrm>
          <a:off x="396206" y="3088483"/>
          <a:ext cx="7062682" cy="6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cap="none" spc="0" dirty="0" smtClean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支付贖金</a:t>
          </a:r>
          <a:endParaRPr lang="zh-TW" altLang="en-US" sz="3600" b="0" kern="1200" cap="none" spc="0" dirty="0">
            <a:ln w="0"/>
            <a:solidFill>
              <a:srgbClr val="FFC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96206" y="3088483"/>
        <a:ext cx="7062682" cy="642062"/>
      </dsp:txXfrm>
    </dsp:sp>
    <dsp:sp modelId="{4FB7E3CE-2DED-4360-87FF-DFEE5E033E17}">
      <dsp:nvSpPr>
        <dsp:cNvPr id="0" name=""/>
        <dsp:cNvSpPr/>
      </dsp:nvSpPr>
      <dsp:spPr>
        <a:xfrm>
          <a:off x="396206" y="3730546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F06FA-1E94-4166-9E6D-1E3397C56F7E}">
      <dsp:nvSpPr>
        <dsp:cNvPr id="0" name=""/>
        <dsp:cNvSpPr/>
      </dsp:nvSpPr>
      <dsp:spPr>
        <a:xfrm>
          <a:off x="1392829" y="3730546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8094270"/>
            <a:satOff val="32439"/>
            <a:lumOff val="7030"/>
            <a:alphaOff val="0"/>
          </a:schemeClr>
        </a:solidFill>
        <a:ln w="25400" cap="flat" cmpd="sng" algn="ctr">
          <a:solidFill>
            <a:schemeClr val="accent5">
              <a:hueOff val="-8094270"/>
              <a:satOff val="32439"/>
              <a:lumOff val="7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0D689-A8A3-4364-948B-91FC1ECCC21A}">
      <dsp:nvSpPr>
        <dsp:cNvPr id="0" name=""/>
        <dsp:cNvSpPr/>
      </dsp:nvSpPr>
      <dsp:spPr>
        <a:xfrm>
          <a:off x="2389452" y="3730546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8462191"/>
            <a:satOff val="33913"/>
            <a:lumOff val="7350"/>
            <a:alphaOff val="0"/>
          </a:schemeClr>
        </a:solidFill>
        <a:ln w="25400" cap="flat" cmpd="sng" algn="ctr">
          <a:solidFill>
            <a:schemeClr val="accent5">
              <a:hueOff val="-8462191"/>
              <a:satOff val="33913"/>
              <a:lumOff val="7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DE27A-067D-44B1-8DB5-9FA7C2677AED}">
      <dsp:nvSpPr>
        <dsp:cNvPr id="0" name=""/>
        <dsp:cNvSpPr/>
      </dsp:nvSpPr>
      <dsp:spPr>
        <a:xfrm>
          <a:off x="3386075" y="3730546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1C389-26D7-4D5E-BDAE-1587160A2EFD}">
      <dsp:nvSpPr>
        <dsp:cNvPr id="0" name=""/>
        <dsp:cNvSpPr/>
      </dsp:nvSpPr>
      <dsp:spPr>
        <a:xfrm>
          <a:off x="4382698" y="3730546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9198033"/>
            <a:satOff val="36862"/>
            <a:lumOff val="7989"/>
            <a:alphaOff val="0"/>
          </a:schemeClr>
        </a:solidFill>
        <a:ln w="25400" cap="flat" cmpd="sng" algn="ctr">
          <a:solidFill>
            <a:schemeClr val="accent5">
              <a:hueOff val="-9198033"/>
              <a:satOff val="36862"/>
              <a:lumOff val="7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FEE1-467A-4454-A59E-DD113040F25E}">
      <dsp:nvSpPr>
        <dsp:cNvPr id="0" name=""/>
        <dsp:cNvSpPr/>
      </dsp:nvSpPr>
      <dsp:spPr>
        <a:xfrm>
          <a:off x="5379321" y="3730546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9565955"/>
            <a:satOff val="38337"/>
            <a:lumOff val="8308"/>
            <a:alphaOff val="0"/>
          </a:schemeClr>
        </a:solidFill>
        <a:ln w="25400" cap="flat" cmpd="sng" algn="ctr">
          <a:solidFill>
            <a:schemeClr val="accent5">
              <a:hueOff val="-9565955"/>
              <a:satOff val="38337"/>
              <a:lumOff val="8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518BC-A063-4836-AF81-7C7BE7B735C8}">
      <dsp:nvSpPr>
        <dsp:cNvPr id="0" name=""/>
        <dsp:cNvSpPr/>
      </dsp:nvSpPr>
      <dsp:spPr>
        <a:xfrm>
          <a:off x="6375944" y="3730546"/>
          <a:ext cx="941691" cy="156948"/>
        </a:xfrm>
        <a:prstGeom prst="parallelogram">
          <a:avLst>
            <a:gd name="adj" fmla="val 1408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AB332-968B-4D9E-AC10-9115C4CA26E9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D8FFE-93AE-4354-AECE-682FB6ABFBCF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運輸物流</a:t>
          </a:r>
          <a:endParaRPr lang="zh-TW" altLang="en-US" sz="4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67950" y="516132"/>
        <a:ext cx="1592793" cy="1592793"/>
      </dsp:txXfrm>
    </dsp:sp>
    <dsp:sp modelId="{368F24FB-18AD-4CEF-9E82-B0A85CD1090C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健康醫療</a:t>
          </a:r>
          <a:endParaRPr lang="zh-TW" altLang="en-US" sz="4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68855" y="516132"/>
        <a:ext cx="1592793" cy="1592793"/>
      </dsp:txXfrm>
    </dsp:sp>
    <dsp:sp modelId="{0A23AFC1-7781-4AC2-9FE5-DD8610D48730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智慧環境</a:t>
          </a:r>
          <a:endParaRPr lang="zh-TW" altLang="en-US" sz="4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367950" y="2417036"/>
        <a:ext cx="1592793" cy="1592793"/>
      </dsp:txXfrm>
    </dsp:sp>
    <dsp:sp modelId="{2013876C-B5AB-417E-814C-8834D7A544A1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個人社會</a:t>
          </a:r>
          <a:endParaRPr lang="zh-TW" altLang="en-US" sz="4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68855" y="2417036"/>
        <a:ext cx="1592793" cy="15927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CB435-85C9-4731-B1C1-0B3F481C6309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461B3-FD82-4A7E-ABE5-AD0DABB462E8}">
      <dsp:nvSpPr>
        <dsp:cNvPr id="0" name=""/>
        <dsp:cNvSpPr/>
      </dsp:nvSpPr>
      <dsp:spPr>
        <a:xfrm>
          <a:off x="427226" y="282782"/>
          <a:ext cx="5990290" cy="56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成本低廉</a:t>
          </a:r>
          <a:endParaRPr lang="zh-TW" altLang="en-US" sz="2700" kern="1200" dirty="0"/>
        </a:p>
      </dsp:txBody>
      <dsp:txXfrm>
        <a:off x="427226" y="282782"/>
        <a:ext cx="5990290" cy="565926"/>
      </dsp:txXfrm>
    </dsp:sp>
    <dsp:sp modelId="{200108E6-AFC6-4223-95E0-9B64F1E2401E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85BB1-AC80-4A06-865F-BE4381236629}">
      <dsp:nvSpPr>
        <dsp:cNvPr id="0" name=""/>
        <dsp:cNvSpPr/>
      </dsp:nvSpPr>
      <dsp:spPr>
        <a:xfrm>
          <a:off x="832752" y="1131400"/>
          <a:ext cx="5584764" cy="56592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取得容易</a:t>
          </a:r>
          <a:endParaRPr lang="zh-TW" altLang="en-US" sz="2700" kern="1200" dirty="0"/>
        </a:p>
      </dsp:txBody>
      <dsp:txXfrm>
        <a:off x="832752" y="1131400"/>
        <a:ext cx="5584764" cy="565926"/>
      </dsp:txXfrm>
    </dsp:sp>
    <dsp:sp modelId="{8FC58137-1E1B-4BDB-AE0F-40073A0B7DEB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D8D7-7810-4EC3-AC36-260A38CAC09F}">
      <dsp:nvSpPr>
        <dsp:cNvPr id="0" name=""/>
        <dsp:cNvSpPr/>
      </dsp:nvSpPr>
      <dsp:spPr>
        <a:xfrm>
          <a:off x="957216" y="1980018"/>
          <a:ext cx="5460300" cy="56592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可高度客制化</a:t>
          </a:r>
          <a:endParaRPr lang="zh-TW" altLang="en-US" sz="2700" kern="1200" dirty="0"/>
        </a:p>
      </dsp:txBody>
      <dsp:txXfrm>
        <a:off x="957216" y="1980018"/>
        <a:ext cx="5460300" cy="565926"/>
      </dsp:txXfrm>
    </dsp:sp>
    <dsp:sp modelId="{48E2D468-867A-4C6F-B8AB-8C13556159C3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EE0F8-EEF4-4C0F-BD20-78EAC17E9365}">
      <dsp:nvSpPr>
        <dsp:cNvPr id="0" name=""/>
        <dsp:cNvSpPr/>
      </dsp:nvSpPr>
      <dsp:spPr>
        <a:xfrm>
          <a:off x="832752" y="2828636"/>
          <a:ext cx="5584764" cy="56592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應用層面廣</a:t>
          </a:r>
          <a:endParaRPr lang="zh-TW" altLang="en-US" sz="2700" kern="1200" dirty="0"/>
        </a:p>
      </dsp:txBody>
      <dsp:txXfrm>
        <a:off x="832752" y="2828636"/>
        <a:ext cx="5584764" cy="565926"/>
      </dsp:txXfrm>
    </dsp:sp>
    <dsp:sp modelId="{2248DC1B-E9AA-4ED6-8CA0-260E3E24C1B2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F82FD-1901-4F4E-8FBC-8A0E3CB72A9B}">
      <dsp:nvSpPr>
        <dsp:cNvPr id="0" name=""/>
        <dsp:cNvSpPr/>
      </dsp:nvSpPr>
      <dsp:spPr>
        <a:xfrm>
          <a:off x="427226" y="3677254"/>
          <a:ext cx="5990290" cy="5659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數量眾多</a:t>
          </a:r>
          <a:endParaRPr lang="zh-TW" altLang="en-US" sz="2700" kern="1200" dirty="0"/>
        </a:p>
      </dsp:txBody>
      <dsp:txXfrm>
        <a:off x="427226" y="3677254"/>
        <a:ext cx="5990290" cy="565926"/>
      </dsp:txXfrm>
    </dsp:sp>
    <dsp:sp modelId="{B97BDE54-078D-492C-B001-525EEE70D6D7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2C23-4240-423D-8B2E-9350AC206F36}">
      <dsp:nvSpPr>
        <dsp:cNvPr id="0" name=""/>
        <dsp:cNvSpPr/>
      </dsp:nvSpPr>
      <dsp:spPr>
        <a:xfrm>
          <a:off x="0" y="644421"/>
          <a:ext cx="7200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4D75F-1115-437B-965D-2B8338236F2B}">
      <dsp:nvSpPr>
        <dsp:cNvPr id="0" name=""/>
        <dsp:cNvSpPr/>
      </dsp:nvSpPr>
      <dsp:spPr>
        <a:xfrm>
          <a:off x="360000" y="172101"/>
          <a:ext cx="5040000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系統更新及漏洞修補不易</a:t>
          </a:r>
          <a:endParaRPr lang="zh-TW" altLang="en-US" sz="3200" kern="1200" dirty="0"/>
        </a:p>
      </dsp:txBody>
      <dsp:txXfrm>
        <a:off x="406114" y="218215"/>
        <a:ext cx="4947772" cy="852412"/>
      </dsp:txXfrm>
    </dsp:sp>
    <dsp:sp modelId="{B1072AE4-6825-493A-8218-F31BC9F8B319}">
      <dsp:nvSpPr>
        <dsp:cNvPr id="0" name=""/>
        <dsp:cNvSpPr/>
      </dsp:nvSpPr>
      <dsp:spPr>
        <a:xfrm>
          <a:off x="0" y="2095941"/>
          <a:ext cx="7200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A2C6C-AC41-4C2A-99E4-C7F1A5B69905}">
      <dsp:nvSpPr>
        <dsp:cNvPr id="0" name=""/>
        <dsp:cNvSpPr/>
      </dsp:nvSpPr>
      <dsp:spPr>
        <a:xfrm>
          <a:off x="360000" y="1623621"/>
          <a:ext cx="504000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安全認證問題</a:t>
          </a:r>
          <a:endParaRPr lang="zh-TW" altLang="en-US" sz="3200" kern="1200" dirty="0"/>
        </a:p>
      </dsp:txBody>
      <dsp:txXfrm>
        <a:off x="406114" y="1669735"/>
        <a:ext cx="4947772" cy="852412"/>
      </dsp:txXfrm>
    </dsp:sp>
    <dsp:sp modelId="{7C4393B5-39A6-44D7-824C-4642364F69A2}">
      <dsp:nvSpPr>
        <dsp:cNvPr id="0" name=""/>
        <dsp:cNvSpPr/>
      </dsp:nvSpPr>
      <dsp:spPr>
        <a:xfrm>
          <a:off x="0" y="3547461"/>
          <a:ext cx="7200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4C5C-F2AA-4407-8B3E-CE4892145DBD}">
      <dsp:nvSpPr>
        <dsp:cNvPr id="0" name=""/>
        <dsp:cNvSpPr/>
      </dsp:nvSpPr>
      <dsp:spPr>
        <a:xfrm>
          <a:off x="360000" y="3075141"/>
          <a:ext cx="5040000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遭受非法應用</a:t>
          </a:r>
          <a:endParaRPr lang="zh-TW" altLang="en-US" sz="3200" kern="1200" dirty="0"/>
        </a:p>
      </dsp:txBody>
      <dsp:txXfrm>
        <a:off x="406114" y="3121255"/>
        <a:ext cx="4947772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A9550-61D6-4C2A-8173-37F51B15CBDB}">
      <dsp:nvSpPr>
        <dsp:cNvPr id="0" name=""/>
        <dsp:cNvSpPr/>
      </dsp:nvSpPr>
      <dsp:spPr>
        <a:xfrm>
          <a:off x="0" y="3373"/>
          <a:ext cx="7200000" cy="8301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客製化、針對性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523" y="43896"/>
        <a:ext cx="7118954" cy="749069"/>
      </dsp:txXfrm>
    </dsp:sp>
    <dsp:sp modelId="{AA5552B4-2D43-4142-AE30-EE8885DF71FC}">
      <dsp:nvSpPr>
        <dsp:cNvPr id="0" name=""/>
        <dsp:cNvSpPr/>
      </dsp:nvSpPr>
      <dsp:spPr>
        <a:xfrm>
          <a:off x="0" y="925648"/>
          <a:ext cx="7200000" cy="83011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低調、潛伏期長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523" y="966171"/>
        <a:ext cx="7118954" cy="749069"/>
      </dsp:txXfrm>
    </dsp:sp>
    <dsp:sp modelId="{C02B316F-74DC-4079-A9AB-C7CD14D05FE5}">
      <dsp:nvSpPr>
        <dsp:cNvPr id="0" name=""/>
        <dsp:cNvSpPr/>
      </dsp:nvSpPr>
      <dsp:spPr>
        <a:xfrm>
          <a:off x="0" y="1847924"/>
          <a:ext cx="7200000" cy="8301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擴散、感染力強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523" y="1888447"/>
        <a:ext cx="7118954" cy="749069"/>
      </dsp:txXfrm>
    </dsp:sp>
    <dsp:sp modelId="{7CD575BA-EF75-4FF7-A2E2-A669E54CA5E6}">
      <dsp:nvSpPr>
        <dsp:cNvPr id="0" name=""/>
        <dsp:cNvSpPr/>
      </dsp:nvSpPr>
      <dsp:spPr>
        <a:xfrm>
          <a:off x="0" y="2770199"/>
          <a:ext cx="7200000" cy="83011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入侵、攻擊手法多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523" y="2810722"/>
        <a:ext cx="7118954" cy="749069"/>
      </dsp:txXfrm>
    </dsp:sp>
    <dsp:sp modelId="{8999922B-04E0-4299-BAC1-F26DDE309C6F}">
      <dsp:nvSpPr>
        <dsp:cNvPr id="0" name=""/>
        <dsp:cNvSpPr/>
      </dsp:nvSpPr>
      <dsp:spPr>
        <a:xfrm>
          <a:off x="0" y="3692474"/>
          <a:ext cx="7200000" cy="8301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造成損壞較難估算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0523" y="3732997"/>
        <a:ext cx="7118954" cy="7490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65CA1-509C-4C7D-9BCA-5C1BDCD71D74}">
      <dsp:nvSpPr>
        <dsp:cNvPr id="0" name=""/>
        <dsp:cNvSpPr/>
      </dsp:nvSpPr>
      <dsp:spPr>
        <a:xfrm>
          <a:off x="0" y="102981"/>
          <a:ext cx="4320000" cy="43200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5E1A61-C7C5-4429-B1CF-BAC971751FC2}">
      <dsp:nvSpPr>
        <dsp:cNvPr id="0" name=""/>
        <dsp:cNvSpPr/>
      </dsp:nvSpPr>
      <dsp:spPr>
        <a:xfrm>
          <a:off x="2160000" y="102981"/>
          <a:ext cx="5040000" cy="43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定期更新</a:t>
          </a:r>
          <a:endParaRPr lang="zh-TW" altLang="en-US" sz="4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160000" y="102981"/>
        <a:ext cx="5040000" cy="1296002"/>
      </dsp:txXfrm>
    </dsp:sp>
    <dsp:sp modelId="{E0A4BFF0-47EB-4DA9-A97F-F0B93ECB8CF0}">
      <dsp:nvSpPr>
        <dsp:cNvPr id="0" name=""/>
        <dsp:cNvSpPr/>
      </dsp:nvSpPr>
      <dsp:spPr>
        <a:xfrm>
          <a:off x="756001" y="1398984"/>
          <a:ext cx="2807997" cy="280799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21FCFC-E3C4-4620-A010-594C4C7D2934}">
      <dsp:nvSpPr>
        <dsp:cNvPr id="0" name=""/>
        <dsp:cNvSpPr/>
      </dsp:nvSpPr>
      <dsp:spPr>
        <a:xfrm>
          <a:off x="2160000" y="1398984"/>
          <a:ext cx="5040000" cy="2807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增加認證難度</a:t>
          </a:r>
          <a:endParaRPr lang="zh-TW" altLang="en-US" sz="4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160000" y="1398984"/>
        <a:ext cx="5040000" cy="1295998"/>
      </dsp:txXfrm>
    </dsp:sp>
    <dsp:sp modelId="{7807DA90-BC67-4BE2-B7E9-B7E785E259B8}">
      <dsp:nvSpPr>
        <dsp:cNvPr id="0" name=""/>
        <dsp:cNvSpPr/>
      </dsp:nvSpPr>
      <dsp:spPr>
        <a:xfrm>
          <a:off x="1512000" y="2694982"/>
          <a:ext cx="1295998" cy="129599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B2A3D1-0FE5-4E34-AA60-5EBD602FA82B}">
      <dsp:nvSpPr>
        <dsp:cNvPr id="0" name=""/>
        <dsp:cNvSpPr/>
      </dsp:nvSpPr>
      <dsp:spPr>
        <a:xfrm>
          <a:off x="2160000" y="2694982"/>
          <a:ext cx="5040000" cy="1295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應用於非公開網路</a:t>
          </a:r>
          <a:endParaRPr lang="zh-TW" altLang="en-US" sz="4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160000" y="2694982"/>
        <a:ext cx="5040000" cy="1295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A8904-F838-4E64-97FA-7529F968153C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DACFF-2F79-42E8-9C06-216337E261A8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初步入侵</a:t>
          </a:r>
          <a:endParaRPr lang="zh-TW" altLang="en-US" sz="2500" kern="1200" dirty="0"/>
        </a:p>
      </dsp:txBody>
      <dsp:txXfrm>
        <a:off x="3109561" y="52725"/>
        <a:ext cx="2010477" cy="953648"/>
      </dsp:txXfrm>
    </dsp:sp>
    <dsp:sp modelId="{A2EDB68C-0F10-4CA9-A6FB-7CF7EBA9BB05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建立立足點</a:t>
          </a:r>
          <a:endParaRPr lang="zh-TW" altLang="en-US" sz="2500" kern="1200" dirty="0"/>
        </a:p>
      </dsp:txBody>
      <dsp:txXfrm>
        <a:off x="4932199" y="1376949"/>
        <a:ext cx="2010477" cy="953648"/>
      </dsp:txXfrm>
    </dsp:sp>
    <dsp:sp modelId="{08A27507-8030-4542-8ED8-17FF347054C2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取得管理權限</a:t>
          </a:r>
          <a:endParaRPr lang="zh-TW" altLang="en-US" sz="2500" kern="1200" dirty="0"/>
        </a:p>
      </dsp:txBody>
      <dsp:txXfrm>
        <a:off x="4236013" y="3519589"/>
        <a:ext cx="2010477" cy="953648"/>
      </dsp:txXfrm>
    </dsp:sp>
    <dsp:sp modelId="{4799BC6C-1E25-4FE3-9223-AE2D3B03BE68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內部偵查與擴散</a:t>
          </a:r>
          <a:endParaRPr lang="zh-TW" altLang="en-US" sz="2500" kern="1200" dirty="0"/>
        </a:p>
      </dsp:txBody>
      <dsp:txXfrm>
        <a:off x="1983109" y="3519589"/>
        <a:ext cx="2010477" cy="953648"/>
      </dsp:txXfrm>
    </dsp:sp>
    <dsp:sp modelId="{3593E5AD-798B-45F9-B39B-5C906E9C8279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監控及完成任務</a:t>
          </a:r>
          <a:endParaRPr lang="zh-TW" altLang="en-US" sz="2500" kern="1200" dirty="0"/>
        </a:p>
      </dsp:txBody>
      <dsp:txXfrm>
        <a:off x="1286923" y="1376949"/>
        <a:ext cx="2010477" cy="953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05CFC-8B2A-42BA-83E6-85655F439BAC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C56C2-43DB-4F3A-91C2-3A4B2A33F5DD}">
      <dsp:nvSpPr>
        <dsp:cNvPr id="0" name=""/>
        <dsp:cNvSpPr/>
      </dsp:nvSpPr>
      <dsp:spPr>
        <a:xfrm>
          <a:off x="427226" y="282782"/>
          <a:ext cx="6710290" cy="565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提高警覺性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7226" y="282782"/>
        <a:ext cx="6710290" cy="565926"/>
      </dsp:txXfrm>
    </dsp:sp>
    <dsp:sp modelId="{73A88855-FFA2-4F58-B6AB-79DC8E85D2A7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1B587-5DA7-427D-8A83-30E193393D20}">
      <dsp:nvSpPr>
        <dsp:cNvPr id="0" name=""/>
        <dsp:cNvSpPr/>
      </dsp:nvSpPr>
      <dsp:spPr>
        <a:xfrm>
          <a:off x="832752" y="1131400"/>
          <a:ext cx="6304764" cy="56592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加強電腦防護及定期更新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832752" y="1131400"/>
        <a:ext cx="6304764" cy="565926"/>
      </dsp:txXfrm>
    </dsp:sp>
    <dsp:sp modelId="{D5444F35-694F-4410-83CB-9D8E02F9E11F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DFAB5-1A90-46E4-B2C1-F91C73D4DAFD}">
      <dsp:nvSpPr>
        <dsp:cNvPr id="0" name=""/>
        <dsp:cNvSpPr/>
      </dsp:nvSpPr>
      <dsp:spPr>
        <a:xfrm>
          <a:off x="957216" y="1980018"/>
          <a:ext cx="6180300" cy="56592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佈建多層次防禦機制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957216" y="1980018"/>
        <a:ext cx="6180300" cy="565926"/>
      </dsp:txXfrm>
    </dsp:sp>
    <dsp:sp modelId="{6E9A8971-9F8E-4D97-8648-53CE4F9FB320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E526-5C38-48A4-A1C8-747CE65AE830}">
      <dsp:nvSpPr>
        <dsp:cNvPr id="0" name=""/>
        <dsp:cNvSpPr/>
      </dsp:nvSpPr>
      <dsp:spPr>
        <a:xfrm>
          <a:off x="832752" y="2828636"/>
          <a:ext cx="6304764" cy="56592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機敏資料的保護</a:t>
          </a:r>
          <a:endParaRPr lang="en-US" altLang="zh-TW" sz="2700" kern="1200" dirty="0" smtClean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832752" y="2828636"/>
        <a:ext cx="6304764" cy="565926"/>
      </dsp:txXfrm>
    </dsp:sp>
    <dsp:sp modelId="{F6AA6444-7536-47CC-8535-B1013F34F21D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AD76F-2B86-46EF-BB89-2CC191421AFC}">
      <dsp:nvSpPr>
        <dsp:cNvPr id="0" name=""/>
        <dsp:cNvSpPr/>
      </dsp:nvSpPr>
      <dsp:spPr>
        <a:xfrm>
          <a:off x="427226" y="3677254"/>
          <a:ext cx="6710290" cy="5659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定期執行演練</a:t>
          </a:r>
          <a:endParaRPr lang="en-US" altLang="zh-TW" sz="2700" kern="1200" dirty="0" smtClean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7226" y="3677254"/>
        <a:ext cx="6710290" cy="565926"/>
      </dsp:txXfrm>
    </dsp:sp>
    <dsp:sp modelId="{C73528A7-0255-47BA-B9D3-2DD4AE1AC66F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57794-690C-4BB3-8482-2D6AF7B5ECAE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初期</a:t>
          </a:r>
          <a:endParaRPr lang="zh-TW" altLang="en-US" sz="43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1" y="842399"/>
        <a:ext cx="1683092" cy="721325"/>
      </dsp:txXfrm>
    </dsp:sp>
    <dsp:sp modelId="{B00D1A02-40B9-4269-82BF-F2D13273E332}">
      <dsp:nvSpPr>
        <dsp:cNvPr id="0" name=""/>
        <dsp:cNvSpPr/>
      </dsp:nvSpPr>
      <dsp:spPr>
        <a:xfrm rot="5400000">
          <a:off x="3660110" y="-1976164"/>
          <a:ext cx="1562871" cy="5516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攻擊時間「集中」且「短」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控制主機數量「少」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攻擊封包「大」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1683093" y="77146"/>
        <a:ext cx="5440614" cy="1410285"/>
      </dsp:txXfrm>
    </dsp:sp>
    <dsp:sp modelId="{857108B7-E009-411F-AD49-4E1DD5F1D65C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現在</a:t>
          </a:r>
          <a:endParaRPr lang="zh-TW" altLang="en-US" sz="43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1" y="2962237"/>
        <a:ext cx="1683092" cy="721325"/>
      </dsp:txXfrm>
    </dsp:sp>
    <dsp:sp modelId="{61F1630B-3C8B-4972-8ABB-02AC87E1519B}">
      <dsp:nvSpPr>
        <dsp:cNvPr id="0" name=""/>
        <dsp:cNvSpPr/>
      </dsp:nvSpPr>
      <dsp:spPr>
        <a:xfrm rot="5400000">
          <a:off x="3660110" y="143673"/>
          <a:ext cx="1562871" cy="5516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攻擊時間「分散」且「長」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控制主機數量「多」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攻擊封包「小」</a:t>
          </a:r>
          <a:endParaRPr lang="zh-TW" altLang="en-US" sz="2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1683093" y="2196984"/>
        <a:ext cx="5440614" cy="1410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BAE1E-4A7C-43EC-A795-7CAD558DA317}">
      <dsp:nvSpPr>
        <dsp:cNvPr id="0" name=""/>
        <dsp:cNvSpPr/>
      </dsp:nvSpPr>
      <dsp:spPr>
        <a:xfrm>
          <a:off x="0" y="292251"/>
          <a:ext cx="72000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0" tIns="374904" rIns="5588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透過大規模連線塞滿網路資源，以拒絕合法用戶的存取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292251"/>
        <a:ext cx="7200000" cy="779625"/>
      </dsp:txXfrm>
    </dsp:sp>
    <dsp:sp modelId="{40E33E8B-E90A-4C5A-9146-27869EEEF677}">
      <dsp:nvSpPr>
        <dsp:cNvPr id="0" name=""/>
        <dsp:cNvSpPr/>
      </dsp:nvSpPr>
      <dsp:spPr>
        <a:xfrm>
          <a:off x="360000" y="26571"/>
          <a:ext cx="50400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體積規模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85939" y="52510"/>
        <a:ext cx="4988122" cy="479482"/>
      </dsp:txXfrm>
    </dsp:sp>
    <dsp:sp modelId="{35C390A0-C977-4762-B475-9673D73D5334}">
      <dsp:nvSpPr>
        <dsp:cNvPr id="0" name=""/>
        <dsp:cNvSpPr/>
      </dsp:nvSpPr>
      <dsp:spPr>
        <a:xfrm>
          <a:off x="0" y="1434756"/>
          <a:ext cx="72000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0" tIns="374904" rIns="5588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利用少量的惡意數據大幅降低網路速度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1434756"/>
        <a:ext cx="7200000" cy="779625"/>
      </dsp:txXfrm>
    </dsp:sp>
    <dsp:sp modelId="{4A5E1C27-B83C-476D-B854-5E49A4B5EAEF}">
      <dsp:nvSpPr>
        <dsp:cNvPr id="0" name=""/>
        <dsp:cNvSpPr/>
      </dsp:nvSpPr>
      <dsp:spPr>
        <a:xfrm>
          <a:off x="360000" y="1169076"/>
          <a:ext cx="5040000" cy="53136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以小博大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85939" y="1195015"/>
        <a:ext cx="4988122" cy="479482"/>
      </dsp:txXfrm>
    </dsp:sp>
    <dsp:sp modelId="{50C4BFFE-9D9C-4CCD-9417-0456B8BEB90D}">
      <dsp:nvSpPr>
        <dsp:cNvPr id="0" name=""/>
        <dsp:cNvSpPr/>
      </dsp:nvSpPr>
      <dsp:spPr>
        <a:xfrm>
          <a:off x="0" y="2577261"/>
          <a:ext cx="72000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0" tIns="374904" rIns="5588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消耗</a:t>
          </a:r>
          <a:r>
            <a:rPr lang="en-US" altLang="zh-TW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CPU</a:t>
          </a: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與記憶體資源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2577261"/>
        <a:ext cx="7200000" cy="779625"/>
      </dsp:txXfrm>
    </dsp:sp>
    <dsp:sp modelId="{3F764D18-43EC-4D37-8C6F-805837130DE9}">
      <dsp:nvSpPr>
        <dsp:cNvPr id="0" name=""/>
        <dsp:cNvSpPr/>
      </dsp:nvSpPr>
      <dsp:spPr>
        <a:xfrm>
          <a:off x="360000" y="2311581"/>
          <a:ext cx="5040000" cy="53136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運算消耗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85939" y="2337520"/>
        <a:ext cx="4988122" cy="479482"/>
      </dsp:txXfrm>
    </dsp:sp>
    <dsp:sp modelId="{22A5D737-701A-4FD6-81A5-23FAF0A07127}">
      <dsp:nvSpPr>
        <dsp:cNvPr id="0" name=""/>
        <dsp:cNvSpPr/>
      </dsp:nvSpPr>
      <dsp:spPr>
        <a:xfrm>
          <a:off x="0" y="3719766"/>
          <a:ext cx="72000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0" tIns="374904" rIns="5588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針對漏洞進行攻擊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3719766"/>
        <a:ext cx="7200000" cy="779625"/>
      </dsp:txXfrm>
    </dsp:sp>
    <dsp:sp modelId="{012C35C8-A469-4CB0-ACB9-CAF073164E41}">
      <dsp:nvSpPr>
        <dsp:cNvPr id="0" name=""/>
        <dsp:cNvSpPr/>
      </dsp:nvSpPr>
      <dsp:spPr>
        <a:xfrm>
          <a:off x="360000" y="3454086"/>
          <a:ext cx="5040000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弱點攻擊</a:t>
          </a:r>
          <a:endParaRPr lang="zh-TW" altLang="en-US" sz="18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385939" y="3480025"/>
        <a:ext cx="4988122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AC0F1-E1AB-4D67-A280-2E83223855C9}">
      <dsp:nvSpPr>
        <dsp:cNvPr id="0" name=""/>
        <dsp:cNvSpPr/>
      </dsp:nvSpPr>
      <dsp:spPr>
        <a:xfrm>
          <a:off x="0" y="45201"/>
          <a:ext cx="7200000" cy="865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Google Digital Attack Map</a:t>
          </a:r>
          <a:endParaRPr lang="zh-TW" altLang="en-US" sz="3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265" y="87466"/>
        <a:ext cx="7115470" cy="781270"/>
      </dsp:txXfrm>
    </dsp:sp>
    <dsp:sp modelId="{7D2F66BC-8D2E-44C3-97B0-5C35ED9AF3B4}">
      <dsp:nvSpPr>
        <dsp:cNvPr id="0" name=""/>
        <dsp:cNvSpPr/>
      </dsp:nvSpPr>
      <dsp:spPr>
        <a:xfrm>
          <a:off x="0" y="911001"/>
          <a:ext cx="7200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9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hlinkClick xmlns:r="http://schemas.openxmlformats.org/officeDocument/2006/relationships" r:id="rId1"/>
            </a:rPr>
            <a:t>http://www.digitalattackmap.com/</a:t>
          </a:r>
          <a:endParaRPr lang="zh-TW" altLang="en-US" sz="29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911001"/>
        <a:ext cx="7200000" cy="612720"/>
      </dsp:txXfrm>
    </dsp:sp>
    <dsp:sp modelId="{07D68F2D-2774-4722-ABDB-010C2FF1CE0F}">
      <dsp:nvSpPr>
        <dsp:cNvPr id="0" name=""/>
        <dsp:cNvSpPr/>
      </dsp:nvSpPr>
      <dsp:spPr>
        <a:xfrm>
          <a:off x="0" y="1523721"/>
          <a:ext cx="7200000" cy="8658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ATLAS</a:t>
          </a:r>
          <a:endParaRPr lang="zh-TW" altLang="en-US" sz="3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265" y="1565986"/>
        <a:ext cx="7115470" cy="781270"/>
      </dsp:txXfrm>
    </dsp:sp>
    <dsp:sp modelId="{3937B38F-0182-4153-AF91-CB536427E829}">
      <dsp:nvSpPr>
        <dsp:cNvPr id="0" name=""/>
        <dsp:cNvSpPr/>
      </dsp:nvSpPr>
      <dsp:spPr>
        <a:xfrm>
          <a:off x="0" y="2389521"/>
          <a:ext cx="7200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9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hlinkClick xmlns:r="http://schemas.openxmlformats.org/officeDocument/2006/relationships" r:id="rId2"/>
            </a:rPr>
            <a:t>https://atlas.arbor.net/</a:t>
          </a:r>
          <a:endParaRPr lang="zh-TW" altLang="en-US" sz="29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2389521"/>
        <a:ext cx="7200000" cy="612720"/>
      </dsp:txXfrm>
    </dsp:sp>
    <dsp:sp modelId="{92305CD2-22A6-408E-B6BA-54084019F892}">
      <dsp:nvSpPr>
        <dsp:cNvPr id="0" name=""/>
        <dsp:cNvSpPr/>
      </dsp:nvSpPr>
      <dsp:spPr>
        <a:xfrm>
          <a:off x="0" y="3002241"/>
          <a:ext cx="7200000" cy="8658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Norse Dark Intelligence</a:t>
          </a:r>
          <a:endParaRPr lang="zh-TW" altLang="en-US" sz="37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2265" y="3044506"/>
        <a:ext cx="7115470" cy="781270"/>
      </dsp:txXfrm>
    </dsp:sp>
    <dsp:sp modelId="{7531A601-FAA6-40E4-9F1B-1F534BB1FBF4}">
      <dsp:nvSpPr>
        <dsp:cNvPr id="0" name=""/>
        <dsp:cNvSpPr/>
      </dsp:nvSpPr>
      <dsp:spPr>
        <a:xfrm>
          <a:off x="0" y="3868041"/>
          <a:ext cx="7200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9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hlinkClick xmlns:r="http://schemas.openxmlformats.org/officeDocument/2006/relationships" r:id="rId3"/>
            </a:rPr>
            <a:t>http://map.norsecorp.com/</a:t>
          </a:r>
          <a:endParaRPr lang="zh-TW" altLang="en-US" sz="29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0" y="3868041"/>
        <a:ext cx="7200000" cy="612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0C053-CC1B-4114-B227-F0C8FB14C191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0F7C6-B775-4162-A386-4F6A367ED6FE}">
      <dsp:nvSpPr>
        <dsp:cNvPr id="0" name=""/>
        <dsp:cNvSpPr/>
      </dsp:nvSpPr>
      <dsp:spPr>
        <a:xfrm>
          <a:off x="511409" y="347956"/>
          <a:ext cx="662610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6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使用多層次過濾防護</a:t>
          </a:r>
          <a:endParaRPr lang="zh-TW" altLang="en-US" sz="3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511409" y="347956"/>
        <a:ext cx="6626107" cy="696274"/>
      </dsp:txXfrm>
    </dsp:sp>
    <dsp:sp modelId="{2F9094B9-3F58-4608-B487-A79155C31029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11C5B-025C-4286-B684-5638F815D189}">
      <dsp:nvSpPr>
        <dsp:cNvPr id="0" name=""/>
        <dsp:cNvSpPr/>
      </dsp:nvSpPr>
      <dsp:spPr>
        <a:xfrm>
          <a:off x="910599" y="1392548"/>
          <a:ext cx="6226917" cy="696274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6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執行弱點補強及系統更新</a:t>
          </a:r>
          <a:endParaRPr lang="zh-TW" altLang="en-US" sz="3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910599" y="1392548"/>
        <a:ext cx="6226917" cy="696274"/>
      </dsp:txXfrm>
    </dsp:sp>
    <dsp:sp modelId="{2A08862A-B557-4E2D-9538-5027FDCEC252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DF552-E23B-4F76-8AC7-5D192A89C60D}">
      <dsp:nvSpPr>
        <dsp:cNvPr id="0" name=""/>
        <dsp:cNvSpPr/>
      </dsp:nvSpPr>
      <dsp:spPr>
        <a:xfrm>
          <a:off x="910599" y="2437140"/>
          <a:ext cx="6226917" cy="69627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6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服務備援及災難復原機制</a:t>
          </a:r>
          <a:endParaRPr lang="zh-TW" altLang="en-US" sz="3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910599" y="2437140"/>
        <a:ext cx="6226917" cy="696274"/>
      </dsp:txXfrm>
    </dsp:sp>
    <dsp:sp modelId="{36B4D780-B2FD-4B74-88F7-46CAE628A780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90CBA-B065-4DDB-BFBE-B5F03C18D42F}">
      <dsp:nvSpPr>
        <dsp:cNvPr id="0" name=""/>
        <dsp:cNvSpPr/>
      </dsp:nvSpPr>
      <dsp:spPr>
        <a:xfrm>
          <a:off x="511409" y="3481732"/>
          <a:ext cx="6626107" cy="69627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66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安全監控及緊急應變程序</a:t>
          </a:r>
          <a:endParaRPr lang="zh-TW" altLang="en-US" sz="34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511409" y="3481732"/>
        <a:ext cx="6626107" cy="696274"/>
      </dsp:txXfrm>
    </dsp:sp>
    <dsp:sp modelId="{412CAD91-68A6-4425-BFC5-5768FD5A3DE3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43DDC-BFA5-41D7-AAB4-4FC17950C85D}">
      <dsp:nvSpPr>
        <dsp:cNvPr id="0" name=""/>
        <dsp:cNvSpPr/>
      </dsp:nvSpPr>
      <dsp:spPr>
        <a:xfrm>
          <a:off x="654" y="1917381"/>
          <a:ext cx="1382400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感染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0899" y="1937626"/>
        <a:ext cx="1341910" cy="650710"/>
      </dsp:txXfrm>
    </dsp:sp>
    <dsp:sp modelId="{F0B1534D-473F-4DBB-AE54-F183A883E93D}">
      <dsp:nvSpPr>
        <dsp:cNvPr id="0" name=""/>
        <dsp:cNvSpPr/>
      </dsp:nvSpPr>
      <dsp:spPr>
        <a:xfrm rot="20534501">
          <a:off x="1344886" y="1980737"/>
          <a:ext cx="1602081" cy="75849"/>
        </a:xfrm>
        <a:custGeom>
          <a:avLst/>
          <a:gdLst/>
          <a:ahLst/>
          <a:cxnLst/>
          <a:rect l="0" t="0" r="0" b="0"/>
          <a:pathLst>
            <a:path>
              <a:moveTo>
                <a:pt x="0" y="37924"/>
              </a:moveTo>
              <a:lnTo>
                <a:pt x="1602081" y="379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105875" y="1978610"/>
        <a:ext cx="80104" cy="80104"/>
      </dsp:txXfrm>
    </dsp:sp>
    <dsp:sp modelId="{7768F185-1029-44D5-BDF6-FFC51473E2A7}">
      <dsp:nvSpPr>
        <dsp:cNvPr id="0" name=""/>
        <dsp:cNvSpPr/>
      </dsp:nvSpPr>
      <dsp:spPr>
        <a:xfrm>
          <a:off x="2908799" y="1428742"/>
          <a:ext cx="1382400" cy="691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加密檔案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29044" y="1448987"/>
        <a:ext cx="1341910" cy="650710"/>
      </dsp:txXfrm>
    </dsp:sp>
    <dsp:sp modelId="{96892B32-AA08-4B56-94A1-9D898985C7C4}">
      <dsp:nvSpPr>
        <dsp:cNvPr id="0" name=""/>
        <dsp:cNvSpPr/>
      </dsp:nvSpPr>
      <dsp:spPr>
        <a:xfrm>
          <a:off x="4291200" y="1736417"/>
          <a:ext cx="1525744" cy="75849"/>
        </a:xfrm>
        <a:custGeom>
          <a:avLst/>
          <a:gdLst/>
          <a:ahLst/>
          <a:cxnLst/>
          <a:rect l="0" t="0" r="0" b="0"/>
          <a:pathLst>
            <a:path>
              <a:moveTo>
                <a:pt x="0" y="37924"/>
              </a:moveTo>
              <a:lnTo>
                <a:pt x="1525744" y="379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015929" y="1736199"/>
        <a:ext cx="76287" cy="76287"/>
      </dsp:txXfrm>
    </dsp:sp>
    <dsp:sp modelId="{254525AF-7A7B-449A-A79B-1DFB7312D947}">
      <dsp:nvSpPr>
        <dsp:cNvPr id="0" name=""/>
        <dsp:cNvSpPr/>
      </dsp:nvSpPr>
      <dsp:spPr>
        <a:xfrm>
          <a:off x="5816944" y="1428742"/>
          <a:ext cx="1382400" cy="69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完成加密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5837189" y="1448987"/>
        <a:ext cx="1341910" cy="650710"/>
      </dsp:txXfrm>
    </dsp:sp>
    <dsp:sp modelId="{9E7859A1-3789-4884-A2A2-9348B5EEEC73}">
      <dsp:nvSpPr>
        <dsp:cNvPr id="0" name=""/>
        <dsp:cNvSpPr/>
      </dsp:nvSpPr>
      <dsp:spPr>
        <a:xfrm rot="1065499">
          <a:off x="1344886" y="2469376"/>
          <a:ext cx="1602081" cy="75849"/>
        </a:xfrm>
        <a:custGeom>
          <a:avLst/>
          <a:gdLst/>
          <a:ahLst/>
          <a:cxnLst/>
          <a:rect l="0" t="0" r="0" b="0"/>
          <a:pathLst>
            <a:path>
              <a:moveTo>
                <a:pt x="0" y="37924"/>
              </a:moveTo>
              <a:lnTo>
                <a:pt x="1602081" y="379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105875" y="2467248"/>
        <a:ext cx="80104" cy="80104"/>
      </dsp:txXfrm>
    </dsp:sp>
    <dsp:sp modelId="{D9863233-EF6D-4473-B283-75084A0EAE19}">
      <dsp:nvSpPr>
        <dsp:cNvPr id="0" name=""/>
        <dsp:cNvSpPr/>
      </dsp:nvSpPr>
      <dsp:spPr>
        <a:xfrm>
          <a:off x="2908799" y="2406020"/>
          <a:ext cx="1382400" cy="691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上傳加密私鑰</a:t>
          </a:r>
          <a:endParaRPr lang="zh-TW" altLang="en-US" sz="20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2929044" y="2426265"/>
        <a:ext cx="1341910" cy="65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4C14-61A5-4A8C-B081-BFCC02334E11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DBE3-8D53-4A13-A816-B0CA99277E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10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4BA51C-29D1-4DBC-9C71-02B794C1132A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C688F1-699B-4E4D-BECD-F7EE3F7B9C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66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4194A-E94C-457F-8D53-CF97F80D7C3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5037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CyptoLocker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21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JIGSAW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奪魂鋸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655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62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560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3-2-1</a:t>
            </a:r>
            <a:r>
              <a:rPr lang="zh-TW" altLang="en-US" dirty="0" smtClean="0"/>
              <a:t>備份原則：建立三份備份在二個不同的媒體裝置，且需要有一份放在不同的地方。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92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844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16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961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65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376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91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26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27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45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00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1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90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63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8707-1DDF-4881-9365-80569B0DD6D2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-</a:t>
            </a:r>
            <a:fld id="{2B4C0EE2-978C-40D4-AB96-402215A1E4E4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dirty="0" smtClean="0"/>
              <a:t>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53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20EA-6A6D-4E4A-B3B3-DC81A8CF40A9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AEA1-4E4D-4283-9664-AA988ED7B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5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2753-E7C4-4F84-9706-52B933DE96D8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2690-4B6D-4733-86D8-09A23BE8F4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2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80F4B2B-3B43-4339-92B6-82F486B8E3CB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標楷體" pitchFamily="65" charset="-120"/>
              </a:defRPr>
            </a:lvl1pPr>
          </a:lstStyle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0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A9C-5D23-494D-B115-06DEE8EA4089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8F1A-C582-4EB8-949C-13C32CC465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31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50371-750A-4E09-AB8A-DC9A821ABF16}" type="datetime1">
              <a:rPr lang="zh-TW" altLang="en-US" smtClean="0"/>
              <a:t>2016/11/3</a:t>
            </a:fld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7010400" y="6485278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82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39B1-D546-44D4-BB94-AB8A132D42D6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672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3642DC-EF47-4DC2-874D-F48084F1A3C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6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4193-75C5-4139-AB8D-3FBBAEF3C667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7476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3B6B4E-C88E-4AB1-9F48-235E97258B2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662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FF1C-0F55-4370-BB19-B4E388F7F854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0108" y="6484522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459586-A28E-46D8-B8B3-48175AB691E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8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F091-9C59-4D12-A7A5-CB0FC35CF221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5FBE-9E80-4FC8-8E34-69BA817AEE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6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B279-CF5A-4429-B231-FD7D9AFF3FAB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EBE0E0-9B39-4EA6-A4D4-3FEFE1F5B0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3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F3AF7A-24F4-4664-8777-5B397EB63031}" type="datetime1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2community.com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635896" y="2133600"/>
            <a:ext cx="5508105" cy="14700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學術網路攻擊趨勢分析</a:t>
            </a: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個案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endParaRPr lang="zh-TW" altLang="en-US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5113598" y="4221088"/>
            <a:ext cx="2552700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講師：張明達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56" y="1423775"/>
            <a:ext cx="8260786" cy="12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6" y="2228445"/>
            <a:ext cx="8164509" cy="126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5" y="3100660"/>
            <a:ext cx="6989833" cy="126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97123"/>
            <a:ext cx="7200000" cy="12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特性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321856"/>
              </p:ext>
            </p:extLst>
          </p:nvPr>
        </p:nvGraphicFramePr>
        <p:xfrm>
          <a:off x="972000" y="1692275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61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C57794-690C-4BB3-8482-2D6AF7B5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0D1A02-40B9-4269-82BF-F2D13273E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7108B7-E009-411F-AD49-4E1DD5F1D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F1630B-3C8B-4972-8ABB-02AC87E15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常見類型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36878"/>
              </p:ext>
            </p:extLst>
          </p:nvPr>
        </p:nvGraphicFramePr>
        <p:xfrm>
          <a:off x="972000" y="1417638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77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E33E8B-E90A-4C5A-9146-27869EEEF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5BAE1E-4A7C-43EC-A795-7CAD558D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5E1C27-B83C-476D-B854-5E49A4B5E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C390A0-C977-4762-B475-9673D73D5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64D18-43EC-4D37-8C6F-805837130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4BFFE-9D9C-4CCD-9417-0456B8BEB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C35C8-A469-4CB0-ACB9-CAF073164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5D737-701A-4FD6-81A5-23FAF0A0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攻擊現況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191153"/>
              </p:ext>
            </p:extLst>
          </p:nvPr>
        </p:nvGraphicFramePr>
        <p:xfrm>
          <a:off x="972000" y="1417638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3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防禦建議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765402"/>
              </p:ext>
            </p:extLst>
          </p:nvPr>
        </p:nvGraphicFramePr>
        <p:xfrm>
          <a:off x="972000" y="1417638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0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30C053-CC1B-4114-B227-F0C8FB14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9094B9-3F58-4608-B487-A79155C3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0F7C6-B775-4162-A386-4F6A367ED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08862A-B557-4E2D-9538-5027FDCEC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411C5B-025C-4286-B684-5638F815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4D780-B2FD-4B74-88F7-46CAE628A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ADF552-E23B-4F76-8AC7-5D192A89C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2CAD91-68A6-4425-BFC5-5768FD5A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C90CBA-B065-4DDB-BFBE-B5F03C18D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勒贖軟體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(Ransomware)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74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勒贖軟體新聞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" y="1406891"/>
            <a:ext cx="7920000" cy="189740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2" y="2334575"/>
            <a:ext cx="7920000" cy="14371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8" y="3234077"/>
            <a:ext cx="7920000" cy="1533186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464402" y="4088235"/>
            <a:ext cx="6362700" cy="2336378"/>
            <a:chOff x="464402" y="4088235"/>
            <a:chExt cx="6362700" cy="233637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402" y="4088235"/>
              <a:ext cx="5743575" cy="100012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402" y="4767263"/>
              <a:ext cx="6362700" cy="165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軟體畫面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18" y="1452875"/>
            <a:ext cx="6468964" cy="504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81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軟體畫面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653381"/>
            <a:ext cx="6492240" cy="4419600"/>
          </a:xfrm>
        </p:spPr>
      </p:pic>
    </p:spTree>
    <p:extLst>
      <p:ext uri="{BB962C8B-B14F-4D97-AF65-F5344CB8AC3E}">
        <p14:creationId xmlns:p14="http://schemas.microsoft.com/office/powerpoint/2010/main" val="20819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勒贖軟體是什麼</a:t>
            </a:r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11" y="4067944"/>
            <a:ext cx="2094778" cy="2160000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457200" y="3314291"/>
            <a:ext cx="2448272" cy="1507306"/>
          </a:xfrm>
          <a:prstGeom prst="wedgeRoundRectCallout">
            <a:avLst>
              <a:gd name="adj1" fmla="val 58312"/>
              <a:gd name="adj2" fmla="val 7971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勒贖軟體是一種讓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受害者不能夠存取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他們電腦的惡意軟體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3347864" y="1417638"/>
            <a:ext cx="2448272" cy="1507306"/>
          </a:xfrm>
          <a:prstGeom prst="wedgeRoundRectCallout">
            <a:avLst>
              <a:gd name="adj1" fmla="val -1007"/>
              <a:gd name="adj2" fmla="val 101845"/>
              <a:gd name="adj3" fmla="val 16667"/>
            </a:avLst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電腦可能被鎖住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檔案被加密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238528" y="3314291"/>
            <a:ext cx="2448272" cy="1507306"/>
          </a:xfrm>
          <a:prstGeom prst="wedgeRoundRectCallout">
            <a:avLst>
              <a:gd name="adj1" fmla="val -48901"/>
              <a:gd name="adj2" fmla="val 82575"/>
              <a:gd name="adj3" fmla="val 16667"/>
            </a:avLst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受害者需付出贖金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來讓系統解鎖或檔案還原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125124323"/>
              </p:ext>
            </p:extLst>
          </p:nvPr>
        </p:nvGraphicFramePr>
        <p:xfrm>
          <a:off x="-468560" y="981288"/>
          <a:ext cx="864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2880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軟體加解密流程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040221"/>
              </p:ext>
            </p:extLst>
          </p:nvPr>
        </p:nvGraphicFramePr>
        <p:xfrm>
          <a:off x="974686" y="549203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8332747"/>
              </p:ext>
            </p:extLst>
          </p:nvPr>
        </p:nvGraphicFramePr>
        <p:xfrm>
          <a:off x="974686" y="2835347"/>
          <a:ext cx="720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820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943DDC-BFA5-41D7-AAB4-4FC17950C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B1534D-473F-4DBB-AE54-F183A883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68F185-1029-44D5-BDF6-FFC51473E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7859A1-3789-4884-A2A2-9348B5EEE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863233-EF6D-4473-B283-75084A0EA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892B32-AA08-4B56-94A1-9D898985C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4525AF-7A7B-449A-A79B-1DFB7312D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76D178-F3ED-4D19-B54D-4C3B820F6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C4D683-820C-4BC7-B0D0-C03DCECCC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B6B268-42E0-44A2-9185-477D086F6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F2D64-2D35-4EA4-8B6F-C0868115A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B96EAE-BF06-4D9F-A732-6F752DAA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9D8F6-9413-431D-B923-0471532EA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0E8BC-E87B-49E5-8D3E-2460B060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DE85A-DB25-47EA-BC9E-D2B80B625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8872CB-83C8-43B0-B375-CC781A1B0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EAF9AD-0138-48E6-8E35-A9BC974E3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D3999-CBD8-41C4-8778-9D8D84A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勒贖軟體特性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1332000" y="1795256"/>
          <a:ext cx="648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F03672-958B-4AE1-8058-9776532CB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3F03672-958B-4AE1-8058-9776532CB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59D048-9009-40FC-89C7-55C150D4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E59D048-9009-40FC-89C7-55C150D47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E2D8B8-774A-4A0D-85C9-A3E7E691F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AE2D8B8-774A-4A0D-85C9-A3E7E691F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84940-968A-4432-8B32-22BEE36C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1F84940-968A-4432-8B32-22BEE36C3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162E3A-3C21-4258-B886-587D5BC8F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4162E3A-3C21-4258-B886-587D5BC8F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04B7B7-2BA1-4B0F-9D9B-F8B11CC1D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B04B7B7-2BA1-4B0F-9D9B-F8B11CC1D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AFCCDD-1ABC-4E7C-A60F-94DE386A3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ECAFCCDD-1ABC-4E7C-A60F-94DE386A3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A72202-112A-4006-9163-642674A63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E1A72202-112A-4006-9163-642674A63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2751B4-3345-46F7-8D72-CC69B0F62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B52751B4-3345-46F7-8D72-CC69B0F62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650DFC-CC6A-4029-8525-111EC980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EC650DFC-CC6A-4029-8525-111EC9800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B10F38-4B2C-4EBE-92B7-697FDBFB1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9AB10F38-4B2C-4EBE-92B7-697FDBFB1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軟體的散播途徑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44452" y="1795256"/>
          <a:ext cx="7855096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20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92B86-01F9-435D-B107-50C2878B5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6B92B86-01F9-435D-B107-50C2878B5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B7CD17-C45F-46E1-BE9E-D670933D1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CB7CD17-C45F-46E1-BE9E-D670933D1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3E3946-3319-45E7-82DA-951E4DEBB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433E3946-3319-45E7-82DA-951E4DEBB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43D882-018B-4655-A4F9-8B3B7A93B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C143D882-018B-4655-A4F9-8B3B7A93B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E03D8-4A9C-44E5-BAF9-DF35B9275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46E03D8-4A9C-44E5-BAF9-DF35B9275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869C61-45E3-4FE6-AC50-866FE3EED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53869C61-45E3-4FE6-AC50-866FE3EED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0BFA0-C75F-41D4-A6CF-63D07397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B30BFA0-C75F-41D4-A6CF-63D07397B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FD16F5-6EDF-4EDA-B06B-F760B5F40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B6FD16F5-6EDF-4EDA-B06B-F760B5F40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1413FC-647F-42A4-AA0D-EFD40A91B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061413FC-647F-42A4-AA0D-EFD40A91B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7902FE-4ABB-4C2F-AD11-E50D74648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477902FE-4ABB-4C2F-AD11-E50D74648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C1098A-3902-4619-986F-F8033FA90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84C1098A-3902-4619-986F-F8033FA90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4BF96-B451-4F2A-9621-E6E14F76C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214BF96-B451-4F2A-9621-E6E14F76C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1256EB-924C-419D-957B-9971E41AD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231256EB-924C-419D-957B-9971E41AD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32EDC-D190-4319-85E8-8794771C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60132EDC-D190-4319-85E8-8794771C0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D200A0-F825-4BC0-B331-0D1A6A91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1D200A0-F825-4BC0-B331-0D1A6A91C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97CB82-33F9-498A-BCE7-D3DCC90A6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8897CB82-33F9-498A-BCE7-D3DCC90A6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勒贖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軟體感染的系統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44452" y="1795256"/>
          <a:ext cx="7855096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33A3E5-5268-4E26-AA63-78D217A9B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433A3E5-5268-4E26-AA63-78D217A9B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4C0FBE-BD4E-49D6-A3E7-BE1B61003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44C0FBE-BD4E-49D6-A3E7-BE1B61003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7238FD-0F06-45DC-B053-3CFEBCCC4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67238FD-0F06-45DC-B053-3CFEBCCC4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4B69A2-FB6D-4379-89F9-D5695603C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F4B69A2-FB6D-4379-89F9-D5695603C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AEE58-23DF-44FE-83DB-48E193FCD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B71AEE58-23DF-44FE-83DB-48E193FCD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預防勒贖軟體</a:t>
            </a:r>
            <a:r>
              <a:rPr lang="zh-TW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三不三要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03429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812672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95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感染後的處理原則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44452" y="1795256"/>
          <a:ext cx="7855096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4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EDD944-76CD-40EE-877B-565B3B040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2EDD944-76CD-40EE-877B-565B3B040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229CFF-FFE1-4037-8F1A-9D5E6159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5229CFF-FFE1-4037-8F1A-9D5E6159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6DCCB9-DC71-4B13-B7C6-BF94CDE27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56DCCB9-DC71-4B13-B7C6-BF94CDE27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134D7-3BB3-44C6-8D75-81C682D58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FB134D7-3BB3-44C6-8D75-81C682D58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26FE6-94A6-4D64-B4E8-A38B22575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6F626FE6-94A6-4D64-B4E8-A38B22575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04B88-E2F2-495A-9E68-C2B31CB02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3704B88-E2F2-495A-9E68-C2B31CB02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E9BBF-6CB0-49A5-A660-36CE051A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EAEE9BBF-6CB0-49A5-A660-36CE051AF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BF7180-25F0-4BDF-8908-3E252B944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0BF7180-25F0-4BDF-8908-3E252B944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A490A8-9A18-467A-8490-E6B8ED33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4A490A8-9A18-467A-8490-E6B8ED33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5FEACF-6905-4387-92AF-D78A813A0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A5FEACF-6905-4387-92AF-D78A813A0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3244B-94B2-4C20-A4E8-9164AE2A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CB3244B-94B2-4C20-A4E8-9164AE2AA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E2F8A7-9575-44B3-A9E7-2D5225F77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34E2F8A7-9575-44B3-A9E7-2D5225F77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94F0FE-855D-42E4-A313-E9EB40C7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BB94F0FE-855D-42E4-A313-E9EB40C7F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A47EC-B58B-40BD-80AF-8E62BDB44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FBFA47EC-B58B-40BD-80AF-8E62BDB44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1449F3-9826-4B99-A159-F7C98B5E2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81449F3-9826-4B99-A159-F7C98B5E2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DA8085-F30A-46AA-B812-9CAB6C838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3DDA8085-F30A-46AA-B812-9CAB6C838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66FFC0-12BA-4AD3-8C3F-3B487094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2066FFC0-12BA-4AD3-8C3F-3B487094A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71903-C260-4D22-82DE-AE74C096C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9471903-C260-4D22-82DE-AE74C096C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816AC-04CE-4554-B5F0-FCB8201DF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6E4816AC-04CE-4554-B5F0-FCB8201DF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E2427-69A7-4794-9B32-8F681D531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65CE2427-69A7-4794-9B32-8F681D531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4E68D2-12EC-48F8-ADDC-8F1407E3D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6F4E68D2-12EC-48F8-ADDC-8F1407E3D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C7B576-9755-42A8-BCF3-8D6A15EAB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91C7B576-9755-42A8-BCF3-8D6A15EAB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1A5590-157F-4096-BF87-474E0349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B61A5590-157F-4096-BF87-474E0349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7DEDC-89E2-46CD-A8A5-7A6A5C361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20D7DEDC-89E2-46CD-A8A5-7A6A5C361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C518BC-A063-4836-AF81-7C7BE7B73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graphicEl>
                                              <a:dgm id="{08C518BC-A063-4836-AF81-7C7BE7B73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9F06FA-1E94-4166-9E6D-1E3397C56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FD9F06FA-1E94-4166-9E6D-1E3397C56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B7E3CE-2DED-4360-87FF-DFEE5E033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4FB7E3CE-2DED-4360-87FF-DFEE5E033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DE27A-067D-44B1-8DB5-9FA7C2677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F3FDE27A-067D-44B1-8DB5-9FA7C2677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FFEE1-467A-4454-A59E-DD113040F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5E3FFEE1-467A-4454-A59E-DD113040F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50D689-A8A3-4364-948B-91FC1ECC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C650D689-A8A3-4364-948B-91FC1ECCC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51C389-26D7-4D5E-BDAE-1587160A2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dgm id="{DB51C389-26D7-4D5E-BDAE-1587160A2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1235B6-EBB8-4E7A-B0E5-5F7270E68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241235B6-EBB8-4E7A-B0E5-5F7270E68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未來攻擊趨勢分析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物連網</a:t>
            </a:r>
            <a:endParaRPr lang="en-US" altLang="zh-TW" dirty="0" smtClean="0"/>
          </a:p>
          <a:p>
            <a:r>
              <a:rPr lang="en-US" altLang="zh-TW" dirty="0"/>
              <a:t>(Internet of Things)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12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4" y="1926291"/>
            <a:ext cx="8640000" cy="15212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7" y="2686906"/>
            <a:ext cx="8640000" cy="16941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24" y="3717032"/>
            <a:ext cx="7867650" cy="16573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20" y="4669229"/>
            <a:ext cx="8640000" cy="13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定義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69" y="1417638"/>
            <a:ext cx="4970323" cy="360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19943" y="6283659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圖片來源：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http://www.business2community.com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/</a:t>
            </a:r>
            <a:endParaRPr lang="en-US" altLang="zh-TW" sz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91138" y="5252648"/>
            <a:ext cx="705678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透過將真實的物體聯結上網，以達到控制、分享、分析、應用</a:t>
            </a:r>
            <a:endParaRPr lang="zh-TW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攻擊趨勢分析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應用領域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977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63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FAB332-968B-4D9E-AC10-9115C4CA2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D8FFE-93AE-4354-AECE-682FB6ABF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8F24FB-18AD-4CEF-9E82-B0A85CD10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23AFC1-7781-4AC2-9FE5-DD8610D48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13876C-B5AB-417E-814C-8834D7A54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特性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885815"/>
              </p:ext>
            </p:extLst>
          </p:nvPr>
        </p:nvGraphicFramePr>
        <p:xfrm>
          <a:off x="1332000" y="1692275"/>
          <a:ext cx="648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32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風險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14606"/>
              </p:ext>
            </p:extLst>
          </p:nvPr>
        </p:nvGraphicFramePr>
        <p:xfrm>
          <a:off x="972000" y="1417638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6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防範作為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930346"/>
              </p:ext>
            </p:extLst>
          </p:nvPr>
        </p:nvGraphicFramePr>
        <p:xfrm>
          <a:off x="972000" y="1417638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0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65CA1-509C-4C7D-9BCA-5C1BDCD71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E1A61-C7C5-4429-B1CF-BAC971751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4BFF0-47EB-4DA9-A97F-F0B93ECB8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21FCFC-E3C4-4620-A010-594C4C7D2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07DA90-BC67-4BE2-B7E9-B7E785E25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2A3D1-0FE5-4E34-AA60-5EBD602F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個案分享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物聯網</a:t>
            </a:r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err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監視器之</a:t>
            </a:r>
            <a:r>
              <a:rPr lang="en-US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Telnet</a:t>
            </a:r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暴力</a:t>
            </a:r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入侵攻擊</a:t>
            </a:r>
          </a:p>
        </p:txBody>
      </p:sp>
    </p:spTree>
    <p:extLst>
      <p:ext uri="{BB962C8B-B14F-4D97-AF65-F5344CB8AC3E}">
        <p14:creationId xmlns:p14="http://schemas.microsoft.com/office/powerpoint/2010/main" val="15903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lvl="0"/>
            <a:r>
              <a:rPr lang="zh-TW" altLang="zh-TW" sz="4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事件簡介</a:t>
            </a:r>
            <a:endParaRPr lang="zh-TW" altLang="en-US" sz="4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近期學術網路內許多單位陸續被開立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Telnet.Login.Brute.Force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資安事件單，經由追查發現似乎都來自特定廠牌型號的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監視器主機。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物聯網（英語：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，縮寫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）是網際網路、傳統電信網等資訊承載體，讓所有能行使獨立功能的普通物體實作互聯互通的網路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該監視器有個統一特性是，網頁管理介面的帳號密碼都是用出廠預設值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，輕易能夠登入設定並監看影像內容。</a:t>
            </a:r>
          </a:p>
          <a:p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11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事件簡介</a:t>
            </a:r>
            <a:endParaRPr lang="zh-TW" altLang="en-US" sz="4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本單位有與該設備廠商詢問過，廠商回應是雲端伺服器同步的誤判事件。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為了驗證是否為廠商所言誤判，故與其中一個單位聯絡，協助進行封包側錄並進行數位鑑識工作。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36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717032"/>
            <a:ext cx="784887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事件檢測</a:t>
            </a:r>
            <a:endParaRPr lang="zh-TW" altLang="en-US" sz="4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通常監視器主機都有開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起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，方便讓管理者能夠登入監看操作，輸入主機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可以看到登入的頁面，帳號密碼為預設值。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31901" y="3317652"/>
            <a:ext cx="5400600" cy="29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事件檢測</a:t>
            </a:r>
            <a:endParaRPr lang="zh-TW" altLang="en-US" sz="4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使用預設帳密登入後，查看日誌並無明顯可疑的登入紀錄，同時檢查系統韌體版本當時為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2015-01-30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的版本。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7712" y="2742694"/>
            <a:ext cx="6192688" cy="37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從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登入的介面只有基本的監視器功能，並無法於作業系統核心進行操作，因此只能先從側錄的封包紀錄中去檢查。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首先驗證是否該監視器主機有對外攻擊現象，透過封包紀錄來看該主機確實短時間內密集對外部進行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連線行為。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2392" y="3717032"/>
            <a:ext cx="7859216" cy="27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PT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進階持續性滲透攻擊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(Advanced Persistent Threat)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檢查其中一個連線內容來看，可以看到確實有嘗試以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root/1111111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登入失敗紀錄。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40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780928"/>
            <a:ext cx="7560840" cy="1512168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4451548"/>
            <a:ext cx="4824536" cy="20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找到對外攻擊的事證後，接著要查找監視器主機可能被入侵的原因。從封包紀錄中得知監視器主機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 23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也是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開啟的，表示有啟用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的服務讓其他人能登入。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封包紀錄中看到多筆外部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如中國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115.228.109.217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成功登入監視器的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服務。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253955"/>
            <a:ext cx="785921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檢查紀錄查看內容，得知駭客使用的帳號密碼為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/*****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，應為廠商預留的後門，以及底層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-based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Busybox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v1.16.1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42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977087"/>
            <a:ext cx="7560840" cy="33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該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busybox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作業系統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能使用的指令相對較簡陋，無法透過外部下載方式或內部檔案編輯指令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“vi”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寫入後門惡意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程式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駭客透過指令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“&gt;”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建立所需的檔案名稱，並在透過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“&gt;”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將欲執行指令批次寫入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43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0384" y="3717032"/>
            <a:ext cx="80032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駭客先將可執行的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指令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busybox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寫入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，接著透過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方式將指令用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進位的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ASCII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編碼顯示並用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寫入到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，透過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將部分編碼解開，開頭是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“ELF”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的執行檔。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047588"/>
            <a:ext cx="7560840" cy="1605548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4685030"/>
            <a:ext cx="4608512" cy="19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由於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指令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後內容較多，但透過指令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顯示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執行檔內容為如下，其行為就是對外進行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暴力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破解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攻擊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45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757328"/>
            <a:ext cx="7344816" cy="3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實際透過後門的帳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密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登入，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並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netstat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查看網路連線狀態，可以看到有大量的對外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連線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46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91580" y="3001367"/>
            <a:ext cx="7560840" cy="32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雖得知攻擊程式顯示為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的程序，事實上為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的執行成果，因為駭客在執行攻擊程式後會刪除執行檔，避免程式碼外流。</a:t>
            </a:r>
          </a:p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駭客習慣在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路徑下建立修改需要的檔案，因為連入的駭客不只一個，所以駭客建立的檔案通常變動很快也不完整。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3717032"/>
            <a:ext cx="7776864" cy="26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監視器也會持續建立連線到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上層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C&amp;C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塞席爾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89.248.162.146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80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，作為監控的報到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用途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阿根廷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190.195.170.202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連線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表示其中一個駭客已經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登入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48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861049"/>
            <a:ext cx="813690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事件檢測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此案例推測為韌體的漏洞後門導致遭受入侵，因為在廠商進行線上更新韌體版本並重開機，原本的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服務就被關閉無法登入，在此之後的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攻擊流量也就消失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韌體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版本已經更新至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2015-12-12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49</a:t>
            </a:fld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149080"/>
            <a:ext cx="741682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7" y="1417638"/>
            <a:ext cx="8024581" cy="126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4" y="2711238"/>
            <a:ext cx="6321356" cy="126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8" y="4020557"/>
            <a:ext cx="6344822" cy="126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78" y="5329876"/>
            <a:ext cx="644865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網路架構圖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50</a:t>
            </a:fld>
            <a:endParaRPr lang="zh-TW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1700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2697"/>
            <a:ext cx="7655483" cy="52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網路架構圖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371" y="1556792"/>
            <a:ext cx="7507005" cy="4525963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駭客透過監視器韌體版本漏洞，從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後門使用預設帳密入侵。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監視器會固定連線回報到上層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C&amp;C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透過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指令寫入攻擊程式碼，對外部大量主機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暴力破解攻擊。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客戶端和廠商透過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介面登入，並且能夠線上更新系統韌體修補漏洞。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41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建議與總結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此個案主機在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服務介面就無變更過帳號密碼，只要使用預設值任何人都能登入操控監視器。</a:t>
            </a:r>
          </a:p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駭客透過監視器韌體版本漏洞，並使用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和預設密碼從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23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登入，進行對外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攻擊。</a:t>
            </a:r>
          </a:p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監視器的底層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busybox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，能夠使用的指令很少，故駭客透過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指令取代一般的文書編輯指令去寫入惡意程式碼。</a:t>
            </a:r>
            <a:endParaRPr lang="zh-TW" altLang="zh-TW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41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建議與總結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駭客執行完惡意程式後可能刪除檔案，不讓其他人能夠存取，故主機從開機後駭客必須再次登入操作才能發動攻擊。</a:t>
            </a:r>
          </a:p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經測試發現當系統韌體更新後，原本的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後門就無法登入，表示新的韌體已經作出修正。</a:t>
            </a:r>
          </a:p>
          <a:p>
            <a:pPr>
              <a:lnSpc>
                <a:spcPct val="150000"/>
              </a:lnSpc>
            </a:pP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此監視器為台灣自製的品牌，可能為工程師在製作過程中預留的後門，反而成為駭客輕易入侵的漏洞。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06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補充資料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此案例設備疑似使用「中國雄邁機板」，且未更新韌體導致成為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Mirai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Botnet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未更新韌體可使用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連入，並可利用預設帳密登入。且預設帳密不能更改並已公佈於網路上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建議先行限制外部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  <a:r>
              <a:rPr lang="zh-TW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連線並盡速更新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韌體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Mirai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Botnet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發動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攻擊，曾造成全球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服務癱瘓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66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55</a:t>
            </a:fld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810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1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特性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07719"/>
              </p:ext>
            </p:extLst>
          </p:nvPr>
        </p:nvGraphicFramePr>
        <p:xfrm>
          <a:off x="972000" y="1692275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77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A9550-61D6-4C2A-8173-37F51B15C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5552B4-2D43-4142-AE30-EE8885DF7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2B316F-74DC-4079-A9AB-C7CD14D05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575BA-EF75-4FF7-A2E2-A669E54CA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99922B-04E0-4299-BAC1-F26DDE309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r>
              <a:rPr lang="zh-TW" altLang="en-US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攻擊的生命週期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15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8DACFF-2F79-42E8-9C06-216337E26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A8904-F838-4E64-97FA-7529F9681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EDB68C-0F10-4CA9-A6FB-7CF7EBA9B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A27507-8030-4542-8ED8-17FF3470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99BC6C-1E25-4FE3-9223-AE2D3B03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3E5AD-798B-45F9-B39B-5C906E9C8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r>
              <a:rPr lang="zh-TW" altLang="en-US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防禦建議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30576"/>
              </p:ext>
            </p:extLst>
          </p:nvPr>
        </p:nvGraphicFramePr>
        <p:xfrm>
          <a:off x="972000" y="1692275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67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105CFC-8B2A-42BA-83E6-85655F439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A88855-FFA2-4F58-B6AB-79DC8E85D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C56C2-43DB-4F3A-91C2-3A4B2A33F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44F35-694F-4410-83CB-9D8E02F9E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1B587-5DA7-427D-8A83-30E193393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9A8971-9F8E-4D97-8648-53CE4F9F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7DFAB5-1A90-46E4-B2C1-F91C73D4D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AA6444-7536-47CC-8535-B1013F34F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CE526-5C38-48A4-A1C8-747CE65AE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3528A7-0255-47BA-B9D3-2DD4AE1A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AD76F-2B86-46EF-BB89-2CC191421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DDoS</a:t>
            </a:r>
            <a:endParaRPr lang="zh-TW" alt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分散式阻斷服務攻擊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(Distributed Denial of Service)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6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71057</TotalTime>
  <Words>1724</Words>
  <Application>Microsoft Office PowerPoint</Application>
  <PresentationFormat>如螢幕大小 (4:3)</PresentationFormat>
  <Paragraphs>282</Paragraphs>
  <Slides>55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1" baseType="lpstr"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攻擊趨勢分析</vt:lpstr>
      <vt:lpstr>APT</vt:lpstr>
      <vt:lpstr>APT新聞</vt:lpstr>
      <vt:lpstr>APT特性</vt:lpstr>
      <vt:lpstr>APT攻擊的生命週期</vt:lpstr>
      <vt:lpstr>APT防禦建議</vt:lpstr>
      <vt:lpstr>DDoS</vt:lpstr>
      <vt:lpstr>DDoS新聞</vt:lpstr>
      <vt:lpstr>DDoS特性</vt:lpstr>
      <vt:lpstr>DDoS常見類型</vt:lpstr>
      <vt:lpstr>DDoS攻擊現況</vt:lpstr>
      <vt:lpstr>DDoS防禦建議</vt:lpstr>
      <vt:lpstr>勒贖軟體</vt:lpstr>
      <vt:lpstr>勒贖軟體新聞</vt:lpstr>
      <vt:lpstr>勒贖軟體畫面</vt:lpstr>
      <vt:lpstr>勒贖軟體畫面</vt:lpstr>
      <vt:lpstr>勒贖軟體是什麼?</vt:lpstr>
      <vt:lpstr>勒贖軟體加解密流程</vt:lpstr>
      <vt:lpstr>勒贖軟體特性</vt:lpstr>
      <vt:lpstr>勒贖軟體的散播途徑</vt:lpstr>
      <vt:lpstr>勒贖軟體感染的系統</vt:lpstr>
      <vt:lpstr>預防勒贖軟體三不三要</vt:lpstr>
      <vt:lpstr>感染後的處理原則</vt:lpstr>
      <vt:lpstr>未來攻擊趨勢分析</vt:lpstr>
      <vt:lpstr>IoT</vt:lpstr>
      <vt:lpstr>IoT新聞</vt:lpstr>
      <vt:lpstr>IoT定義</vt:lpstr>
      <vt:lpstr>IoT應用領域</vt:lpstr>
      <vt:lpstr>IoT特性</vt:lpstr>
      <vt:lpstr>IoT風險</vt:lpstr>
      <vt:lpstr>IoT防範作為</vt:lpstr>
      <vt:lpstr>個案分享</vt:lpstr>
      <vt:lpstr>事件簡介</vt:lpstr>
      <vt:lpstr>事件簡介</vt:lpstr>
      <vt:lpstr>事件檢測</vt:lpstr>
      <vt:lpstr>事件檢測</vt:lpstr>
      <vt:lpstr>事件檢測</vt:lpstr>
      <vt:lpstr>事件檢測</vt:lpstr>
      <vt:lpstr>事件檢測</vt:lpstr>
      <vt:lpstr>事件檢測</vt:lpstr>
      <vt:lpstr>事件檢測</vt:lpstr>
      <vt:lpstr>事件檢測</vt:lpstr>
      <vt:lpstr>事件檢測</vt:lpstr>
      <vt:lpstr>事件檢測</vt:lpstr>
      <vt:lpstr>事件檢測</vt:lpstr>
      <vt:lpstr>事件檢測</vt:lpstr>
      <vt:lpstr>事件檢測</vt:lpstr>
      <vt:lpstr>網路架構圖</vt:lpstr>
      <vt:lpstr>網路架構圖</vt:lpstr>
      <vt:lpstr>建議與總結</vt:lpstr>
      <vt:lpstr>建議與總結</vt:lpstr>
      <vt:lpstr>補充資料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學術網路攻擊趨勢分析與個案分享</dc:title>
  <dc:creator>RCMD</dc:creator>
  <cp:lastModifiedBy>Min-Ta Chang</cp:lastModifiedBy>
  <cp:revision>1793</cp:revision>
  <dcterms:created xsi:type="dcterms:W3CDTF">2010-12-20T16:34:23Z</dcterms:created>
  <dcterms:modified xsi:type="dcterms:W3CDTF">2016-11-03T02:42:58Z</dcterms:modified>
</cp:coreProperties>
</file>