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357" r:id="rId4"/>
    <p:sldId id="363" r:id="rId5"/>
    <p:sldId id="364" r:id="rId6"/>
    <p:sldId id="365" r:id="rId7"/>
    <p:sldId id="366" r:id="rId8"/>
    <p:sldId id="367" r:id="rId9"/>
    <p:sldId id="369" r:id="rId10"/>
    <p:sldId id="370" r:id="rId11"/>
    <p:sldId id="371" r:id="rId12"/>
    <p:sldId id="372" r:id="rId13"/>
    <p:sldId id="284" r:id="rId14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B27"/>
    <a:srgbClr val="FFC1C2"/>
    <a:srgbClr val="FFEBEB"/>
    <a:srgbClr val="E46C0A"/>
    <a:srgbClr val="5D8300"/>
    <a:srgbClr val="F6FDE7"/>
    <a:srgbClr val="7AC600"/>
    <a:srgbClr val="F19600"/>
    <a:srgbClr val="FFFF69"/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0502" autoAdjust="0"/>
  </p:normalViewPr>
  <p:slideViewPr>
    <p:cSldViewPr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38730A-8CD7-433B-A594-DCE77B060F49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72D55A-772C-4D32-8981-C3505A3F4D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21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D55A-772C-4D32-8981-C3505A3F4D8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16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D55A-772C-4D32-8981-C3505A3F4D8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44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D55A-772C-4D32-8981-C3505A3F4D8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65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398769"/>
          </a:xfrm>
          <a:prstGeom prst="rect">
            <a:avLst/>
          </a:prstGeom>
          <a:solidFill>
            <a:srgbClr val="ABCD0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9335" y="-8334"/>
            <a:ext cx="7284665" cy="403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1823339" y="-7876"/>
            <a:ext cx="847054" cy="403473"/>
          </a:xfrm>
          <a:prstGeom prst="rtTriangle">
            <a:avLst/>
          </a:prstGeom>
          <a:solidFill>
            <a:srgbClr val="ABCD03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圖片 10" descr="logo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262" y="-28575"/>
            <a:ext cx="3275856" cy="450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0159" y="-91058"/>
            <a:ext cx="6501408" cy="620688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2114" y="3356992"/>
            <a:ext cx="7588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800" dirty="0" smtClean="0">
                <a:latin typeface="Calibri" panose="020F0502020204030204" pitchFamily="34" charset="0"/>
                <a:ea typeface="Kozuka Gothic Pro B" pitchFamily="34" charset="-128"/>
                <a:cs typeface="Calibri" panose="020F0502020204030204" pitchFamily="34" charset="0"/>
              </a:rPr>
              <a:t>Training Material- </a:t>
            </a:r>
            <a:r>
              <a:rPr lang="zh-TW" altLang="en-US" sz="2800" dirty="0" smtClean="0">
                <a:latin typeface="Calibri" panose="020F0502020204030204" pitchFamily="34" charset="0"/>
                <a:ea typeface="Kozuka Gothic Pro B" pitchFamily="34" charset="-128"/>
                <a:cs typeface="Calibri" panose="020F0502020204030204" pitchFamily="34" charset="0"/>
              </a:rPr>
              <a:t>事件</a:t>
            </a:r>
            <a:endParaRPr lang="en-US" altLang="zh-TW" sz="2800" dirty="0" smtClean="0">
              <a:latin typeface="Calibri" panose="020F0502020204030204" pitchFamily="34" charset="0"/>
              <a:ea typeface="Kozuka Gothic Pro B" pitchFamily="34" charset="-128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5776" y="1844824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68796" y="181520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en-US" altLang="zh-TW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TW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62400" y="4876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Sherman Wang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altLang="zh-TW" sz="16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Sherman</a:t>
            </a:r>
            <a:r>
              <a:rPr lang="en-US" altLang="zh-TW" sz="16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@npartnertech.com</a:t>
            </a:r>
            <a:endParaRPr lang="en-US" altLang="zh-TW" sz="16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6" y="1774804"/>
            <a:ext cx="9045724" cy="397798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16" y="3724731"/>
            <a:ext cx="4130398" cy="29949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1929517"/>
            <a:ext cx="3703641" cy="130313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244" y="1163832"/>
            <a:ext cx="2095682" cy="39627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16" name="圓角矩形圖說文字 6"/>
          <p:cNvSpPr/>
          <p:nvPr/>
        </p:nvSpPr>
        <p:spPr>
          <a:xfrm>
            <a:off x="5879213" y="544768"/>
            <a:ext cx="2293187" cy="521061"/>
          </a:xfrm>
          <a:prstGeom prst="wedgeRoundRectCallout">
            <a:avLst>
              <a:gd name="adj1" fmla="val 10815"/>
              <a:gd name="adj2" fmla="val 7790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匯出事件查詢結果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128" y="82730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圓角矩形圖說文字 6"/>
          <p:cNvSpPr/>
          <p:nvPr/>
        </p:nvSpPr>
        <p:spPr>
          <a:xfrm>
            <a:off x="3419872" y="2717797"/>
            <a:ext cx="1789131" cy="521061"/>
          </a:xfrm>
          <a:prstGeom prst="wedgeRoundRectCallout">
            <a:avLst>
              <a:gd name="adj1" fmla="val 31005"/>
              <a:gd name="adj2" fmla="val -8203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選擇輸出格式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248508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圓角矩形圖說文字 6"/>
          <p:cNvSpPr/>
          <p:nvPr/>
        </p:nvSpPr>
        <p:spPr>
          <a:xfrm>
            <a:off x="6168541" y="3160857"/>
            <a:ext cx="634233" cy="521061"/>
          </a:xfrm>
          <a:prstGeom prst="wedgeRoundRectCallout">
            <a:avLst>
              <a:gd name="adj1" fmla="val -48862"/>
              <a:gd name="adj2" fmla="val -931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9244" y="354006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圓角矩形圖說文字 6"/>
          <p:cNvSpPr/>
          <p:nvPr/>
        </p:nvSpPr>
        <p:spPr>
          <a:xfrm>
            <a:off x="2411760" y="4902889"/>
            <a:ext cx="1396467" cy="521061"/>
          </a:xfrm>
          <a:prstGeom prst="wedgeRoundRectCallout">
            <a:avLst>
              <a:gd name="adj1" fmla="val 12834"/>
              <a:gd name="adj2" fmla="val 7790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下載檔案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7073" y="457686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6" y="1774804"/>
            <a:ext cx="9045724" cy="397798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613" y="1974608"/>
            <a:ext cx="3680779" cy="127265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244" y="1163832"/>
            <a:ext cx="2095682" cy="39627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16" name="圓角矩形圖說文字 6"/>
          <p:cNvSpPr/>
          <p:nvPr/>
        </p:nvSpPr>
        <p:spPr>
          <a:xfrm>
            <a:off x="5663189" y="544768"/>
            <a:ext cx="2005155" cy="521061"/>
          </a:xfrm>
          <a:prstGeom prst="wedgeRoundRectCallout">
            <a:avLst>
              <a:gd name="adj1" fmla="val 10815"/>
              <a:gd name="adj2" fmla="val 7790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儲存查詢條件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2346" y="89630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圓角矩形圖說文字 6"/>
          <p:cNvSpPr/>
          <p:nvPr/>
        </p:nvSpPr>
        <p:spPr>
          <a:xfrm>
            <a:off x="3570882" y="2747970"/>
            <a:ext cx="1713263" cy="521061"/>
          </a:xfrm>
          <a:prstGeom prst="wedgeRoundRectCallout">
            <a:avLst>
              <a:gd name="adj1" fmla="val 31005"/>
              <a:gd name="adj2" fmla="val -8203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設定名稱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0039" y="256330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圓角矩形圖說文字 6"/>
          <p:cNvSpPr/>
          <p:nvPr/>
        </p:nvSpPr>
        <p:spPr>
          <a:xfrm>
            <a:off x="5849652" y="3203670"/>
            <a:ext cx="634233" cy="521061"/>
          </a:xfrm>
          <a:prstGeom prst="wedgeRoundRectCallout">
            <a:avLst>
              <a:gd name="adj1" fmla="val -48862"/>
              <a:gd name="adj2" fmla="val -931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0220" y="343419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18878"/>
            <a:ext cx="2944886" cy="18740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51" y="2743467"/>
            <a:ext cx="7823162" cy="282857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已儲存查詢條件</a:t>
            </a:r>
            <a:endParaRPr lang="zh-TW" altLang="en-US" dirty="0"/>
          </a:p>
        </p:txBody>
      </p:sp>
      <p:sp>
        <p:nvSpPr>
          <p:cNvPr id="26" name="圓角矩形圖說文字 6"/>
          <p:cNvSpPr/>
          <p:nvPr/>
        </p:nvSpPr>
        <p:spPr>
          <a:xfrm>
            <a:off x="3530679" y="3262099"/>
            <a:ext cx="1800200" cy="444069"/>
          </a:xfrm>
          <a:prstGeom prst="wedgeRoundRectCallout">
            <a:avLst>
              <a:gd name="adj1" fmla="val -21807"/>
              <a:gd name="adj2" fmla="val 9585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已儲存條件名稱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0" name="圓角矩形圖說文字 6"/>
          <p:cNvSpPr/>
          <p:nvPr/>
        </p:nvSpPr>
        <p:spPr>
          <a:xfrm>
            <a:off x="3266269" y="5112938"/>
            <a:ext cx="2082368" cy="484465"/>
          </a:xfrm>
          <a:prstGeom prst="wedgeRoundRectCallout">
            <a:avLst>
              <a:gd name="adj1" fmla="val -71125"/>
              <a:gd name="adj2" fmla="val -6418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點擊名稱可用已存條件來查詢事件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7" name="圓角矩形圖說文字 6"/>
          <p:cNvSpPr/>
          <p:nvPr/>
        </p:nvSpPr>
        <p:spPr>
          <a:xfrm>
            <a:off x="2870283" y="2175052"/>
            <a:ext cx="1320791" cy="640088"/>
          </a:xfrm>
          <a:prstGeom prst="wedgeRoundRectCallout">
            <a:avLst>
              <a:gd name="adj1" fmla="val -37992"/>
              <a:gd name="adj2" fmla="val 6945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搜尋已儲存條件名稱</a:t>
            </a:r>
            <a:endParaRPr lang="en-US" altLang="zh-TW" sz="1600" b="1" dirty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3" name="圓角矩形圖說文字 6"/>
          <p:cNvSpPr/>
          <p:nvPr/>
        </p:nvSpPr>
        <p:spPr>
          <a:xfrm>
            <a:off x="7482486" y="3096760"/>
            <a:ext cx="1260852" cy="444069"/>
          </a:xfrm>
          <a:prstGeom prst="wedgeRoundRectCallout">
            <a:avLst>
              <a:gd name="adj1" fmla="val -21807"/>
              <a:gd name="adj2" fmla="val 9585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事件種類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4" name="圓角矩形圖說文字 6"/>
          <p:cNvSpPr/>
          <p:nvPr/>
        </p:nvSpPr>
        <p:spPr>
          <a:xfrm>
            <a:off x="107504" y="3228593"/>
            <a:ext cx="1260852" cy="891857"/>
          </a:xfrm>
          <a:prstGeom prst="wedgeRoundRectCallout">
            <a:avLst>
              <a:gd name="adj1" fmla="val 34965"/>
              <a:gd name="adj2" fmla="val 6110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編輯查詢條件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5" name="圓角矩形圖說文字 6"/>
          <p:cNvSpPr/>
          <p:nvPr/>
        </p:nvSpPr>
        <p:spPr>
          <a:xfrm>
            <a:off x="1259632" y="5572037"/>
            <a:ext cx="864096" cy="444069"/>
          </a:xfrm>
          <a:prstGeom prst="wedgeRoundRectCallout">
            <a:avLst>
              <a:gd name="adj1" fmla="val -29202"/>
              <a:gd name="adj2" fmla="val -9219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刪除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189" t="3562" r="20403" b="72929"/>
          <a:stretch>
            <a:fillRect/>
          </a:stretch>
        </p:blipFill>
        <p:spPr bwMode="auto">
          <a:xfrm>
            <a:off x="3665354" y="5517232"/>
            <a:ext cx="1813292" cy="110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339515" y="2492896"/>
            <a:ext cx="2464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7" y="1052736"/>
            <a:ext cx="8758039" cy="5328592"/>
          </a:xfrm>
        </p:spPr>
        <p:txBody>
          <a:bodyPr>
            <a:normAutofit/>
          </a:bodyPr>
          <a:lstStyle/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事件查詢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查詢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syslog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事件和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flow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紀錄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關聯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支援 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action  </a:t>
            </a: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已儲存查詢條件</a:t>
            </a:r>
            <a:endParaRPr lang="en-US" altLang="zh-TW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儲存的查詢條件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使用</a:t>
            </a:r>
            <a:r>
              <a:rPr lang="zh-TW" altLang="en-US" sz="16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簡單</a:t>
            </a:r>
            <a:r>
              <a:rPr lang="en-US" altLang="zh-TW" sz="16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功能一覽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96752"/>
            <a:ext cx="298699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42" y="3191238"/>
            <a:ext cx="7751459" cy="1336758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26" name="圓角矩形圖說文字 6"/>
          <p:cNvSpPr/>
          <p:nvPr/>
        </p:nvSpPr>
        <p:spPr>
          <a:xfrm>
            <a:off x="6329491" y="3637583"/>
            <a:ext cx="1626885" cy="444069"/>
          </a:xfrm>
          <a:prstGeom prst="wedgeRoundRectCallout">
            <a:avLst>
              <a:gd name="adj1" fmla="val -59029"/>
              <a:gd name="adj2" fmla="val 2026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時間區段選擇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0" name="圓角矩形圖說文字 6"/>
          <p:cNvSpPr/>
          <p:nvPr/>
        </p:nvSpPr>
        <p:spPr>
          <a:xfrm>
            <a:off x="359158" y="4728828"/>
            <a:ext cx="2268625" cy="1316254"/>
          </a:xfrm>
          <a:prstGeom prst="wedgeRoundRectCallout">
            <a:avLst>
              <a:gd name="adj1" fmla="val 29020"/>
              <a:gd name="adj2" fmla="val -7261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調整查詢依據為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syslog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事件或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flow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紀錄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可以從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系統管理 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&gt;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偏好設定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調整預設值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7" name="圓角矩形圖說文字 6"/>
          <p:cNvSpPr/>
          <p:nvPr/>
        </p:nvSpPr>
        <p:spPr>
          <a:xfrm>
            <a:off x="4808678" y="4615640"/>
            <a:ext cx="1320791" cy="454181"/>
          </a:xfrm>
          <a:prstGeom prst="wedgeRoundRectCallout">
            <a:avLst>
              <a:gd name="adj1" fmla="val -17380"/>
              <a:gd name="adj2" fmla="val -9002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事件型態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23" y="1922259"/>
            <a:ext cx="5685949" cy="76863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78" y="1196752"/>
            <a:ext cx="2610846" cy="17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46" y="1139353"/>
            <a:ext cx="2759317" cy="186253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42" y="3191238"/>
            <a:ext cx="7751459" cy="1336758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17" name="圓角矩形圖說文字 6"/>
          <p:cNvSpPr/>
          <p:nvPr/>
        </p:nvSpPr>
        <p:spPr>
          <a:xfrm>
            <a:off x="16374" y="3784880"/>
            <a:ext cx="1392799" cy="454181"/>
          </a:xfrm>
          <a:prstGeom prst="wedgeRoundRectCallout">
            <a:avLst>
              <a:gd name="adj1" fmla="val 43261"/>
              <a:gd name="adj2" fmla="val -8761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基本條件</a:t>
            </a:r>
          </a:p>
        </p:txBody>
      </p:sp>
      <p:sp>
        <p:nvSpPr>
          <p:cNvPr id="13" name="圓角矩形圖說文字 6"/>
          <p:cNvSpPr/>
          <p:nvPr/>
        </p:nvSpPr>
        <p:spPr>
          <a:xfrm>
            <a:off x="2864159" y="2770861"/>
            <a:ext cx="1841513" cy="420377"/>
          </a:xfrm>
          <a:prstGeom prst="wedgeRoundRectCallout">
            <a:avLst>
              <a:gd name="adj1" fmla="val -29966"/>
              <a:gd name="adj2" fmla="val 12187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進階條件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52" y="4239061"/>
            <a:ext cx="1268247" cy="204585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047" y="529630"/>
            <a:ext cx="993286" cy="609671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5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40" y="495586"/>
            <a:ext cx="7751459" cy="13367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05" y="2167459"/>
            <a:ext cx="6606540" cy="436280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13" name="圓角矩形圖說文字 6"/>
          <p:cNvSpPr/>
          <p:nvPr/>
        </p:nvSpPr>
        <p:spPr>
          <a:xfrm>
            <a:off x="4139952" y="283735"/>
            <a:ext cx="1512167" cy="454181"/>
          </a:xfrm>
          <a:prstGeom prst="wedgeRoundRectCallout">
            <a:avLst>
              <a:gd name="adj1" fmla="val -30270"/>
              <a:gd name="adj2" fmla="val 6712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顯示所有條件</a:t>
            </a:r>
          </a:p>
        </p:txBody>
      </p:sp>
      <p:sp>
        <p:nvSpPr>
          <p:cNvPr id="17" name="圓角矩形圖說文字 6"/>
          <p:cNvSpPr/>
          <p:nvPr/>
        </p:nvSpPr>
        <p:spPr>
          <a:xfrm>
            <a:off x="3790340" y="1551524"/>
            <a:ext cx="2857413" cy="615935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支援邏輯判斷式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, [+]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 or, [!]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not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圓角矩形圖說文字 6"/>
          <p:cNvSpPr/>
          <p:nvPr/>
        </p:nvSpPr>
        <p:spPr>
          <a:xfrm>
            <a:off x="2771800" y="4037542"/>
            <a:ext cx="1800200" cy="454181"/>
          </a:xfrm>
          <a:prstGeom prst="wedgeRoundRectCallout">
            <a:avLst>
              <a:gd name="adj1" fmla="val -32461"/>
              <a:gd name="adj2" fmla="val 8306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URL,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檔案路</a:t>
            </a:r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徑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5" name="圓角矩形 23"/>
          <p:cNvSpPr/>
          <p:nvPr/>
        </p:nvSpPr>
        <p:spPr>
          <a:xfrm>
            <a:off x="4800283" y="4676172"/>
            <a:ext cx="3694941" cy="10570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查詢條件留空代表查詢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any</a:t>
            </a:r>
          </a:p>
        </p:txBody>
      </p:sp>
      <p:pic>
        <p:nvPicPr>
          <p:cNvPr id="1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7160" y="4867429"/>
            <a:ext cx="726938" cy="81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5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40" y="495586"/>
            <a:ext cx="7751459" cy="133675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80" y="2107931"/>
            <a:ext cx="7119964" cy="462677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39" y="3414177"/>
            <a:ext cx="3718882" cy="29949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17" name="圓角矩形圖說文字 6"/>
          <p:cNvSpPr/>
          <p:nvPr/>
        </p:nvSpPr>
        <p:spPr>
          <a:xfrm>
            <a:off x="2915616" y="2334566"/>
            <a:ext cx="1812678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查詢指定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圓角矩形圖說文字 6"/>
          <p:cNvSpPr/>
          <p:nvPr/>
        </p:nvSpPr>
        <p:spPr>
          <a:xfrm>
            <a:off x="5352364" y="2709515"/>
            <a:ext cx="838539" cy="454181"/>
          </a:xfrm>
          <a:prstGeom prst="wedgeRoundRectCallout">
            <a:avLst>
              <a:gd name="adj1" fmla="val 56818"/>
              <a:gd name="adj2" fmla="val -2630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9717" y="212940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2728" y="245867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圓角矩形圖說文字 6"/>
          <p:cNvSpPr/>
          <p:nvPr/>
        </p:nvSpPr>
        <p:spPr>
          <a:xfrm>
            <a:off x="6590243" y="3163696"/>
            <a:ext cx="1078101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輸入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7501" y="343526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圓角矩形圖說文字 6"/>
          <p:cNvSpPr/>
          <p:nvPr/>
        </p:nvSpPr>
        <p:spPr>
          <a:xfrm>
            <a:off x="7212617" y="4558950"/>
            <a:ext cx="1496946" cy="521068"/>
          </a:xfrm>
          <a:prstGeom prst="wedgeRoundRectCallout">
            <a:avLst>
              <a:gd name="adj1" fmla="val -41954"/>
              <a:gd name="adj2" fmla="val -7710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使用名稱解析</a:t>
            </a:r>
          </a:p>
        </p:txBody>
      </p:sp>
      <p:sp>
        <p:nvSpPr>
          <p:cNvPr id="19" name="圓角矩形圖說文字 6"/>
          <p:cNvSpPr/>
          <p:nvPr/>
        </p:nvSpPr>
        <p:spPr>
          <a:xfrm>
            <a:off x="3960854" y="4511516"/>
            <a:ext cx="1786433" cy="615935"/>
          </a:xfrm>
          <a:prstGeom prst="wedgeRoundRectCallout">
            <a:avLst>
              <a:gd name="adj1" fmla="val 58328"/>
              <a:gd name="adj2" fmla="val -321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[+]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代表新增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[!]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代表排除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0020" y="490103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5596" y="423665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圓角矩形圖說文字 6"/>
          <p:cNvSpPr/>
          <p:nvPr/>
        </p:nvSpPr>
        <p:spPr>
          <a:xfrm>
            <a:off x="6753734" y="6082886"/>
            <a:ext cx="634233" cy="521061"/>
          </a:xfrm>
          <a:prstGeom prst="wedgeRoundRectCallout">
            <a:avLst>
              <a:gd name="adj1" fmla="val 78792"/>
              <a:gd name="adj2" fmla="val -547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2891" y="634075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圓角矩形圖說文字 6"/>
          <p:cNvSpPr/>
          <p:nvPr/>
        </p:nvSpPr>
        <p:spPr>
          <a:xfrm>
            <a:off x="2136780" y="5235266"/>
            <a:ext cx="1105037" cy="565654"/>
          </a:xfrm>
          <a:prstGeom prst="wedgeRoundRectCallout">
            <a:avLst>
              <a:gd name="adj1" fmla="val 8953"/>
              <a:gd name="adj2" fmla="val 8072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指定設備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760" y="1196632"/>
            <a:ext cx="1914525" cy="323850"/>
          </a:xfrm>
          <a:prstGeom prst="rect">
            <a:avLst/>
          </a:prstGeom>
        </p:spPr>
      </p:pic>
      <p:sp>
        <p:nvSpPr>
          <p:cNvPr id="25" name="圓角矩形圖說文字 6"/>
          <p:cNvSpPr/>
          <p:nvPr/>
        </p:nvSpPr>
        <p:spPr>
          <a:xfrm>
            <a:off x="7819188" y="597647"/>
            <a:ext cx="771424" cy="521061"/>
          </a:xfrm>
          <a:prstGeom prst="wedgeRoundRectCallout">
            <a:avLst>
              <a:gd name="adj1" fmla="val 4063"/>
              <a:gd name="adj2" fmla="val 7346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16946" y="82816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0974" y="537262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圓角矩形圖說文字 6"/>
          <p:cNvSpPr/>
          <p:nvPr/>
        </p:nvSpPr>
        <p:spPr>
          <a:xfrm>
            <a:off x="4139952" y="283735"/>
            <a:ext cx="1512167" cy="454181"/>
          </a:xfrm>
          <a:prstGeom prst="wedgeRoundRectCallout">
            <a:avLst>
              <a:gd name="adj1" fmla="val -30270"/>
              <a:gd name="adj2" fmla="val 6712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顯示所有條件</a:t>
            </a:r>
          </a:p>
        </p:txBody>
      </p:sp>
    </p:spTree>
    <p:extLst>
      <p:ext uri="{BB962C8B-B14F-4D97-AF65-F5344CB8AC3E}">
        <p14:creationId xmlns:p14="http://schemas.microsoft.com/office/powerpoint/2010/main" val="42204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1" y="1075841"/>
            <a:ext cx="9045724" cy="397798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676628"/>
            <a:ext cx="6037790" cy="39927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12" name="圓角矩形圖說文字 6"/>
          <p:cNvSpPr/>
          <p:nvPr/>
        </p:nvSpPr>
        <p:spPr>
          <a:xfrm>
            <a:off x="1043608" y="548680"/>
            <a:ext cx="1296144" cy="454181"/>
          </a:xfrm>
          <a:prstGeom prst="wedgeRoundRectCallout">
            <a:avLst>
              <a:gd name="adj1" fmla="val -9408"/>
              <a:gd name="adj2" fmla="val 7817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時間區段</a:t>
            </a:r>
          </a:p>
        </p:txBody>
      </p:sp>
      <p:sp>
        <p:nvSpPr>
          <p:cNvPr id="15" name="圓角矩形 23"/>
          <p:cNvSpPr/>
          <p:nvPr/>
        </p:nvSpPr>
        <p:spPr>
          <a:xfrm>
            <a:off x="3491880" y="161681"/>
            <a:ext cx="3453243" cy="10570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你可以從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[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系統管理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&gt;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偏好設定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]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改變欄位內容和順序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1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536" y="361668"/>
            <a:ext cx="726938" cy="818273"/>
          </a:xfrm>
          <a:prstGeom prst="rect">
            <a:avLst/>
          </a:prstGeom>
          <a:noFill/>
        </p:spPr>
      </p:pic>
      <p:sp>
        <p:nvSpPr>
          <p:cNvPr id="14" name="圓角矩形圖說文字 6"/>
          <p:cNvSpPr/>
          <p:nvPr/>
        </p:nvSpPr>
        <p:spPr>
          <a:xfrm>
            <a:off x="389411" y="1675638"/>
            <a:ext cx="1440160" cy="454181"/>
          </a:xfrm>
          <a:prstGeom prst="wedgeRoundRectCallout">
            <a:avLst>
              <a:gd name="adj1" fmla="val -37984"/>
              <a:gd name="adj2" fmla="val -8747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事件內容</a:t>
            </a:r>
          </a:p>
        </p:txBody>
      </p:sp>
      <p:sp>
        <p:nvSpPr>
          <p:cNvPr id="18" name="圓角矩形圖說文字 6"/>
          <p:cNvSpPr/>
          <p:nvPr/>
        </p:nvSpPr>
        <p:spPr>
          <a:xfrm>
            <a:off x="329962" y="3973706"/>
            <a:ext cx="1114847" cy="621460"/>
          </a:xfrm>
          <a:prstGeom prst="wedgeRoundRectCallout">
            <a:avLst>
              <a:gd name="adj1" fmla="val 22556"/>
              <a:gd name="adj2" fmla="val -9511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點擊事件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801" y="378904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18707" y="4286890"/>
            <a:ext cx="576064" cy="31073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圓角矩形圖說文字 6"/>
          <p:cNvSpPr/>
          <p:nvPr/>
        </p:nvSpPr>
        <p:spPr>
          <a:xfrm>
            <a:off x="1559342" y="5156153"/>
            <a:ext cx="852418" cy="1042253"/>
          </a:xfrm>
          <a:prstGeom prst="wedgeRoundRectCallout">
            <a:avLst>
              <a:gd name="adj1" fmla="val 43321"/>
              <a:gd name="adj2" fmla="val -7463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事件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詳細內容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3" y="486916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圓角矩形圖說文字 6"/>
          <p:cNvSpPr/>
          <p:nvPr/>
        </p:nvSpPr>
        <p:spPr>
          <a:xfrm>
            <a:off x="7159691" y="4599645"/>
            <a:ext cx="1756666" cy="454181"/>
          </a:xfrm>
          <a:prstGeom prst="wedgeRoundRectCallout">
            <a:avLst>
              <a:gd name="adj1" fmla="val -62096"/>
              <a:gd name="adj2" fmla="val -82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所有事件欄位</a:t>
            </a:r>
          </a:p>
        </p:txBody>
      </p:sp>
    </p:spTree>
    <p:extLst>
      <p:ext uri="{BB962C8B-B14F-4D97-AF65-F5344CB8AC3E}">
        <p14:creationId xmlns:p14="http://schemas.microsoft.com/office/powerpoint/2010/main" val="8122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1" y="1075841"/>
            <a:ext cx="9045724" cy="397798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64" y="3162789"/>
            <a:ext cx="4244724" cy="270995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332" y="3415475"/>
            <a:ext cx="1791438" cy="202603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18" name="圓角矩形圖說文字 6"/>
          <p:cNvSpPr/>
          <p:nvPr/>
        </p:nvSpPr>
        <p:spPr>
          <a:xfrm>
            <a:off x="388303" y="3551115"/>
            <a:ext cx="1114847" cy="621460"/>
          </a:xfrm>
          <a:prstGeom prst="wedgeRoundRectCallout">
            <a:avLst>
              <a:gd name="adj1" fmla="val 22556"/>
              <a:gd name="adj2" fmla="val -9511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在事件上點擊右鍵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303" y="323080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18209" y="3728659"/>
            <a:ext cx="576064" cy="31073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圓角矩形圖說文字 6"/>
          <p:cNvSpPr/>
          <p:nvPr/>
        </p:nvSpPr>
        <p:spPr>
          <a:xfrm>
            <a:off x="2968073" y="2683176"/>
            <a:ext cx="852418" cy="621460"/>
          </a:xfrm>
          <a:prstGeom prst="wedgeRoundRectCallout">
            <a:avLst>
              <a:gd name="adj1" fmla="val 12090"/>
              <a:gd name="adj2" fmla="val 7809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Click here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9648" y="249851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923202" y="3728659"/>
            <a:ext cx="576064" cy="31073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圓角矩形圖說文字 6"/>
          <p:cNvSpPr/>
          <p:nvPr/>
        </p:nvSpPr>
        <p:spPr>
          <a:xfrm>
            <a:off x="4579372" y="5176299"/>
            <a:ext cx="1864835" cy="1207412"/>
          </a:xfrm>
          <a:prstGeom prst="wedgeRoundRectCallout">
            <a:avLst>
              <a:gd name="adj1" fmla="val -11361"/>
              <a:gd name="adj2" fmla="val -5880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選擇欄位。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N-Cloud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會統計所有事件的次數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8423" y="553516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圓角矩形圖說文字 6"/>
          <p:cNvSpPr/>
          <p:nvPr/>
        </p:nvSpPr>
        <p:spPr>
          <a:xfrm>
            <a:off x="7630590" y="5743729"/>
            <a:ext cx="634233" cy="521061"/>
          </a:xfrm>
          <a:prstGeom prst="wedgeRoundRectCallout">
            <a:avLst>
              <a:gd name="adj1" fmla="val -48862"/>
              <a:gd name="adj2" fmla="val -931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8589" y="601437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6" y="1774804"/>
            <a:ext cx="9045724" cy="397798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44" y="1163832"/>
            <a:ext cx="2095682" cy="39627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事件查詢</a:t>
            </a:r>
            <a:endParaRPr lang="zh-TW" altLang="en-US" dirty="0"/>
          </a:p>
        </p:txBody>
      </p:sp>
      <p:sp>
        <p:nvSpPr>
          <p:cNvPr id="16" name="圓角矩形圖說文字 6"/>
          <p:cNvSpPr/>
          <p:nvPr/>
        </p:nvSpPr>
        <p:spPr>
          <a:xfrm>
            <a:off x="5985948" y="544768"/>
            <a:ext cx="2500695" cy="521061"/>
          </a:xfrm>
          <a:prstGeom prst="wedgeRoundRectCallout">
            <a:avLst>
              <a:gd name="adj1" fmla="val 10815"/>
              <a:gd name="adj2" fmla="val 7790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從查詢結果產生</a:t>
            </a:r>
            <a:r>
              <a:rPr lang="en-US" altLang="zh-TW" sz="1600" b="1" dirty="0" err="1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TopN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報表</a:t>
            </a:r>
          </a:p>
        </p:txBody>
      </p:sp>
      <p:sp>
        <p:nvSpPr>
          <p:cNvPr id="26" name="Right Arrow 25"/>
          <p:cNvSpPr/>
          <p:nvPr/>
        </p:nvSpPr>
        <p:spPr>
          <a:xfrm rot="7187560">
            <a:off x="5757658" y="2259448"/>
            <a:ext cx="1883172" cy="31073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326895"/>
            <a:ext cx="8057225" cy="300748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29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25321</TotalTime>
  <Words>280</Words>
  <Application>Microsoft Office PowerPoint</Application>
  <PresentationFormat>如螢幕大小 (4:3)</PresentationFormat>
  <Paragraphs>92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Kozuka Gothic Pro B</vt:lpstr>
      <vt:lpstr>華康儷中黑</vt:lpstr>
      <vt:lpstr>華康儷中黑(P)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事件 – 功能一覽</vt:lpstr>
      <vt:lpstr>事件 – 事件查詢</vt:lpstr>
      <vt:lpstr>事件 – 事件查詢</vt:lpstr>
      <vt:lpstr>事件 – 事件查詢</vt:lpstr>
      <vt:lpstr>事件 – 事件查詢</vt:lpstr>
      <vt:lpstr>事件 – 事件查詢</vt:lpstr>
      <vt:lpstr>事件 – 事件查詢</vt:lpstr>
      <vt:lpstr>事件 – 事件查詢</vt:lpstr>
      <vt:lpstr>事件 – 事件查詢</vt:lpstr>
      <vt:lpstr>事件 – 事件查詢</vt:lpstr>
      <vt:lpstr>事件 – 已儲存查詢條件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產品介紹</dc:title>
  <dc:creator>Max</dc:creator>
  <cp:lastModifiedBy>Sherman</cp:lastModifiedBy>
  <cp:revision>1055</cp:revision>
  <dcterms:created xsi:type="dcterms:W3CDTF">2011-05-05T03:10:29Z</dcterms:created>
  <dcterms:modified xsi:type="dcterms:W3CDTF">2017-11-02T05:37:24Z</dcterms:modified>
</cp:coreProperties>
</file>