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53" r:id="rId3"/>
    <p:sldId id="403" r:id="rId4"/>
    <p:sldId id="405" r:id="rId5"/>
    <p:sldId id="406" r:id="rId6"/>
    <p:sldId id="407" r:id="rId7"/>
    <p:sldId id="408" r:id="rId8"/>
    <p:sldId id="409" r:id="rId9"/>
    <p:sldId id="410" r:id="rId10"/>
    <p:sldId id="417" r:id="rId11"/>
    <p:sldId id="418" r:id="rId12"/>
    <p:sldId id="419" r:id="rId13"/>
    <p:sldId id="420" r:id="rId14"/>
    <p:sldId id="421" r:id="rId15"/>
    <p:sldId id="422" r:id="rId16"/>
    <p:sldId id="490" r:id="rId17"/>
    <p:sldId id="423" r:id="rId18"/>
    <p:sldId id="424" r:id="rId19"/>
    <p:sldId id="427" r:id="rId20"/>
    <p:sldId id="425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381" r:id="rId3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673" autoAdjust="0"/>
  </p:normalViewPr>
  <p:slideViewPr>
    <p:cSldViewPr>
      <p:cViewPr varScale="1">
        <p:scale>
          <a:sx n="89" d="100"/>
          <a:sy n="89" d="100"/>
        </p:scale>
        <p:origin x="222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17AD0-FF7E-41B8-B476-A5B4261F0B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40E294F-4292-44B7-A7D1-57446D50BBAE}">
      <dgm:prSet phldrT="[文字]" custT="1"/>
      <dgm:spPr/>
      <dgm:t>
        <a:bodyPr vert="vert"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課程大綱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ED8E137-C419-4EC8-8E07-00C9A5F74B55}" type="parTrans" cxnId="{57FD0ACF-8BDA-4D04-A757-D9C95E8B26B9}">
      <dgm:prSet/>
      <dgm:spPr/>
      <dgm:t>
        <a:bodyPr/>
        <a:lstStyle/>
        <a:p>
          <a:endParaRPr lang="zh-TW" altLang="en-US"/>
        </a:p>
      </dgm:t>
    </dgm:pt>
    <dgm:pt modelId="{6E0D0029-0D3B-4FB1-BCD1-39BAB826BF86}" type="sibTrans" cxnId="{57FD0ACF-8BDA-4D04-A757-D9C95E8B26B9}">
      <dgm:prSet/>
      <dgm:spPr/>
      <dgm:t>
        <a:bodyPr/>
        <a:lstStyle/>
        <a:p>
          <a:endParaRPr lang="zh-TW" altLang="en-US"/>
        </a:p>
      </dgm:t>
    </dgm:pt>
    <dgm:pt modelId="{4EB114E4-940A-4AD2-96D0-5E002D88EF76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密碼安全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5A1E8B4-2C21-445D-BCFF-52C9756DCB5F}" type="parTrans" cxnId="{2F367626-A88D-4026-B33C-E93DCEFD5386}">
      <dgm:prSet/>
      <dgm:spPr/>
      <dgm:t>
        <a:bodyPr/>
        <a:lstStyle/>
        <a:p>
          <a:endParaRPr lang="zh-TW" altLang="en-US"/>
        </a:p>
      </dgm:t>
    </dgm:pt>
    <dgm:pt modelId="{0DDB739A-9BDB-45CE-825A-0E1A80B4B9AE}" type="sibTrans" cxnId="{2F367626-A88D-4026-B33C-E93DCEFD5386}">
      <dgm:prSet/>
      <dgm:spPr/>
      <dgm:t>
        <a:bodyPr/>
        <a:lstStyle/>
        <a:p>
          <a:endParaRPr lang="zh-TW" altLang="en-US"/>
        </a:p>
      </dgm:t>
    </dgm:pt>
    <dgm:pt modelId="{2B17C87C-ADD2-4962-869C-7FCFD8AFBD5D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詐騙分析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17B73CA-0476-4B16-87AB-AE3720A71EE1}" type="parTrans" cxnId="{3830C252-ABA2-44C2-B519-FE68A033CD61}">
      <dgm:prSet/>
      <dgm:spPr/>
      <dgm:t>
        <a:bodyPr/>
        <a:lstStyle/>
        <a:p>
          <a:endParaRPr lang="zh-TW" altLang="en-US"/>
        </a:p>
      </dgm:t>
    </dgm:pt>
    <dgm:pt modelId="{74A35009-B2B7-44F5-A761-79CFB6658E11}" type="sibTrans" cxnId="{3830C252-ABA2-44C2-B519-FE68A033CD61}">
      <dgm:prSet/>
      <dgm:spPr/>
      <dgm:t>
        <a:bodyPr/>
        <a:lstStyle/>
        <a:p>
          <a:endParaRPr lang="zh-TW" altLang="en-US"/>
        </a:p>
      </dgm:t>
    </dgm:pt>
    <dgm:pt modelId="{004C73BC-8A9A-47A5-B356-1B594BC6596A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電腦安全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6EF397F-B8C5-4B23-B82C-67FCECD11E0E}" type="parTrans" cxnId="{950B74E3-CEEB-4E33-91D5-550255E4990A}">
      <dgm:prSet/>
      <dgm:spPr/>
      <dgm:t>
        <a:bodyPr/>
        <a:lstStyle/>
        <a:p>
          <a:endParaRPr lang="zh-TW" altLang="en-US"/>
        </a:p>
      </dgm:t>
    </dgm:pt>
    <dgm:pt modelId="{2FF36231-247E-4139-B8F7-8524D6EAB843}" type="sibTrans" cxnId="{950B74E3-CEEB-4E33-91D5-550255E4990A}">
      <dgm:prSet/>
      <dgm:spPr/>
      <dgm:t>
        <a:bodyPr/>
        <a:lstStyle/>
        <a:p>
          <a:endParaRPr lang="zh-TW" altLang="en-US"/>
        </a:p>
      </dgm:t>
    </dgm:pt>
    <dgm:pt modelId="{49621ABD-8F5B-4975-8554-1CE050875040}">
      <dgm:prSet phldrT="[文字]" custT="1"/>
      <dgm:spPr/>
      <dgm:t>
        <a:bodyPr/>
        <a:lstStyle/>
        <a:p>
          <a:r>
            <a:rPr lang="en-US" altLang="zh-TW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Q &amp; A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DCD8745-1CB5-4818-8DE5-2662ED8CFEDA}" type="parTrans" cxnId="{33020767-5B17-4A57-A07D-79EDFD9609DF}">
      <dgm:prSet/>
      <dgm:spPr/>
      <dgm:t>
        <a:bodyPr/>
        <a:lstStyle/>
        <a:p>
          <a:endParaRPr lang="zh-TW" altLang="en-US"/>
        </a:p>
      </dgm:t>
    </dgm:pt>
    <dgm:pt modelId="{2D4FFAFA-985F-4D28-871D-00102CA7B981}" type="sibTrans" cxnId="{33020767-5B17-4A57-A07D-79EDFD9609DF}">
      <dgm:prSet/>
      <dgm:spPr/>
      <dgm:t>
        <a:bodyPr/>
        <a:lstStyle/>
        <a:p>
          <a:endParaRPr lang="zh-TW" altLang="en-US"/>
        </a:p>
      </dgm:t>
    </dgm:pt>
    <dgm:pt modelId="{5C729F84-E0BF-4947-B151-C2E4D7996CD2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行動裝置安全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A4E14DE-695C-40A6-9BD9-D4726EF5FD5F}" type="parTrans" cxnId="{A8FCA8FA-41EB-47A6-823E-F9B990D7560E}">
      <dgm:prSet/>
      <dgm:spPr/>
      <dgm:t>
        <a:bodyPr/>
        <a:lstStyle/>
        <a:p>
          <a:endParaRPr lang="zh-TW" altLang="en-US"/>
        </a:p>
      </dgm:t>
    </dgm:pt>
    <dgm:pt modelId="{F6193D5F-28D0-4291-8F27-458F6E2552AB}" type="sibTrans" cxnId="{A8FCA8FA-41EB-47A6-823E-F9B990D7560E}">
      <dgm:prSet/>
      <dgm:spPr/>
      <dgm:t>
        <a:bodyPr/>
        <a:lstStyle/>
        <a:p>
          <a:endParaRPr lang="zh-TW" altLang="en-US"/>
        </a:p>
      </dgm:t>
    </dgm:pt>
    <dgm:pt modelId="{C5BA82E2-8AF8-46BF-B3F3-73C40271792C}" type="pres">
      <dgm:prSet presAssocID="{64617AD0-FF7E-41B8-B476-A5B4261F0B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3D4435-BF26-4542-BBA3-7DE0B7A6BCBA}" type="pres">
      <dgm:prSet presAssocID="{D40E294F-4292-44B7-A7D1-57446D50BBAE}" presName="root1" presStyleCnt="0"/>
      <dgm:spPr/>
    </dgm:pt>
    <dgm:pt modelId="{F5D6B0D2-BB1A-4BF3-BB89-28E9B9D0D151}" type="pres">
      <dgm:prSet presAssocID="{D40E294F-4292-44B7-A7D1-57446D50BBA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EA58AC-61DB-436E-8162-F4FC00639560}" type="pres">
      <dgm:prSet presAssocID="{D40E294F-4292-44B7-A7D1-57446D50BBAE}" presName="level2hierChild" presStyleCnt="0"/>
      <dgm:spPr/>
    </dgm:pt>
    <dgm:pt modelId="{C79883E3-4AE3-44FC-BD0B-CFF996404D76}" type="pres">
      <dgm:prSet presAssocID="{75A1E8B4-2C21-445D-BCFF-52C9756DCB5F}" presName="conn2-1" presStyleLbl="parChTrans1D2" presStyleIdx="0" presStyleCnt="5"/>
      <dgm:spPr/>
      <dgm:t>
        <a:bodyPr/>
        <a:lstStyle/>
        <a:p>
          <a:endParaRPr lang="zh-TW" altLang="en-US"/>
        </a:p>
      </dgm:t>
    </dgm:pt>
    <dgm:pt modelId="{D9854587-024B-49ED-B74B-44D06D5CD22D}" type="pres">
      <dgm:prSet presAssocID="{75A1E8B4-2C21-445D-BCFF-52C9756DCB5F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941871D9-EC47-482F-A236-5E71B17B43CB}" type="pres">
      <dgm:prSet presAssocID="{4EB114E4-940A-4AD2-96D0-5E002D88EF76}" presName="root2" presStyleCnt="0"/>
      <dgm:spPr/>
    </dgm:pt>
    <dgm:pt modelId="{620C2E23-F9EB-4469-B7CA-6C933720E63B}" type="pres">
      <dgm:prSet presAssocID="{4EB114E4-940A-4AD2-96D0-5E002D88EF76}" presName="LevelTwoTextNode" presStyleLbl="node2" presStyleIdx="0" presStyleCnt="5" custScaleX="1046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098B98-511D-42E6-A6EA-61C5E553BE40}" type="pres">
      <dgm:prSet presAssocID="{4EB114E4-940A-4AD2-96D0-5E002D88EF76}" presName="level3hierChild" presStyleCnt="0"/>
      <dgm:spPr/>
    </dgm:pt>
    <dgm:pt modelId="{5D4DCB7A-2B8E-4713-9603-F251915DD84B}" type="pres">
      <dgm:prSet presAssocID="{E17B73CA-0476-4B16-87AB-AE3720A71EE1}" presName="conn2-1" presStyleLbl="parChTrans1D2" presStyleIdx="1" presStyleCnt="5"/>
      <dgm:spPr/>
      <dgm:t>
        <a:bodyPr/>
        <a:lstStyle/>
        <a:p>
          <a:endParaRPr lang="zh-TW" altLang="en-US"/>
        </a:p>
      </dgm:t>
    </dgm:pt>
    <dgm:pt modelId="{75BEEB4B-1179-4855-9F97-8F24B7439FB0}" type="pres">
      <dgm:prSet presAssocID="{E17B73CA-0476-4B16-87AB-AE3720A71EE1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39804B41-B8C3-4AF6-9C66-5078589ED0A4}" type="pres">
      <dgm:prSet presAssocID="{2B17C87C-ADD2-4962-869C-7FCFD8AFBD5D}" presName="root2" presStyleCnt="0"/>
      <dgm:spPr/>
    </dgm:pt>
    <dgm:pt modelId="{9333976D-A367-4F20-A0B3-B786FCB54122}" type="pres">
      <dgm:prSet presAssocID="{2B17C87C-ADD2-4962-869C-7FCFD8AFBD5D}" presName="LevelTwoTextNode" presStyleLbl="node2" presStyleIdx="1" presStyleCnt="5" custScaleX="1046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0B4B582-A862-4C7E-87CE-0AAD5F5AC642}" type="pres">
      <dgm:prSet presAssocID="{2B17C87C-ADD2-4962-869C-7FCFD8AFBD5D}" presName="level3hierChild" presStyleCnt="0"/>
      <dgm:spPr/>
    </dgm:pt>
    <dgm:pt modelId="{48E79C72-71D6-46A4-A023-6652586ECE96}" type="pres">
      <dgm:prSet presAssocID="{26EF397F-B8C5-4B23-B82C-67FCECD11E0E}" presName="conn2-1" presStyleLbl="parChTrans1D2" presStyleIdx="2" presStyleCnt="5"/>
      <dgm:spPr/>
      <dgm:t>
        <a:bodyPr/>
        <a:lstStyle/>
        <a:p>
          <a:endParaRPr lang="zh-TW" altLang="en-US"/>
        </a:p>
      </dgm:t>
    </dgm:pt>
    <dgm:pt modelId="{3E267E63-6F90-4E69-989B-E68C85846F3C}" type="pres">
      <dgm:prSet presAssocID="{26EF397F-B8C5-4B23-B82C-67FCECD11E0E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7D37879E-0EA0-43A1-83A0-478A2A92FEB7}" type="pres">
      <dgm:prSet presAssocID="{004C73BC-8A9A-47A5-B356-1B594BC6596A}" presName="root2" presStyleCnt="0"/>
      <dgm:spPr/>
    </dgm:pt>
    <dgm:pt modelId="{1087B422-820A-4442-813F-453850A14279}" type="pres">
      <dgm:prSet presAssocID="{004C73BC-8A9A-47A5-B356-1B594BC6596A}" presName="LevelTwoTextNode" presStyleLbl="node2" presStyleIdx="2" presStyleCnt="5" custScaleX="1046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68A14B-22A1-4186-8A8A-4894E9D74273}" type="pres">
      <dgm:prSet presAssocID="{004C73BC-8A9A-47A5-B356-1B594BC6596A}" presName="level3hierChild" presStyleCnt="0"/>
      <dgm:spPr/>
    </dgm:pt>
    <dgm:pt modelId="{1046384D-95B7-4F43-AB0C-34335BC17D70}" type="pres">
      <dgm:prSet presAssocID="{BA4E14DE-695C-40A6-9BD9-D4726EF5FD5F}" presName="conn2-1" presStyleLbl="parChTrans1D2" presStyleIdx="3" presStyleCnt="5"/>
      <dgm:spPr/>
      <dgm:t>
        <a:bodyPr/>
        <a:lstStyle/>
        <a:p>
          <a:endParaRPr lang="zh-TW" altLang="en-US"/>
        </a:p>
      </dgm:t>
    </dgm:pt>
    <dgm:pt modelId="{1AB5D909-2226-4AD1-8F88-1DC5A51524E9}" type="pres">
      <dgm:prSet presAssocID="{BA4E14DE-695C-40A6-9BD9-D4726EF5FD5F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E9B505AF-18B0-4CCA-AD5C-A2155EFBFF04}" type="pres">
      <dgm:prSet presAssocID="{5C729F84-E0BF-4947-B151-C2E4D7996CD2}" presName="root2" presStyleCnt="0"/>
      <dgm:spPr/>
    </dgm:pt>
    <dgm:pt modelId="{CFDEE961-9E32-4B8D-A7AE-30C793AA8F5E}" type="pres">
      <dgm:prSet presAssocID="{5C729F84-E0BF-4947-B151-C2E4D7996CD2}" presName="LevelTwoTextNode" presStyleLbl="node2" presStyleIdx="3" presStyleCnt="5" custScaleX="1308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DA2D23A-93EA-4BC5-AC87-E6524BBBB569}" type="pres">
      <dgm:prSet presAssocID="{5C729F84-E0BF-4947-B151-C2E4D7996CD2}" presName="level3hierChild" presStyleCnt="0"/>
      <dgm:spPr/>
    </dgm:pt>
    <dgm:pt modelId="{642CFBCF-6699-4B17-9B65-248CADC596A6}" type="pres">
      <dgm:prSet presAssocID="{ADCD8745-1CB5-4818-8DE5-2662ED8CFEDA}" presName="conn2-1" presStyleLbl="parChTrans1D2" presStyleIdx="4" presStyleCnt="5"/>
      <dgm:spPr/>
      <dgm:t>
        <a:bodyPr/>
        <a:lstStyle/>
        <a:p>
          <a:endParaRPr lang="zh-TW" altLang="en-US"/>
        </a:p>
      </dgm:t>
    </dgm:pt>
    <dgm:pt modelId="{577DFE6F-5EBC-4889-8AF4-A1989DF2274E}" type="pres">
      <dgm:prSet presAssocID="{ADCD8745-1CB5-4818-8DE5-2662ED8CFEDA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F7E1B1FD-C3D7-4CBB-83E9-56C673EF0DEE}" type="pres">
      <dgm:prSet presAssocID="{49621ABD-8F5B-4975-8554-1CE050875040}" presName="root2" presStyleCnt="0"/>
      <dgm:spPr/>
    </dgm:pt>
    <dgm:pt modelId="{988EEA93-203E-4978-A291-B2E5A9A79479}" type="pres">
      <dgm:prSet presAssocID="{49621ABD-8F5B-4975-8554-1CE050875040}" presName="LevelTwoTextNode" presStyleLbl="node2" presStyleIdx="4" presStyleCnt="5" custScaleX="78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9C7CA0-75CC-42A5-A82B-713B138F0F8F}" type="pres">
      <dgm:prSet presAssocID="{49621ABD-8F5B-4975-8554-1CE050875040}" presName="level3hierChild" presStyleCnt="0"/>
      <dgm:spPr/>
    </dgm:pt>
  </dgm:ptLst>
  <dgm:cxnLst>
    <dgm:cxn modelId="{CAEE30D1-7843-4327-BFCB-6703BF4DFBC1}" type="presOf" srcId="{BA4E14DE-695C-40A6-9BD9-D4726EF5FD5F}" destId="{1046384D-95B7-4F43-AB0C-34335BC17D70}" srcOrd="0" destOrd="0" presId="urn:microsoft.com/office/officeart/2008/layout/HorizontalMultiLevelHierarchy"/>
    <dgm:cxn modelId="{A8FCA8FA-41EB-47A6-823E-F9B990D7560E}" srcId="{D40E294F-4292-44B7-A7D1-57446D50BBAE}" destId="{5C729F84-E0BF-4947-B151-C2E4D7996CD2}" srcOrd="3" destOrd="0" parTransId="{BA4E14DE-695C-40A6-9BD9-D4726EF5FD5F}" sibTransId="{F6193D5F-28D0-4291-8F27-458F6E2552AB}"/>
    <dgm:cxn modelId="{0CA92E62-6148-4B6F-BB8D-6DF2836F5F99}" type="presOf" srcId="{64617AD0-FF7E-41B8-B476-A5B4261F0B71}" destId="{C5BA82E2-8AF8-46BF-B3F3-73C40271792C}" srcOrd="0" destOrd="0" presId="urn:microsoft.com/office/officeart/2008/layout/HorizontalMultiLevelHierarchy"/>
    <dgm:cxn modelId="{0DA885D7-9EEC-4F9A-A054-23D5C9F157E1}" type="presOf" srcId="{26EF397F-B8C5-4B23-B82C-67FCECD11E0E}" destId="{3E267E63-6F90-4E69-989B-E68C85846F3C}" srcOrd="1" destOrd="0" presId="urn:microsoft.com/office/officeart/2008/layout/HorizontalMultiLevelHierarchy"/>
    <dgm:cxn modelId="{A8014AE3-F642-44B8-8215-17D2608754F9}" type="presOf" srcId="{ADCD8745-1CB5-4818-8DE5-2662ED8CFEDA}" destId="{642CFBCF-6699-4B17-9B65-248CADC596A6}" srcOrd="0" destOrd="0" presId="urn:microsoft.com/office/officeart/2008/layout/HorizontalMultiLevelHierarchy"/>
    <dgm:cxn modelId="{907FDE41-F33D-40BC-82AE-0D89078AF98C}" type="presOf" srcId="{ADCD8745-1CB5-4818-8DE5-2662ED8CFEDA}" destId="{577DFE6F-5EBC-4889-8AF4-A1989DF2274E}" srcOrd="1" destOrd="0" presId="urn:microsoft.com/office/officeart/2008/layout/HorizontalMultiLevelHierarchy"/>
    <dgm:cxn modelId="{3830C252-ABA2-44C2-B519-FE68A033CD61}" srcId="{D40E294F-4292-44B7-A7D1-57446D50BBAE}" destId="{2B17C87C-ADD2-4962-869C-7FCFD8AFBD5D}" srcOrd="1" destOrd="0" parTransId="{E17B73CA-0476-4B16-87AB-AE3720A71EE1}" sibTransId="{74A35009-B2B7-44F5-A761-79CFB6658E11}"/>
    <dgm:cxn modelId="{33020767-5B17-4A57-A07D-79EDFD9609DF}" srcId="{D40E294F-4292-44B7-A7D1-57446D50BBAE}" destId="{49621ABD-8F5B-4975-8554-1CE050875040}" srcOrd="4" destOrd="0" parTransId="{ADCD8745-1CB5-4818-8DE5-2662ED8CFEDA}" sibTransId="{2D4FFAFA-985F-4D28-871D-00102CA7B981}"/>
    <dgm:cxn modelId="{A58DB09B-7B5A-4F7E-910D-E1ECB6383B45}" type="presOf" srcId="{004C73BC-8A9A-47A5-B356-1B594BC6596A}" destId="{1087B422-820A-4442-813F-453850A14279}" srcOrd="0" destOrd="0" presId="urn:microsoft.com/office/officeart/2008/layout/HorizontalMultiLevelHierarchy"/>
    <dgm:cxn modelId="{2C154089-951C-45EB-B6B2-2132766F0122}" type="presOf" srcId="{75A1E8B4-2C21-445D-BCFF-52C9756DCB5F}" destId="{C79883E3-4AE3-44FC-BD0B-CFF996404D76}" srcOrd="0" destOrd="0" presId="urn:microsoft.com/office/officeart/2008/layout/HorizontalMultiLevelHierarchy"/>
    <dgm:cxn modelId="{A60CE3D6-4224-4C7D-B8DA-404134E5BA43}" type="presOf" srcId="{E17B73CA-0476-4B16-87AB-AE3720A71EE1}" destId="{5D4DCB7A-2B8E-4713-9603-F251915DD84B}" srcOrd="0" destOrd="0" presId="urn:microsoft.com/office/officeart/2008/layout/HorizontalMultiLevelHierarchy"/>
    <dgm:cxn modelId="{950B74E3-CEEB-4E33-91D5-550255E4990A}" srcId="{D40E294F-4292-44B7-A7D1-57446D50BBAE}" destId="{004C73BC-8A9A-47A5-B356-1B594BC6596A}" srcOrd="2" destOrd="0" parTransId="{26EF397F-B8C5-4B23-B82C-67FCECD11E0E}" sibTransId="{2FF36231-247E-4139-B8F7-8524D6EAB843}"/>
    <dgm:cxn modelId="{10BA7422-B9F9-467F-BA1C-F39FB5508C4D}" type="presOf" srcId="{D40E294F-4292-44B7-A7D1-57446D50BBAE}" destId="{F5D6B0D2-BB1A-4BF3-BB89-28E9B9D0D151}" srcOrd="0" destOrd="0" presId="urn:microsoft.com/office/officeart/2008/layout/HorizontalMultiLevelHierarchy"/>
    <dgm:cxn modelId="{2F367626-A88D-4026-B33C-E93DCEFD5386}" srcId="{D40E294F-4292-44B7-A7D1-57446D50BBAE}" destId="{4EB114E4-940A-4AD2-96D0-5E002D88EF76}" srcOrd="0" destOrd="0" parTransId="{75A1E8B4-2C21-445D-BCFF-52C9756DCB5F}" sibTransId="{0DDB739A-9BDB-45CE-825A-0E1A80B4B9AE}"/>
    <dgm:cxn modelId="{D79A32E9-1474-4274-AD33-AE7705557881}" type="presOf" srcId="{26EF397F-B8C5-4B23-B82C-67FCECD11E0E}" destId="{48E79C72-71D6-46A4-A023-6652586ECE96}" srcOrd="0" destOrd="0" presId="urn:microsoft.com/office/officeart/2008/layout/HorizontalMultiLevelHierarchy"/>
    <dgm:cxn modelId="{75FEAF1E-D0EC-4B75-924E-B43A5D1A0A65}" type="presOf" srcId="{BA4E14DE-695C-40A6-9BD9-D4726EF5FD5F}" destId="{1AB5D909-2226-4AD1-8F88-1DC5A51524E9}" srcOrd="1" destOrd="0" presId="urn:microsoft.com/office/officeart/2008/layout/HorizontalMultiLevelHierarchy"/>
    <dgm:cxn modelId="{57FD0ACF-8BDA-4D04-A757-D9C95E8B26B9}" srcId="{64617AD0-FF7E-41B8-B476-A5B4261F0B71}" destId="{D40E294F-4292-44B7-A7D1-57446D50BBAE}" srcOrd="0" destOrd="0" parTransId="{2ED8E137-C419-4EC8-8E07-00C9A5F74B55}" sibTransId="{6E0D0029-0D3B-4FB1-BCD1-39BAB826BF86}"/>
    <dgm:cxn modelId="{DE4D3430-5F23-48A3-A6EC-84D288A1093C}" type="presOf" srcId="{75A1E8B4-2C21-445D-BCFF-52C9756DCB5F}" destId="{D9854587-024B-49ED-B74B-44D06D5CD22D}" srcOrd="1" destOrd="0" presId="urn:microsoft.com/office/officeart/2008/layout/HorizontalMultiLevelHierarchy"/>
    <dgm:cxn modelId="{DDB1D5C7-4BF0-4B28-8001-172FD7FDDD82}" type="presOf" srcId="{E17B73CA-0476-4B16-87AB-AE3720A71EE1}" destId="{75BEEB4B-1179-4855-9F97-8F24B7439FB0}" srcOrd="1" destOrd="0" presId="urn:microsoft.com/office/officeart/2008/layout/HorizontalMultiLevelHierarchy"/>
    <dgm:cxn modelId="{91506847-E4F3-4987-A2D2-2FB98906A4F0}" type="presOf" srcId="{2B17C87C-ADD2-4962-869C-7FCFD8AFBD5D}" destId="{9333976D-A367-4F20-A0B3-B786FCB54122}" srcOrd="0" destOrd="0" presId="urn:microsoft.com/office/officeart/2008/layout/HorizontalMultiLevelHierarchy"/>
    <dgm:cxn modelId="{2DD0628A-7F14-425A-BB62-A8E743AC6D9F}" type="presOf" srcId="{5C729F84-E0BF-4947-B151-C2E4D7996CD2}" destId="{CFDEE961-9E32-4B8D-A7AE-30C793AA8F5E}" srcOrd="0" destOrd="0" presId="urn:microsoft.com/office/officeart/2008/layout/HorizontalMultiLevelHierarchy"/>
    <dgm:cxn modelId="{04AAC0E1-F158-4ED7-A350-CBC3A64DE76D}" type="presOf" srcId="{49621ABD-8F5B-4975-8554-1CE050875040}" destId="{988EEA93-203E-4978-A291-B2E5A9A79479}" srcOrd="0" destOrd="0" presId="urn:microsoft.com/office/officeart/2008/layout/HorizontalMultiLevelHierarchy"/>
    <dgm:cxn modelId="{E6725226-65FB-454F-9101-DD3770D3C140}" type="presOf" srcId="{4EB114E4-940A-4AD2-96D0-5E002D88EF76}" destId="{620C2E23-F9EB-4469-B7CA-6C933720E63B}" srcOrd="0" destOrd="0" presId="urn:microsoft.com/office/officeart/2008/layout/HorizontalMultiLevelHierarchy"/>
    <dgm:cxn modelId="{25A271DA-D473-493C-AEE6-9A48BC9C648E}" type="presParOf" srcId="{C5BA82E2-8AF8-46BF-B3F3-73C40271792C}" destId="{E83D4435-BF26-4542-BBA3-7DE0B7A6BCBA}" srcOrd="0" destOrd="0" presId="urn:microsoft.com/office/officeart/2008/layout/HorizontalMultiLevelHierarchy"/>
    <dgm:cxn modelId="{8DA3A8DC-DCFA-46AD-8DEF-152991BD08B0}" type="presParOf" srcId="{E83D4435-BF26-4542-BBA3-7DE0B7A6BCBA}" destId="{F5D6B0D2-BB1A-4BF3-BB89-28E9B9D0D151}" srcOrd="0" destOrd="0" presId="urn:microsoft.com/office/officeart/2008/layout/HorizontalMultiLevelHierarchy"/>
    <dgm:cxn modelId="{D5CEE64E-7A60-4350-AD88-33EA978BD95C}" type="presParOf" srcId="{E83D4435-BF26-4542-BBA3-7DE0B7A6BCBA}" destId="{86EA58AC-61DB-436E-8162-F4FC00639560}" srcOrd="1" destOrd="0" presId="urn:microsoft.com/office/officeart/2008/layout/HorizontalMultiLevelHierarchy"/>
    <dgm:cxn modelId="{DB6672B8-5138-4D78-96CC-9891A8C5F961}" type="presParOf" srcId="{86EA58AC-61DB-436E-8162-F4FC00639560}" destId="{C79883E3-4AE3-44FC-BD0B-CFF996404D76}" srcOrd="0" destOrd="0" presId="urn:microsoft.com/office/officeart/2008/layout/HorizontalMultiLevelHierarchy"/>
    <dgm:cxn modelId="{2C9DCD4C-BA6D-4B13-BCBA-9A2E10C6C177}" type="presParOf" srcId="{C79883E3-4AE3-44FC-BD0B-CFF996404D76}" destId="{D9854587-024B-49ED-B74B-44D06D5CD22D}" srcOrd="0" destOrd="0" presId="urn:microsoft.com/office/officeart/2008/layout/HorizontalMultiLevelHierarchy"/>
    <dgm:cxn modelId="{D1D26EF6-FC86-4E07-A739-0A255B666B81}" type="presParOf" srcId="{86EA58AC-61DB-436E-8162-F4FC00639560}" destId="{941871D9-EC47-482F-A236-5E71B17B43CB}" srcOrd="1" destOrd="0" presId="urn:microsoft.com/office/officeart/2008/layout/HorizontalMultiLevelHierarchy"/>
    <dgm:cxn modelId="{2DB268DD-92EC-4B4C-960F-1CE0FB0D78E0}" type="presParOf" srcId="{941871D9-EC47-482F-A236-5E71B17B43CB}" destId="{620C2E23-F9EB-4469-B7CA-6C933720E63B}" srcOrd="0" destOrd="0" presId="urn:microsoft.com/office/officeart/2008/layout/HorizontalMultiLevelHierarchy"/>
    <dgm:cxn modelId="{50A1B352-0D01-4767-BF03-C036E0A23242}" type="presParOf" srcId="{941871D9-EC47-482F-A236-5E71B17B43CB}" destId="{41098B98-511D-42E6-A6EA-61C5E553BE40}" srcOrd="1" destOrd="0" presId="urn:microsoft.com/office/officeart/2008/layout/HorizontalMultiLevelHierarchy"/>
    <dgm:cxn modelId="{0D1D0274-84B4-4505-AFBE-43312078BD26}" type="presParOf" srcId="{86EA58AC-61DB-436E-8162-F4FC00639560}" destId="{5D4DCB7A-2B8E-4713-9603-F251915DD84B}" srcOrd="2" destOrd="0" presId="urn:microsoft.com/office/officeart/2008/layout/HorizontalMultiLevelHierarchy"/>
    <dgm:cxn modelId="{40F60F3C-B809-4EC7-A8E2-BA8BE715DDB0}" type="presParOf" srcId="{5D4DCB7A-2B8E-4713-9603-F251915DD84B}" destId="{75BEEB4B-1179-4855-9F97-8F24B7439FB0}" srcOrd="0" destOrd="0" presId="urn:microsoft.com/office/officeart/2008/layout/HorizontalMultiLevelHierarchy"/>
    <dgm:cxn modelId="{9789AC3F-8A0E-444D-94FC-40B2EE61654D}" type="presParOf" srcId="{86EA58AC-61DB-436E-8162-F4FC00639560}" destId="{39804B41-B8C3-4AF6-9C66-5078589ED0A4}" srcOrd="3" destOrd="0" presId="urn:microsoft.com/office/officeart/2008/layout/HorizontalMultiLevelHierarchy"/>
    <dgm:cxn modelId="{9ACB65F6-6298-4597-95BE-FD10902ACC7D}" type="presParOf" srcId="{39804B41-B8C3-4AF6-9C66-5078589ED0A4}" destId="{9333976D-A367-4F20-A0B3-B786FCB54122}" srcOrd="0" destOrd="0" presId="urn:microsoft.com/office/officeart/2008/layout/HorizontalMultiLevelHierarchy"/>
    <dgm:cxn modelId="{AF50A85D-2E04-4228-907C-9AD287708547}" type="presParOf" srcId="{39804B41-B8C3-4AF6-9C66-5078589ED0A4}" destId="{90B4B582-A862-4C7E-87CE-0AAD5F5AC642}" srcOrd="1" destOrd="0" presId="urn:microsoft.com/office/officeart/2008/layout/HorizontalMultiLevelHierarchy"/>
    <dgm:cxn modelId="{E898B543-E6D0-4D7B-B7B3-195B04859441}" type="presParOf" srcId="{86EA58AC-61DB-436E-8162-F4FC00639560}" destId="{48E79C72-71D6-46A4-A023-6652586ECE96}" srcOrd="4" destOrd="0" presId="urn:microsoft.com/office/officeart/2008/layout/HorizontalMultiLevelHierarchy"/>
    <dgm:cxn modelId="{D571FEC1-4A3F-4410-A00F-22883DB969C0}" type="presParOf" srcId="{48E79C72-71D6-46A4-A023-6652586ECE96}" destId="{3E267E63-6F90-4E69-989B-E68C85846F3C}" srcOrd="0" destOrd="0" presId="urn:microsoft.com/office/officeart/2008/layout/HorizontalMultiLevelHierarchy"/>
    <dgm:cxn modelId="{BDEC0747-DF0C-4CDF-B163-4E4637D0D2D9}" type="presParOf" srcId="{86EA58AC-61DB-436E-8162-F4FC00639560}" destId="{7D37879E-0EA0-43A1-83A0-478A2A92FEB7}" srcOrd="5" destOrd="0" presId="urn:microsoft.com/office/officeart/2008/layout/HorizontalMultiLevelHierarchy"/>
    <dgm:cxn modelId="{EC2A1426-7E9F-491F-BB0F-AD4A3E1CA586}" type="presParOf" srcId="{7D37879E-0EA0-43A1-83A0-478A2A92FEB7}" destId="{1087B422-820A-4442-813F-453850A14279}" srcOrd="0" destOrd="0" presId="urn:microsoft.com/office/officeart/2008/layout/HorizontalMultiLevelHierarchy"/>
    <dgm:cxn modelId="{5DA36B25-AF48-454D-8A71-11C12D518098}" type="presParOf" srcId="{7D37879E-0EA0-43A1-83A0-478A2A92FEB7}" destId="{F468A14B-22A1-4186-8A8A-4894E9D74273}" srcOrd="1" destOrd="0" presId="urn:microsoft.com/office/officeart/2008/layout/HorizontalMultiLevelHierarchy"/>
    <dgm:cxn modelId="{207C0C2E-6174-4779-9ECA-B640390086BB}" type="presParOf" srcId="{86EA58AC-61DB-436E-8162-F4FC00639560}" destId="{1046384D-95B7-4F43-AB0C-34335BC17D70}" srcOrd="6" destOrd="0" presId="urn:microsoft.com/office/officeart/2008/layout/HorizontalMultiLevelHierarchy"/>
    <dgm:cxn modelId="{4764741F-955C-4690-885E-C921E1EC2167}" type="presParOf" srcId="{1046384D-95B7-4F43-AB0C-34335BC17D70}" destId="{1AB5D909-2226-4AD1-8F88-1DC5A51524E9}" srcOrd="0" destOrd="0" presId="urn:microsoft.com/office/officeart/2008/layout/HorizontalMultiLevelHierarchy"/>
    <dgm:cxn modelId="{CAFD57FD-6CF7-48F8-B99E-E8D42D1E6821}" type="presParOf" srcId="{86EA58AC-61DB-436E-8162-F4FC00639560}" destId="{E9B505AF-18B0-4CCA-AD5C-A2155EFBFF04}" srcOrd="7" destOrd="0" presId="urn:microsoft.com/office/officeart/2008/layout/HorizontalMultiLevelHierarchy"/>
    <dgm:cxn modelId="{5B703080-D328-4A9D-955E-AD3BB8586286}" type="presParOf" srcId="{E9B505AF-18B0-4CCA-AD5C-A2155EFBFF04}" destId="{CFDEE961-9E32-4B8D-A7AE-30C793AA8F5E}" srcOrd="0" destOrd="0" presId="urn:microsoft.com/office/officeart/2008/layout/HorizontalMultiLevelHierarchy"/>
    <dgm:cxn modelId="{CA9C439B-C7E1-428C-B76D-A9AB629F05FC}" type="presParOf" srcId="{E9B505AF-18B0-4CCA-AD5C-A2155EFBFF04}" destId="{BDA2D23A-93EA-4BC5-AC87-E6524BBBB569}" srcOrd="1" destOrd="0" presId="urn:microsoft.com/office/officeart/2008/layout/HorizontalMultiLevelHierarchy"/>
    <dgm:cxn modelId="{BFA2AFEF-EEBA-4EF3-8DDE-5A93A71E428C}" type="presParOf" srcId="{86EA58AC-61DB-436E-8162-F4FC00639560}" destId="{642CFBCF-6699-4B17-9B65-248CADC596A6}" srcOrd="8" destOrd="0" presId="urn:microsoft.com/office/officeart/2008/layout/HorizontalMultiLevelHierarchy"/>
    <dgm:cxn modelId="{5642E8F6-4FDA-42F5-94FD-E060B5140E4C}" type="presParOf" srcId="{642CFBCF-6699-4B17-9B65-248CADC596A6}" destId="{577DFE6F-5EBC-4889-8AF4-A1989DF2274E}" srcOrd="0" destOrd="0" presId="urn:microsoft.com/office/officeart/2008/layout/HorizontalMultiLevelHierarchy"/>
    <dgm:cxn modelId="{FB38DFF6-3CEB-4906-A546-3A11B150D99C}" type="presParOf" srcId="{86EA58AC-61DB-436E-8162-F4FC00639560}" destId="{F7E1B1FD-C3D7-4CBB-83E9-56C673EF0DEE}" srcOrd="9" destOrd="0" presId="urn:microsoft.com/office/officeart/2008/layout/HorizontalMultiLevelHierarchy"/>
    <dgm:cxn modelId="{31D2FC5D-1B52-4855-B253-DA69A37755EA}" type="presParOf" srcId="{F7E1B1FD-C3D7-4CBB-83E9-56C673EF0DEE}" destId="{988EEA93-203E-4978-A291-B2E5A9A79479}" srcOrd="0" destOrd="0" presId="urn:microsoft.com/office/officeart/2008/layout/HorizontalMultiLevelHierarchy"/>
    <dgm:cxn modelId="{91D476BF-34A4-4AC2-8FA8-6554BB80C824}" type="presParOf" srcId="{F7E1B1FD-C3D7-4CBB-83E9-56C673EF0DEE}" destId="{169C7CA0-75CC-42A5-A82B-713B138F0F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E0C7E2-ED8A-49F9-BA8B-2B97641C7E02}" type="doc">
      <dgm:prSet loTypeId="urn:microsoft.com/office/officeart/2005/8/layout/matrix3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56C6C39-928B-41E1-BD06-082EC488AE3C}">
      <dgm:prSet phldrT="[文字]"/>
      <dgm:spPr/>
      <dgm:t>
        <a:bodyPr/>
        <a:lstStyle/>
        <a:p>
          <a:r>
            <a:rPr lang="zh-TW" altLang="en-US" dirty="0" smtClean="0"/>
            <a:t>系統 碎裂化</a:t>
          </a:r>
          <a:endParaRPr lang="zh-TW" altLang="en-US" dirty="0"/>
        </a:p>
      </dgm:t>
    </dgm:pt>
    <dgm:pt modelId="{5F999F46-FAEC-448C-BFD3-5FF4F8032103}" type="parTrans" cxnId="{7351916F-5CF6-44F8-9B81-E7A861B5BAF5}">
      <dgm:prSet/>
      <dgm:spPr/>
      <dgm:t>
        <a:bodyPr/>
        <a:lstStyle/>
        <a:p>
          <a:endParaRPr lang="zh-TW" altLang="en-US"/>
        </a:p>
      </dgm:t>
    </dgm:pt>
    <dgm:pt modelId="{2BD40F95-06D2-404A-8F0B-0645EDD0ACB1}" type="sibTrans" cxnId="{7351916F-5CF6-44F8-9B81-E7A861B5BAF5}">
      <dgm:prSet/>
      <dgm:spPr/>
      <dgm:t>
        <a:bodyPr/>
        <a:lstStyle/>
        <a:p>
          <a:endParaRPr lang="zh-TW" altLang="en-US"/>
        </a:p>
      </dgm:t>
    </dgm:pt>
    <dgm:pt modelId="{2773DA32-61BD-4B88-8B3E-E9BEF8E38CE1}">
      <dgm:prSet phldrT="[文字]"/>
      <dgm:spPr/>
      <dgm:t>
        <a:bodyPr/>
        <a:lstStyle/>
        <a:p>
          <a:r>
            <a:rPr lang="zh-TW" altLang="en-US" dirty="0" smtClean="0"/>
            <a:t>漏洞 修補慢</a:t>
          </a:r>
          <a:endParaRPr lang="zh-TW" altLang="en-US" dirty="0"/>
        </a:p>
      </dgm:t>
    </dgm:pt>
    <dgm:pt modelId="{02DF3D58-7578-464C-B597-976580B82E05}" type="parTrans" cxnId="{349C6693-234E-4780-A249-4658B3DCB851}">
      <dgm:prSet/>
      <dgm:spPr/>
      <dgm:t>
        <a:bodyPr/>
        <a:lstStyle/>
        <a:p>
          <a:endParaRPr lang="zh-TW" altLang="en-US"/>
        </a:p>
      </dgm:t>
    </dgm:pt>
    <dgm:pt modelId="{964A0F18-63DF-49FA-9246-1B0896D2F018}" type="sibTrans" cxnId="{349C6693-234E-4780-A249-4658B3DCB851}">
      <dgm:prSet/>
      <dgm:spPr/>
      <dgm:t>
        <a:bodyPr/>
        <a:lstStyle/>
        <a:p>
          <a:endParaRPr lang="zh-TW" altLang="en-US"/>
        </a:p>
      </dgm:t>
    </dgm:pt>
    <dgm:pt modelId="{CF1E285E-CA94-4A14-9FB4-B5AC976D773B}">
      <dgm:prSet phldrT="[文字]"/>
      <dgm:spPr/>
      <dgm:t>
        <a:bodyPr/>
        <a:lstStyle/>
        <a:p>
          <a:r>
            <a:rPr lang="zh-TW" altLang="en-US" dirty="0" smtClean="0"/>
            <a:t>軟體 安全性</a:t>
          </a:r>
          <a:endParaRPr lang="zh-TW" altLang="en-US" dirty="0"/>
        </a:p>
      </dgm:t>
    </dgm:pt>
    <dgm:pt modelId="{9EC2AACF-4275-4D73-9FD8-8A59E51AACBB}" type="parTrans" cxnId="{69DAC6BF-9CD0-4427-A992-A6104F07F944}">
      <dgm:prSet/>
      <dgm:spPr/>
      <dgm:t>
        <a:bodyPr/>
        <a:lstStyle/>
        <a:p>
          <a:endParaRPr lang="zh-TW" altLang="en-US"/>
        </a:p>
      </dgm:t>
    </dgm:pt>
    <dgm:pt modelId="{74674A09-7363-4901-86F6-EB34F36A6AD7}" type="sibTrans" cxnId="{69DAC6BF-9CD0-4427-A992-A6104F07F944}">
      <dgm:prSet/>
      <dgm:spPr/>
      <dgm:t>
        <a:bodyPr/>
        <a:lstStyle/>
        <a:p>
          <a:endParaRPr lang="zh-TW" altLang="en-US"/>
        </a:p>
      </dgm:t>
    </dgm:pt>
    <dgm:pt modelId="{009BFF13-9044-4FC1-85F7-AB620AACF7B5}">
      <dgm:prSet phldrT="[文字]"/>
      <dgm:spPr/>
      <dgm:t>
        <a:bodyPr/>
        <a:lstStyle/>
        <a:p>
          <a:r>
            <a:rPr lang="zh-TW" altLang="en-US" dirty="0" smtClean="0"/>
            <a:t>網路 安全性</a:t>
          </a:r>
          <a:endParaRPr lang="zh-TW" altLang="en-US" dirty="0"/>
        </a:p>
      </dgm:t>
    </dgm:pt>
    <dgm:pt modelId="{40C1134E-E7D2-46C8-B536-6CC4D03E0E4D}" type="parTrans" cxnId="{58D7977E-9B5D-4FE9-A890-F1C9D150C566}">
      <dgm:prSet/>
      <dgm:spPr/>
    </dgm:pt>
    <dgm:pt modelId="{6F26880E-A859-43BF-853C-61041232FBA1}" type="sibTrans" cxnId="{58D7977E-9B5D-4FE9-A890-F1C9D150C566}">
      <dgm:prSet/>
      <dgm:spPr/>
    </dgm:pt>
    <dgm:pt modelId="{8881111A-75FF-4EC5-826E-37E2F651A16A}" type="pres">
      <dgm:prSet presAssocID="{CAE0C7E2-ED8A-49F9-BA8B-2B97641C7E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9874F3-553B-4572-8F80-4E313811C9AE}" type="pres">
      <dgm:prSet presAssocID="{CAE0C7E2-ED8A-49F9-BA8B-2B97641C7E02}" presName="diamond" presStyleLbl="bgShp" presStyleIdx="0" presStyleCnt="1"/>
      <dgm:spPr/>
    </dgm:pt>
    <dgm:pt modelId="{0F0D74DD-95F8-4A9C-B29B-4C9B74E6D6A3}" type="pres">
      <dgm:prSet presAssocID="{CAE0C7E2-ED8A-49F9-BA8B-2B97641C7E0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52F903-44D0-462B-9721-5AD86E0C2362}" type="pres">
      <dgm:prSet presAssocID="{CAE0C7E2-ED8A-49F9-BA8B-2B97641C7E0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C5C238-6D41-468D-90F8-BB11D220F9E4}" type="pres">
      <dgm:prSet presAssocID="{CAE0C7E2-ED8A-49F9-BA8B-2B97641C7E0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43B82-2EC4-46CF-8F93-6D6BEF459838}" type="pres">
      <dgm:prSet presAssocID="{CAE0C7E2-ED8A-49F9-BA8B-2B97641C7E0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BA07B8-9A3B-4733-A3EF-A2F35B6B6A9C}" type="presOf" srcId="{CAE0C7E2-ED8A-49F9-BA8B-2B97641C7E02}" destId="{8881111A-75FF-4EC5-826E-37E2F651A16A}" srcOrd="0" destOrd="0" presId="urn:microsoft.com/office/officeart/2005/8/layout/matrix3"/>
    <dgm:cxn modelId="{F5ADA710-FCFF-46C9-9B54-A5805FEDEDC0}" type="presOf" srcId="{556C6C39-928B-41E1-BD06-082EC488AE3C}" destId="{0F0D74DD-95F8-4A9C-B29B-4C9B74E6D6A3}" srcOrd="0" destOrd="0" presId="urn:microsoft.com/office/officeart/2005/8/layout/matrix3"/>
    <dgm:cxn modelId="{BA050C81-E0FD-426B-9828-7EC51625BEA2}" type="presOf" srcId="{009BFF13-9044-4FC1-85F7-AB620AACF7B5}" destId="{6E443B82-2EC4-46CF-8F93-6D6BEF459838}" srcOrd="0" destOrd="0" presId="urn:microsoft.com/office/officeart/2005/8/layout/matrix3"/>
    <dgm:cxn modelId="{349C6693-234E-4780-A249-4658B3DCB851}" srcId="{CAE0C7E2-ED8A-49F9-BA8B-2B97641C7E02}" destId="{2773DA32-61BD-4B88-8B3E-E9BEF8E38CE1}" srcOrd="1" destOrd="0" parTransId="{02DF3D58-7578-464C-B597-976580B82E05}" sibTransId="{964A0F18-63DF-49FA-9246-1B0896D2F018}"/>
    <dgm:cxn modelId="{58D7977E-9B5D-4FE9-A890-F1C9D150C566}" srcId="{CAE0C7E2-ED8A-49F9-BA8B-2B97641C7E02}" destId="{009BFF13-9044-4FC1-85F7-AB620AACF7B5}" srcOrd="3" destOrd="0" parTransId="{40C1134E-E7D2-46C8-B536-6CC4D03E0E4D}" sibTransId="{6F26880E-A859-43BF-853C-61041232FBA1}"/>
    <dgm:cxn modelId="{A7433C0D-CAF5-401A-90E4-D0D7DEBCD1D6}" type="presOf" srcId="{CF1E285E-CA94-4A14-9FB4-B5AC976D773B}" destId="{56C5C238-6D41-468D-90F8-BB11D220F9E4}" srcOrd="0" destOrd="0" presId="urn:microsoft.com/office/officeart/2005/8/layout/matrix3"/>
    <dgm:cxn modelId="{2A34F1DB-C4B2-4801-8EF9-1BB7F70E5F9D}" type="presOf" srcId="{2773DA32-61BD-4B88-8B3E-E9BEF8E38CE1}" destId="{0552F903-44D0-462B-9721-5AD86E0C2362}" srcOrd="0" destOrd="0" presId="urn:microsoft.com/office/officeart/2005/8/layout/matrix3"/>
    <dgm:cxn modelId="{69DAC6BF-9CD0-4427-A992-A6104F07F944}" srcId="{CAE0C7E2-ED8A-49F9-BA8B-2B97641C7E02}" destId="{CF1E285E-CA94-4A14-9FB4-B5AC976D773B}" srcOrd="2" destOrd="0" parTransId="{9EC2AACF-4275-4D73-9FD8-8A59E51AACBB}" sibTransId="{74674A09-7363-4901-86F6-EB34F36A6AD7}"/>
    <dgm:cxn modelId="{7351916F-5CF6-44F8-9B81-E7A861B5BAF5}" srcId="{CAE0C7E2-ED8A-49F9-BA8B-2B97641C7E02}" destId="{556C6C39-928B-41E1-BD06-082EC488AE3C}" srcOrd="0" destOrd="0" parTransId="{5F999F46-FAEC-448C-BFD3-5FF4F8032103}" sibTransId="{2BD40F95-06D2-404A-8F0B-0645EDD0ACB1}"/>
    <dgm:cxn modelId="{D537F046-3B4A-4B92-A53B-A6EE4F0179C0}" type="presParOf" srcId="{8881111A-75FF-4EC5-826E-37E2F651A16A}" destId="{FA9874F3-553B-4572-8F80-4E313811C9AE}" srcOrd="0" destOrd="0" presId="urn:microsoft.com/office/officeart/2005/8/layout/matrix3"/>
    <dgm:cxn modelId="{1040D200-F9B9-4C7A-A6E1-BB572B1E2C58}" type="presParOf" srcId="{8881111A-75FF-4EC5-826E-37E2F651A16A}" destId="{0F0D74DD-95F8-4A9C-B29B-4C9B74E6D6A3}" srcOrd="1" destOrd="0" presId="urn:microsoft.com/office/officeart/2005/8/layout/matrix3"/>
    <dgm:cxn modelId="{C0D44F69-B808-409D-9B4A-C8F57D5C03AD}" type="presParOf" srcId="{8881111A-75FF-4EC5-826E-37E2F651A16A}" destId="{0552F903-44D0-462B-9721-5AD86E0C2362}" srcOrd="2" destOrd="0" presId="urn:microsoft.com/office/officeart/2005/8/layout/matrix3"/>
    <dgm:cxn modelId="{EAE2F177-F54F-4921-BD76-1B5FF8D8B6C1}" type="presParOf" srcId="{8881111A-75FF-4EC5-826E-37E2F651A16A}" destId="{56C5C238-6D41-468D-90F8-BB11D220F9E4}" srcOrd="3" destOrd="0" presId="urn:microsoft.com/office/officeart/2005/8/layout/matrix3"/>
    <dgm:cxn modelId="{BFC9D560-B3A3-41DC-AC54-5EC8CB21A93D}" type="presParOf" srcId="{8881111A-75FF-4EC5-826E-37E2F651A16A}" destId="{6E443B82-2EC4-46CF-8F93-6D6BEF4598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32F0C9-F01D-448F-9AB7-B65B896D7429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465BC5B-550A-4C39-A48E-05192F602D52}">
      <dgm:prSet phldrT="[文字]"/>
      <dgm:spPr/>
      <dgm:t>
        <a:bodyPr/>
        <a:lstStyle/>
        <a:p>
          <a:r>
            <a:rPr lang="zh-TW" altLang="en-US" dirty="0" smtClean="0"/>
            <a:t>官方商店下載</a:t>
          </a:r>
          <a:endParaRPr lang="zh-TW" altLang="en-US" dirty="0"/>
        </a:p>
      </dgm:t>
    </dgm:pt>
    <dgm:pt modelId="{CE893C77-2100-4BFC-9C46-8062A7CDB455}" type="parTrans" cxnId="{1BAAA3A8-8C3F-4717-BF24-A401404E2724}">
      <dgm:prSet/>
      <dgm:spPr/>
      <dgm:t>
        <a:bodyPr/>
        <a:lstStyle/>
        <a:p>
          <a:endParaRPr lang="zh-TW" altLang="en-US"/>
        </a:p>
      </dgm:t>
    </dgm:pt>
    <dgm:pt modelId="{DC6AF20B-7CFA-4710-80F2-F1725099B708}" type="sibTrans" cxnId="{1BAAA3A8-8C3F-4717-BF24-A401404E2724}">
      <dgm:prSet/>
      <dgm:spPr/>
      <dgm:t>
        <a:bodyPr/>
        <a:lstStyle/>
        <a:p>
          <a:endParaRPr lang="zh-TW" altLang="en-US"/>
        </a:p>
      </dgm:t>
    </dgm:pt>
    <dgm:pt modelId="{1FFDA4AC-05F3-4FEF-A811-353B100095E4}">
      <dgm:prSet phldrT="[文字]"/>
      <dgm:spPr/>
      <dgm:t>
        <a:bodyPr/>
        <a:lstStyle/>
        <a:p>
          <a:r>
            <a:rPr lang="zh-TW" altLang="en-US" dirty="0" smtClean="0"/>
            <a:t>軟體要求權限</a:t>
          </a:r>
          <a:endParaRPr lang="zh-TW" altLang="en-US" dirty="0"/>
        </a:p>
      </dgm:t>
    </dgm:pt>
    <dgm:pt modelId="{5FE33D72-29FC-4534-9F0E-20CABA223DFD}" type="parTrans" cxnId="{5888A70E-36E2-4598-B99B-A6B8C02D66DA}">
      <dgm:prSet/>
      <dgm:spPr/>
      <dgm:t>
        <a:bodyPr/>
        <a:lstStyle/>
        <a:p>
          <a:endParaRPr lang="zh-TW" altLang="en-US"/>
        </a:p>
      </dgm:t>
    </dgm:pt>
    <dgm:pt modelId="{7FD50926-F384-42B5-9FB2-9B8B8F8CE91F}" type="sibTrans" cxnId="{5888A70E-36E2-4598-B99B-A6B8C02D66DA}">
      <dgm:prSet/>
      <dgm:spPr/>
      <dgm:t>
        <a:bodyPr/>
        <a:lstStyle/>
        <a:p>
          <a:endParaRPr lang="zh-TW" altLang="en-US"/>
        </a:p>
      </dgm:t>
    </dgm:pt>
    <dgm:pt modelId="{01F9C18B-7960-4C33-8D36-24A29DD35F98}">
      <dgm:prSet phldrT="[文字]"/>
      <dgm:spPr/>
      <dgm:t>
        <a:bodyPr/>
        <a:lstStyle/>
        <a:p>
          <a:r>
            <a:rPr lang="zh-TW" altLang="en-US" dirty="0" smtClean="0"/>
            <a:t>軟體評等及回覆</a:t>
          </a:r>
          <a:endParaRPr lang="zh-TW" altLang="en-US" dirty="0"/>
        </a:p>
      </dgm:t>
    </dgm:pt>
    <dgm:pt modelId="{F1758134-5E05-452A-BF4E-4CBA92043C70}" type="parTrans" cxnId="{02F557CF-897B-4AD6-8763-00FA0B2086AC}">
      <dgm:prSet/>
      <dgm:spPr/>
      <dgm:t>
        <a:bodyPr/>
        <a:lstStyle/>
        <a:p>
          <a:endParaRPr lang="zh-TW" altLang="en-US"/>
        </a:p>
      </dgm:t>
    </dgm:pt>
    <dgm:pt modelId="{E6830389-8C68-4480-B831-F140F58F4E56}" type="sibTrans" cxnId="{02F557CF-897B-4AD6-8763-00FA0B2086AC}">
      <dgm:prSet/>
      <dgm:spPr/>
      <dgm:t>
        <a:bodyPr/>
        <a:lstStyle/>
        <a:p>
          <a:endParaRPr lang="zh-TW" altLang="en-US"/>
        </a:p>
      </dgm:t>
    </dgm:pt>
    <dgm:pt modelId="{23C18EEB-3EDD-4F89-B098-3D9F888871AB}">
      <dgm:prSet phldrT="[文字]"/>
      <dgm:spPr/>
      <dgm:t>
        <a:bodyPr/>
        <a:lstStyle/>
        <a:p>
          <a:r>
            <a:rPr lang="zh-TW" altLang="en-US" dirty="0" smtClean="0"/>
            <a:t>軟體出版商</a:t>
          </a:r>
          <a:endParaRPr lang="zh-TW" altLang="en-US" dirty="0"/>
        </a:p>
      </dgm:t>
    </dgm:pt>
    <dgm:pt modelId="{9ED58EE3-1717-46A0-920D-6A8A09C191F9}" type="parTrans" cxnId="{7136D8C8-4C8D-4D1E-BC3F-ECA426C607DC}">
      <dgm:prSet/>
      <dgm:spPr/>
      <dgm:t>
        <a:bodyPr/>
        <a:lstStyle/>
        <a:p>
          <a:endParaRPr lang="zh-TW" altLang="en-US"/>
        </a:p>
      </dgm:t>
    </dgm:pt>
    <dgm:pt modelId="{13E50C77-81E4-4B5A-9F64-859739F38161}" type="sibTrans" cxnId="{7136D8C8-4C8D-4D1E-BC3F-ECA426C607DC}">
      <dgm:prSet/>
      <dgm:spPr/>
      <dgm:t>
        <a:bodyPr/>
        <a:lstStyle/>
        <a:p>
          <a:endParaRPr lang="zh-TW" altLang="en-US"/>
        </a:p>
      </dgm:t>
    </dgm:pt>
    <dgm:pt modelId="{805EB882-EB58-4822-BD42-B3710BADEAEC}">
      <dgm:prSet phldrT="[文字]"/>
      <dgm:spPr/>
      <dgm:t>
        <a:bodyPr/>
        <a:lstStyle/>
        <a:p>
          <a:r>
            <a:rPr lang="zh-TW" altLang="en-US" dirty="0" smtClean="0"/>
            <a:t>手機權限設定</a:t>
          </a:r>
          <a:endParaRPr lang="zh-TW" altLang="en-US" dirty="0"/>
        </a:p>
      </dgm:t>
    </dgm:pt>
    <dgm:pt modelId="{CBD96A73-AF1F-47BC-B68D-3925CF86013E}" type="parTrans" cxnId="{40D56256-C1DB-4D0D-8740-9B43DA458387}">
      <dgm:prSet/>
      <dgm:spPr/>
    </dgm:pt>
    <dgm:pt modelId="{2B2B9685-12A9-4273-9B28-5F39489D3468}" type="sibTrans" cxnId="{40D56256-C1DB-4D0D-8740-9B43DA458387}">
      <dgm:prSet/>
      <dgm:spPr/>
    </dgm:pt>
    <dgm:pt modelId="{A0202F1C-56ED-4B94-9CA1-9F2E15ECE35A}" type="pres">
      <dgm:prSet presAssocID="{3932F0C9-F01D-448F-9AB7-B65B896D74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F3ABC84-8B31-4893-AA07-E2A3E7768193}" type="pres">
      <dgm:prSet presAssocID="{3932F0C9-F01D-448F-9AB7-B65B896D7429}" presName="Name1" presStyleCnt="0"/>
      <dgm:spPr/>
    </dgm:pt>
    <dgm:pt modelId="{2AF54818-0B41-4670-8CAC-D823399DE192}" type="pres">
      <dgm:prSet presAssocID="{3932F0C9-F01D-448F-9AB7-B65B896D7429}" presName="cycle" presStyleCnt="0"/>
      <dgm:spPr/>
    </dgm:pt>
    <dgm:pt modelId="{D661FAB3-032E-4FA9-96DE-F91EA4C489DA}" type="pres">
      <dgm:prSet presAssocID="{3932F0C9-F01D-448F-9AB7-B65B896D7429}" presName="srcNode" presStyleLbl="node1" presStyleIdx="0" presStyleCnt="5"/>
      <dgm:spPr/>
    </dgm:pt>
    <dgm:pt modelId="{D7678A38-6995-427E-AF34-5E94E141CD6C}" type="pres">
      <dgm:prSet presAssocID="{3932F0C9-F01D-448F-9AB7-B65B896D7429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95D3AF7A-6F8F-432F-A19A-ED8B8651A5B4}" type="pres">
      <dgm:prSet presAssocID="{3932F0C9-F01D-448F-9AB7-B65B896D7429}" presName="extraNode" presStyleLbl="node1" presStyleIdx="0" presStyleCnt="5"/>
      <dgm:spPr/>
    </dgm:pt>
    <dgm:pt modelId="{1BF81E23-2065-433C-9CF9-F4432A1F0A61}" type="pres">
      <dgm:prSet presAssocID="{3932F0C9-F01D-448F-9AB7-B65B896D7429}" presName="dstNode" presStyleLbl="node1" presStyleIdx="0" presStyleCnt="5"/>
      <dgm:spPr/>
    </dgm:pt>
    <dgm:pt modelId="{CFA67535-4E7F-4B9D-A4C0-11F1C83C6403}" type="pres">
      <dgm:prSet presAssocID="{B465BC5B-550A-4C39-A48E-05192F602D5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2C2EC6-17AD-48DC-9AFA-64A2624087AB}" type="pres">
      <dgm:prSet presAssocID="{B465BC5B-550A-4C39-A48E-05192F602D52}" presName="accent_1" presStyleCnt="0"/>
      <dgm:spPr/>
    </dgm:pt>
    <dgm:pt modelId="{A84F1D6E-F315-4E91-8D18-1CD99CF0C711}" type="pres">
      <dgm:prSet presAssocID="{B465BC5B-550A-4C39-A48E-05192F602D52}" presName="accentRepeatNode" presStyleLbl="solidFgAcc1" presStyleIdx="0" presStyleCnt="5"/>
      <dgm:spPr/>
    </dgm:pt>
    <dgm:pt modelId="{60117270-9595-467A-AC65-D35F7DA8A024}" type="pres">
      <dgm:prSet presAssocID="{23C18EEB-3EDD-4F89-B098-3D9F888871A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57A427-C489-43D3-9AF8-FB8477168AE4}" type="pres">
      <dgm:prSet presAssocID="{23C18EEB-3EDD-4F89-B098-3D9F888871AB}" presName="accent_2" presStyleCnt="0"/>
      <dgm:spPr/>
    </dgm:pt>
    <dgm:pt modelId="{C4596A74-0C26-4E65-8080-4E655CD6ACE2}" type="pres">
      <dgm:prSet presAssocID="{23C18EEB-3EDD-4F89-B098-3D9F888871AB}" presName="accentRepeatNode" presStyleLbl="solidFgAcc1" presStyleIdx="1" presStyleCnt="5"/>
      <dgm:spPr/>
    </dgm:pt>
    <dgm:pt modelId="{198CB41F-06D5-4F85-B2B2-5C867FDCD537}" type="pres">
      <dgm:prSet presAssocID="{1FFDA4AC-05F3-4FEF-A811-353B100095E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6512E9-4D0B-4321-B620-EDEDDBE2E220}" type="pres">
      <dgm:prSet presAssocID="{1FFDA4AC-05F3-4FEF-A811-353B100095E4}" presName="accent_3" presStyleCnt="0"/>
      <dgm:spPr/>
    </dgm:pt>
    <dgm:pt modelId="{92604393-9D5E-4F4D-92B6-1CE1C715660E}" type="pres">
      <dgm:prSet presAssocID="{1FFDA4AC-05F3-4FEF-A811-353B100095E4}" presName="accentRepeatNode" presStyleLbl="solidFgAcc1" presStyleIdx="2" presStyleCnt="5"/>
      <dgm:spPr/>
    </dgm:pt>
    <dgm:pt modelId="{ADF4F998-36D6-450E-95FD-A1C6E03E8C2A}" type="pres">
      <dgm:prSet presAssocID="{01F9C18B-7960-4C33-8D36-24A29DD35F9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C390BC-C7C2-4A7F-8EF2-9A11C1228BEB}" type="pres">
      <dgm:prSet presAssocID="{01F9C18B-7960-4C33-8D36-24A29DD35F98}" presName="accent_4" presStyleCnt="0"/>
      <dgm:spPr/>
    </dgm:pt>
    <dgm:pt modelId="{BC1AF378-96FF-43E8-AB43-53E2C5A79E7A}" type="pres">
      <dgm:prSet presAssocID="{01F9C18B-7960-4C33-8D36-24A29DD35F98}" presName="accentRepeatNode" presStyleLbl="solidFgAcc1" presStyleIdx="3" presStyleCnt="5"/>
      <dgm:spPr/>
    </dgm:pt>
    <dgm:pt modelId="{A827B9E5-792A-4F16-8390-DF7493AC57E3}" type="pres">
      <dgm:prSet presAssocID="{805EB882-EB58-4822-BD42-B3710BADEAE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6E9E2B-317F-4886-96E2-C3601BC5662D}" type="pres">
      <dgm:prSet presAssocID="{805EB882-EB58-4822-BD42-B3710BADEAEC}" presName="accent_5" presStyleCnt="0"/>
      <dgm:spPr/>
    </dgm:pt>
    <dgm:pt modelId="{84DA79E7-5F96-4CE8-B18F-41AE20D332E0}" type="pres">
      <dgm:prSet presAssocID="{805EB882-EB58-4822-BD42-B3710BADEAEC}" presName="accentRepeatNode" presStyleLbl="solidFgAcc1" presStyleIdx="4" presStyleCnt="5"/>
      <dgm:spPr/>
    </dgm:pt>
  </dgm:ptLst>
  <dgm:cxnLst>
    <dgm:cxn modelId="{A30A897B-B72A-473E-8032-FB51D623721D}" type="presOf" srcId="{1FFDA4AC-05F3-4FEF-A811-353B100095E4}" destId="{198CB41F-06D5-4F85-B2B2-5C867FDCD537}" srcOrd="0" destOrd="0" presId="urn:microsoft.com/office/officeart/2008/layout/VerticalCurvedList"/>
    <dgm:cxn modelId="{1BAAA3A8-8C3F-4717-BF24-A401404E2724}" srcId="{3932F0C9-F01D-448F-9AB7-B65B896D7429}" destId="{B465BC5B-550A-4C39-A48E-05192F602D52}" srcOrd="0" destOrd="0" parTransId="{CE893C77-2100-4BFC-9C46-8062A7CDB455}" sibTransId="{DC6AF20B-7CFA-4710-80F2-F1725099B708}"/>
    <dgm:cxn modelId="{02F557CF-897B-4AD6-8763-00FA0B2086AC}" srcId="{3932F0C9-F01D-448F-9AB7-B65B896D7429}" destId="{01F9C18B-7960-4C33-8D36-24A29DD35F98}" srcOrd="3" destOrd="0" parTransId="{F1758134-5E05-452A-BF4E-4CBA92043C70}" sibTransId="{E6830389-8C68-4480-B831-F140F58F4E56}"/>
    <dgm:cxn modelId="{C63C6A95-9FA1-4716-9F51-8AF308127F07}" type="presOf" srcId="{23C18EEB-3EDD-4F89-B098-3D9F888871AB}" destId="{60117270-9595-467A-AC65-D35F7DA8A024}" srcOrd="0" destOrd="0" presId="urn:microsoft.com/office/officeart/2008/layout/VerticalCurvedList"/>
    <dgm:cxn modelId="{5ADD59C9-529D-40E3-A5FB-17ACDC146B51}" type="presOf" srcId="{DC6AF20B-7CFA-4710-80F2-F1725099B708}" destId="{D7678A38-6995-427E-AF34-5E94E141CD6C}" srcOrd="0" destOrd="0" presId="urn:microsoft.com/office/officeart/2008/layout/VerticalCurvedList"/>
    <dgm:cxn modelId="{40D56256-C1DB-4D0D-8740-9B43DA458387}" srcId="{3932F0C9-F01D-448F-9AB7-B65B896D7429}" destId="{805EB882-EB58-4822-BD42-B3710BADEAEC}" srcOrd="4" destOrd="0" parTransId="{CBD96A73-AF1F-47BC-B68D-3925CF86013E}" sibTransId="{2B2B9685-12A9-4273-9B28-5F39489D3468}"/>
    <dgm:cxn modelId="{05781DF1-2C37-4A3A-BF92-632D6D8F398A}" type="presOf" srcId="{805EB882-EB58-4822-BD42-B3710BADEAEC}" destId="{A827B9E5-792A-4F16-8390-DF7493AC57E3}" srcOrd="0" destOrd="0" presId="urn:microsoft.com/office/officeart/2008/layout/VerticalCurvedList"/>
    <dgm:cxn modelId="{7136D8C8-4C8D-4D1E-BC3F-ECA426C607DC}" srcId="{3932F0C9-F01D-448F-9AB7-B65B896D7429}" destId="{23C18EEB-3EDD-4F89-B098-3D9F888871AB}" srcOrd="1" destOrd="0" parTransId="{9ED58EE3-1717-46A0-920D-6A8A09C191F9}" sibTransId="{13E50C77-81E4-4B5A-9F64-859739F38161}"/>
    <dgm:cxn modelId="{2C757842-9A20-4511-A23B-8AAE4BD0AFA1}" type="presOf" srcId="{3932F0C9-F01D-448F-9AB7-B65B896D7429}" destId="{A0202F1C-56ED-4B94-9CA1-9F2E15ECE35A}" srcOrd="0" destOrd="0" presId="urn:microsoft.com/office/officeart/2008/layout/VerticalCurvedList"/>
    <dgm:cxn modelId="{58540317-2166-42EC-B6D3-B157D9E0FC24}" type="presOf" srcId="{01F9C18B-7960-4C33-8D36-24A29DD35F98}" destId="{ADF4F998-36D6-450E-95FD-A1C6E03E8C2A}" srcOrd="0" destOrd="0" presId="urn:microsoft.com/office/officeart/2008/layout/VerticalCurvedList"/>
    <dgm:cxn modelId="{5888A70E-36E2-4598-B99B-A6B8C02D66DA}" srcId="{3932F0C9-F01D-448F-9AB7-B65B896D7429}" destId="{1FFDA4AC-05F3-4FEF-A811-353B100095E4}" srcOrd="2" destOrd="0" parTransId="{5FE33D72-29FC-4534-9F0E-20CABA223DFD}" sibTransId="{7FD50926-F384-42B5-9FB2-9B8B8F8CE91F}"/>
    <dgm:cxn modelId="{748D8B23-5CC4-482D-9118-CF9E27BD35F9}" type="presOf" srcId="{B465BC5B-550A-4C39-A48E-05192F602D52}" destId="{CFA67535-4E7F-4B9D-A4C0-11F1C83C6403}" srcOrd="0" destOrd="0" presId="urn:microsoft.com/office/officeart/2008/layout/VerticalCurvedList"/>
    <dgm:cxn modelId="{EE181E9C-F327-40DA-A15B-F8EAEACCE0E2}" type="presParOf" srcId="{A0202F1C-56ED-4B94-9CA1-9F2E15ECE35A}" destId="{FF3ABC84-8B31-4893-AA07-E2A3E7768193}" srcOrd="0" destOrd="0" presId="urn:microsoft.com/office/officeart/2008/layout/VerticalCurvedList"/>
    <dgm:cxn modelId="{8A256CCB-31B7-4702-B5F7-51817EA3B25B}" type="presParOf" srcId="{FF3ABC84-8B31-4893-AA07-E2A3E7768193}" destId="{2AF54818-0B41-4670-8CAC-D823399DE192}" srcOrd="0" destOrd="0" presId="urn:microsoft.com/office/officeart/2008/layout/VerticalCurvedList"/>
    <dgm:cxn modelId="{A48CFDC1-0CF3-4D59-B90E-4E5B9408C959}" type="presParOf" srcId="{2AF54818-0B41-4670-8CAC-D823399DE192}" destId="{D661FAB3-032E-4FA9-96DE-F91EA4C489DA}" srcOrd="0" destOrd="0" presId="urn:microsoft.com/office/officeart/2008/layout/VerticalCurvedList"/>
    <dgm:cxn modelId="{0B2E4AC6-8E24-48EA-A4A4-AA552CE2C00C}" type="presParOf" srcId="{2AF54818-0B41-4670-8CAC-D823399DE192}" destId="{D7678A38-6995-427E-AF34-5E94E141CD6C}" srcOrd="1" destOrd="0" presId="urn:microsoft.com/office/officeart/2008/layout/VerticalCurvedList"/>
    <dgm:cxn modelId="{AE94E95C-F401-4443-AC0C-B30BA4C591C5}" type="presParOf" srcId="{2AF54818-0B41-4670-8CAC-D823399DE192}" destId="{95D3AF7A-6F8F-432F-A19A-ED8B8651A5B4}" srcOrd="2" destOrd="0" presId="urn:microsoft.com/office/officeart/2008/layout/VerticalCurvedList"/>
    <dgm:cxn modelId="{B3833C7E-C6C1-4489-9C18-161CA7EAE72E}" type="presParOf" srcId="{2AF54818-0B41-4670-8CAC-D823399DE192}" destId="{1BF81E23-2065-433C-9CF9-F4432A1F0A61}" srcOrd="3" destOrd="0" presId="urn:microsoft.com/office/officeart/2008/layout/VerticalCurvedList"/>
    <dgm:cxn modelId="{8E0A2DA3-C780-47E0-93E1-8B08DD03DC01}" type="presParOf" srcId="{FF3ABC84-8B31-4893-AA07-E2A3E7768193}" destId="{CFA67535-4E7F-4B9D-A4C0-11F1C83C6403}" srcOrd="1" destOrd="0" presId="urn:microsoft.com/office/officeart/2008/layout/VerticalCurvedList"/>
    <dgm:cxn modelId="{7B8518AE-08AC-43EC-86E2-70EA6834E8D0}" type="presParOf" srcId="{FF3ABC84-8B31-4893-AA07-E2A3E7768193}" destId="{FE2C2EC6-17AD-48DC-9AFA-64A2624087AB}" srcOrd="2" destOrd="0" presId="urn:microsoft.com/office/officeart/2008/layout/VerticalCurvedList"/>
    <dgm:cxn modelId="{A206DDC4-7E73-4AB0-B62C-02C985E8B515}" type="presParOf" srcId="{FE2C2EC6-17AD-48DC-9AFA-64A2624087AB}" destId="{A84F1D6E-F315-4E91-8D18-1CD99CF0C711}" srcOrd="0" destOrd="0" presId="urn:microsoft.com/office/officeart/2008/layout/VerticalCurvedList"/>
    <dgm:cxn modelId="{C1D244EC-04D2-4D6A-8D63-73AC30E20429}" type="presParOf" srcId="{FF3ABC84-8B31-4893-AA07-E2A3E7768193}" destId="{60117270-9595-467A-AC65-D35F7DA8A024}" srcOrd="3" destOrd="0" presId="urn:microsoft.com/office/officeart/2008/layout/VerticalCurvedList"/>
    <dgm:cxn modelId="{0AEC1039-FBE4-4E05-825F-0A79AFCF44DE}" type="presParOf" srcId="{FF3ABC84-8B31-4893-AA07-E2A3E7768193}" destId="{A357A427-C489-43D3-9AF8-FB8477168AE4}" srcOrd="4" destOrd="0" presId="urn:microsoft.com/office/officeart/2008/layout/VerticalCurvedList"/>
    <dgm:cxn modelId="{4352C114-3908-4299-83BA-1870B01FAA8A}" type="presParOf" srcId="{A357A427-C489-43D3-9AF8-FB8477168AE4}" destId="{C4596A74-0C26-4E65-8080-4E655CD6ACE2}" srcOrd="0" destOrd="0" presId="urn:microsoft.com/office/officeart/2008/layout/VerticalCurvedList"/>
    <dgm:cxn modelId="{002B73D6-51B5-4D5E-821E-4612B2D2E363}" type="presParOf" srcId="{FF3ABC84-8B31-4893-AA07-E2A3E7768193}" destId="{198CB41F-06D5-4F85-B2B2-5C867FDCD537}" srcOrd="5" destOrd="0" presId="urn:microsoft.com/office/officeart/2008/layout/VerticalCurvedList"/>
    <dgm:cxn modelId="{A7DCB80D-D90B-4072-9995-E0EE25E0A575}" type="presParOf" srcId="{FF3ABC84-8B31-4893-AA07-E2A3E7768193}" destId="{876512E9-4D0B-4321-B620-EDEDDBE2E220}" srcOrd="6" destOrd="0" presId="urn:microsoft.com/office/officeart/2008/layout/VerticalCurvedList"/>
    <dgm:cxn modelId="{DE189D62-FE25-435F-BFA3-48D1C0C935AA}" type="presParOf" srcId="{876512E9-4D0B-4321-B620-EDEDDBE2E220}" destId="{92604393-9D5E-4F4D-92B6-1CE1C715660E}" srcOrd="0" destOrd="0" presId="urn:microsoft.com/office/officeart/2008/layout/VerticalCurvedList"/>
    <dgm:cxn modelId="{697C77E9-1D18-4B8E-A645-4B771EC2A9C3}" type="presParOf" srcId="{FF3ABC84-8B31-4893-AA07-E2A3E7768193}" destId="{ADF4F998-36D6-450E-95FD-A1C6E03E8C2A}" srcOrd="7" destOrd="0" presId="urn:microsoft.com/office/officeart/2008/layout/VerticalCurvedList"/>
    <dgm:cxn modelId="{CADE836C-6802-4645-BA3C-EFD1CD542ADD}" type="presParOf" srcId="{FF3ABC84-8B31-4893-AA07-E2A3E7768193}" destId="{AEC390BC-C7C2-4A7F-8EF2-9A11C1228BEB}" srcOrd="8" destOrd="0" presId="urn:microsoft.com/office/officeart/2008/layout/VerticalCurvedList"/>
    <dgm:cxn modelId="{3F7E4EA0-A80D-4E5B-B033-03C046152E70}" type="presParOf" srcId="{AEC390BC-C7C2-4A7F-8EF2-9A11C1228BEB}" destId="{BC1AF378-96FF-43E8-AB43-53E2C5A79E7A}" srcOrd="0" destOrd="0" presId="urn:microsoft.com/office/officeart/2008/layout/VerticalCurvedList"/>
    <dgm:cxn modelId="{220A44CF-1FA7-4B93-A2EC-B3BEF9C4AE1F}" type="presParOf" srcId="{FF3ABC84-8B31-4893-AA07-E2A3E7768193}" destId="{A827B9E5-792A-4F16-8390-DF7493AC57E3}" srcOrd="9" destOrd="0" presId="urn:microsoft.com/office/officeart/2008/layout/VerticalCurvedList"/>
    <dgm:cxn modelId="{14ECC1F0-96B8-470B-9675-DB68E77AEEF6}" type="presParOf" srcId="{FF3ABC84-8B31-4893-AA07-E2A3E7768193}" destId="{DF6E9E2B-317F-4886-96E2-C3601BC5662D}" srcOrd="10" destOrd="0" presId="urn:microsoft.com/office/officeart/2008/layout/VerticalCurvedList"/>
    <dgm:cxn modelId="{34B8C4ED-ED69-4169-B8CF-C7B395D91843}" type="presParOf" srcId="{DF6E9E2B-317F-4886-96E2-C3601BC5662D}" destId="{84DA79E7-5F96-4CE8-B18F-41AE20D332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1D3CF4-C0DB-4827-8C43-ED62C6BB5268}" type="doc">
      <dgm:prSet loTypeId="urn:microsoft.com/office/officeart/2005/8/layout/lProcess2" loCatId="list" qsTypeId="urn:microsoft.com/office/officeart/2005/8/quickstyle/simple2" qsCatId="simple" csTypeId="urn:microsoft.com/office/officeart/2005/8/colors/colorful3" csCatId="colorful" phldr="1"/>
      <dgm:spPr/>
    </dgm:pt>
    <dgm:pt modelId="{99049A12-020E-42A3-A7B3-11BB45B5F26C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合法性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0EE71D7-03DE-43CF-A123-12DE073CA4E8}" type="parTrans" cxnId="{92BDC58B-59FC-47A6-965D-3DD279E77583}">
      <dgm:prSet/>
      <dgm:spPr/>
      <dgm:t>
        <a:bodyPr/>
        <a:lstStyle/>
        <a:p>
          <a:endParaRPr lang="zh-TW" altLang="en-US"/>
        </a:p>
      </dgm:t>
    </dgm:pt>
    <dgm:pt modelId="{019D2621-1736-49C6-B2E0-EC49525D8708}" type="sibTrans" cxnId="{92BDC58B-59FC-47A6-965D-3DD279E77583}">
      <dgm:prSet/>
      <dgm:spPr/>
      <dgm:t>
        <a:bodyPr/>
        <a:lstStyle/>
        <a:p>
          <a:endParaRPr lang="zh-TW" altLang="en-US"/>
        </a:p>
      </dgm:t>
    </dgm:pt>
    <dgm:pt modelId="{A81F730D-D3AF-4659-9D0E-989A733344E8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驗證機制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50C9DCE-87FC-4327-A6A2-F23921580C44}" type="parTrans" cxnId="{73562AEC-6FD6-4281-8C7D-AF06187E9FF3}">
      <dgm:prSet/>
      <dgm:spPr/>
      <dgm:t>
        <a:bodyPr/>
        <a:lstStyle/>
        <a:p>
          <a:endParaRPr lang="zh-TW" altLang="en-US"/>
        </a:p>
      </dgm:t>
    </dgm:pt>
    <dgm:pt modelId="{F2977EC4-CB8C-4A16-A48F-FC97847CC47B}" type="sibTrans" cxnId="{73562AEC-6FD6-4281-8C7D-AF06187E9FF3}">
      <dgm:prSet/>
      <dgm:spPr/>
      <dgm:t>
        <a:bodyPr/>
        <a:lstStyle/>
        <a:p>
          <a:endParaRPr lang="zh-TW" altLang="en-US"/>
        </a:p>
      </dgm:t>
    </dgm:pt>
    <dgm:pt modelId="{A5C46580-AE2E-4C3B-B598-ABBB8B02BB93}">
      <dgm:prSet phldrT="[文字]" custT="1"/>
      <dgm:spPr/>
      <dgm:t>
        <a:bodyPr/>
        <a:lstStyle/>
        <a:p>
          <a:r>
            <a:rPr lang="zh-TW" altLang="en-US" sz="4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連線前</a:t>
          </a:r>
          <a:endParaRPr lang="zh-TW" altLang="en-US" sz="48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5068C22-01B7-473F-B69E-7AD6BB235E31}" type="parTrans" cxnId="{05F4D52E-9E83-422A-AFFE-9E56E2DC2CB3}">
      <dgm:prSet/>
      <dgm:spPr/>
      <dgm:t>
        <a:bodyPr/>
        <a:lstStyle/>
        <a:p>
          <a:endParaRPr lang="zh-TW" altLang="en-US"/>
        </a:p>
      </dgm:t>
    </dgm:pt>
    <dgm:pt modelId="{C9E38182-A4E9-49A4-AD12-AE5E272788D6}" type="sibTrans" cxnId="{05F4D52E-9E83-422A-AFFE-9E56E2DC2CB3}">
      <dgm:prSet/>
      <dgm:spPr/>
      <dgm:t>
        <a:bodyPr/>
        <a:lstStyle/>
        <a:p>
          <a:endParaRPr lang="zh-TW" altLang="en-US"/>
        </a:p>
      </dgm:t>
    </dgm:pt>
    <dgm:pt modelId="{A7B0DD0C-CF53-4C71-AA85-64FF9B0F182C}" type="pres">
      <dgm:prSet presAssocID="{951D3CF4-C0DB-4827-8C43-ED62C6BB5268}" presName="theList" presStyleCnt="0">
        <dgm:presLayoutVars>
          <dgm:dir/>
          <dgm:animLvl val="lvl"/>
          <dgm:resizeHandles val="exact"/>
        </dgm:presLayoutVars>
      </dgm:prSet>
      <dgm:spPr/>
    </dgm:pt>
    <dgm:pt modelId="{E42D9161-BABA-49AB-8966-1C42573CEAAE}" type="pres">
      <dgm:prSet presAssocID="{A5C46580-AE2E-4C3B-B598-ABBB8B02BB93}" presName="compNode" presStyleCnt="0"/>
      <dgm:spPr/>
    </dgm:pt>
    <dgm:pt modelId="{630CA7E8-1416-498C-833F-86B8678B6D83}" type="pres">
      <dgm:prSet presAssocID="{A5C46580-AE2E-4C3B-B598-ABBB8B02BB93}" presName="aNode" presStyleLbl="bgShp" presStyleIdx="0" presStyleCnt="1"/>
      <dgm:spPr/>
      <dgm:t>
        <a:bodyPr/>
        <a:lstStyle/>
        <a:p>
          <a:endParaRPr lang="zh-TW" altLang="en-US"/>
        </a:p>
      </dgm:t>
    </dgm:pt>
    <dgm:pt modelId="{71DB1875-8751-4817-9F5C-CDC0E3452CCE}" type="pres">
      <dgm:prSet presAssocID="{A5C46580-AE2E-4C3B-B598-ABBB8B02BB93}" presName="textNode" presStyleLbl="bgShp" presStyleIdx="0" presStyleCnt="1"/>
      <dgm:spPr/>
      <dgm:t>
        <a:bodyPr/>
        <a:lstStyle/>
        <a:p>
          <a:endParaRPr lang="zh-TW" altLang="en-US"/>
        </a:p>
      </dgm:t>
    </dgm:pt>
    <dgm:pt modelId="{0971FF36-7FC0-43CF-BB9B-826DC16E88D5}" type="pres">
      <dgm:prSet presAssocID="{A5C46580-AE2E-4C3B-B598-ABBB8B02BB93}" presName="compChildNode" presStyleCnt="0"/>
      <dgm:spPr/>
    </dgm:pt>
    <dgm:pt modelId="{01E46DDA-D43F-4378-B943-67D0C82E5409}" type="pres">
      <dgm:prSet presAssocID="{A5C46580-AE2E-4C3B-B598-ABBB8B02BB93}" presName="theInnerList" presStyleCnt="0"/>
      <dgm:spPr/>
    </dgm:pt>
    <dgm:pt modelId="{D6F06251-0881-4D41-9242-4E091AE68B34}" type="pres">
      <dgm:prSet presAssocID="{99049A12-020E-42A3-A7B3-11BB45B5F26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7B5366-0310-4F1F-B0DF-3338A30DFC66}" type="pres">
      <dgm:prSet presAssocID="{99049A12-020E-42A3-A7B3-11BB45B5F26C}" presName="aSpace2" presStyleCnt="0"/>
      <dgm:spPr/>
    </dgm:pt>
    <dgm:pt modelId="{AAFB4FFB-2E2B-4809-89A6-B4A9E4C3E59A}" type="pres">
      <dgm:prSet presAssocID="{A81F730D-D3AF-4659-9D0E-989A733344E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1020EC-A970-4041-AE31-B3E42800C7EC}" type="presOf" srcId="{951D3CF4-C0DB-4827-8C43-ED62C6BB5268}" destId="{A7B0DD0C-CF53-4C71-AA85-64FF9B0F182C}" srcOrd="0" destOrd="0" presId="urn:microsoft.com/office/officeart/2005/8/layout/lProcess2"/>
    <dgm:cxn modelId="{07196182-C078-42AD-AF3A-C78FF6C016A0}" type="presOf" srcId="{A5C46580-AE2E-4C3B-B598-ABBB8B02BB93}" destId="{630CA7E8-1416-498C-833F-86B8678B6D83}" srcOrd="0" destOrd="0" presId="urn:microsoft.com/office/officeart/2005/8/layout/lProcess2"/>
    <dgm:cxn modelId="{73562AEC-6FD6-4281-8C7D-AF06187E9FF3}" srcId="{A5C46580-AE2E-4C3B-B598-ABBB8B02BB93}" destId="{A81F730D-D3AF-4659-9D0E-989A733344E8}" srcOrd="1" destOrd="0" parTransId="{650C9DCE-87FC-4327-A6A2-F23921580C44}" sibTransId="{F2977EC4-CB8C-4A16-A48F-FC97847CC47B}"/>
    <dgm:cxn modelId="{92BDC58B-59FC-47A6-965D-3DD279E77583}" srcId="{A5C46580-AE2E-4C3B-B598-ABBB8B02BB93}" destId="{99049A12-020E-42A3-A7B3-11BB45B5F26C}" srcOrd="0" destOrd="0" parTransId="{D0EE71D7-03DE-43CF-A123-12DE073CA4E8}" sibTransId="{019D2621-1736-49C6-B2E0-EC49525D8708}"/>
    <dgm:cxn modelId="{05F4D52E-9E83-422A-AFFE-9E56E2DC2CB3}" srcId="{951D3CF4-C0DB-4827-8C43-ED62C6BB5268}" destId="{A5C46580-AE2E-4C3B-B598-ABBB8B02BB93}" srcOrd="0" destOrd="0" parTransId="{45068C22-01B7-473F-B69E-7AD6BB235E31}" sibTransId="{C9E38182-A4E9-49A4-AD12-AE5E272788D6}"/>
    <dgm:cxn modelId="{FC19553D-50D5-46EB-AB3E-E5A98625D108}" type="presOf" srcId="{A5C46580-AE2E-4C3B-B598-ABBB8B02BB93}" destId="{71DB1875-8751-4817-9F5C-CDC0E3452CCE}" srcOrd="1" destOrd="0" presId="urn:microsoft.com/office/officeart/2005/8/layout/lProcess2"/>
    <dgm:cxn modelId="{01A1582C-54E0-4160-9AF6-12B9AF68853A}" type="presOf" srcId="{99049A12-020E-42A3-A7B3-11BB45B5F26C}" destId="{D6F06251-0881-4D41-9242-4E091AE68B34}" srcOrd="0" destOrd="0" presId="urn:microsoft.com/office/officeart/2005/8/layout/lProcess2"/>
    <dgm:cxn modelId="{B92AD414-BEE7-45A1-BCD2-D49A0CD021ED}" type="presOf" srcId="{A81F730D-D3AF-4659-9D0E-989A733344E8}" destId="{AAFB4FFB-2E2B-4809-89A6-B4A9E4C3E59A}" srcOrd="0" destOrd="0" presId="urn:microsoft.com/office/officeart/2005/8/layout/lProcess2"/>
    <dgm:cxn modelId="{2DCBADE8-DDAC-4E64-88A0-8717665F3ACF}" type="presParOf" srcId="{A7B0DD0C-CF53-4C71-AA85-64FF9B0F182C}" destId="{E42D9161-BABA-49AB-8966-1C42573CEAAE}" srcOrd="0" destOrd="0" presId="urn:microsoft.com/office/officeart/2005/8/layout/lProcess2"/>
    <dgm:cxn modelId="{4E041BAA-1CFF-497A-9F38-EFF256E6EBC8}" type="presParOf" srcId="{E42D9161-BABA-49AB-8966-1C42573CEAAE}" destId="{630CA7E8-1416-498C-833F-86B8678B6D83}" srcOrd="0" destOrd="0" presId="urn:microsoft.com/office/officeart/2005/8/layout/lProcess2"/>
    <dgm:cxn modelId="{24F712F3-6A17-43EC-9EC5-C87C17962922}" type="presParOf" srcId="{E42D9161-BABA-49AB-8966-1C42573CEAAE}" destId="{71DB1875-8751-4817-9F5C-CDC0E3452CCE}" srcOrd="1" destOrd="0" presId="urn:microsoft.com/office/officeart/2005/8/layout/lProcess2"/>
    <dgm:cxn modelId="{FD37EA44-0E1B-43A4-BA7E-B76BFDEE3000}" type="presParOf" srcId="{E42D9161-BABA-49AB-8966-1C42573CEAAE}" destId="{0971FF36-7FC0-43CF-BB9B-826DC16E88D5}" srcOrd="2" destOrd="0" presId="urn:microsoft.com/office/officeart/2005/8/layout/lProcess2"/>
    <dgm:cxn modelId="{11E43E10-FA3F-420E-9009-3316B463AC59}" type="presParOf" srcId="{0971FF36-7FC0-43CF-BB9B-826DC16E88D5}" destId="{01E46DDA-D43F-4378-B943-67D0C82E5409}" srcOrd="0" destOrd="0" presId="urn:microsoft.com/office/officeart/2005/8/layout/lProcess2"/>
    <dgm:cxn modelId="{2928DDCF-A575-4EC8-9B93-11B41727B26E}" type="presParOf" srcId="{01E46DDA-D43F-4378-B943-67D0C82E5409}" destId="{D6F06251-0881-4D41-9242-4E091AE68B34}" srcOrd="0" destOrd="0" presId="urn:microsoft.com/office/officeart/2005/8/layout/lProcess2"/>
    <dgm:cxn modelId="{8BFBDF12-CAD3-4462-B6CF-B7F0EC1ECE1D}" type="presParOf" srcId="{01E46DDA-D43F-4378-B943-67D0C82E5409}" destId="{117B5366-0310-4F1F-B0DF-3338A30DFC66}" srcOrd="1" destOrd="0" presId="urn:microsoft.com/office/officeart/2005/8/layout/lProcess2"/>
    <dgm:cxn modelId="{0444E393-5222-4EAF-8E55-FF29618F7207}" type="presParOf" srcId="{01E46DDA-D43F-4378-B943-67D0C82E5409}" destId="{AAFB4FFB-2E2B-4809-89A6-B4A9E4C3E59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1A6ABA-31BC-4FA6-8476-073B2433A6C2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B0A5D46-0B06-4F20-92B7-BBAD22498DC4}">
      <dgm:prSet phldrT="[文字]" custT="1"/>
      <dgm:spPr/>
      <dgm:t>
        <a:bodyPr/>
        <a:lstStyle/>
        <a:p>
          <a:r>
            <a:rPr lang="zh-TW" altLang="en-US" sz="4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連線後</a:t>
          </a:r>
          <a:endParaRPr lang="zh-TW" altLang="en-US" sz="48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DA05134-CB4D-4223-9839-A34A0F1788ED}" type="parTrans" cxnId="{5255BE59-85D8-43F5-974D-545FEA6098AB}">
      <dgm:prSet/>
      <dgm:spPr/>
      <dgm:t>
        <a:bodyPr/>
        <a:lstStyle/>
        <a:p>
          <a:endParaRPr lang="zh-TW" altLang="en-US"/>
        </a:p>
      </dgm:t>
    </dgm:pt>
    <dgm:pt modelId="{DCC047A2-6BA4-41ED-A24D-93F6CA7ABEE5}" type="sibTrans" cxnId="{5255BE59-85D8-43F5-974D-545FEA6098AB}">
      <dgm:prSet/>
      <dgm:spPr/>
      <dgm:t>
        <a:bodyPr/>
        <a:lstStyle/>
        <a:p>
          <a:endParaRPr lang="zh-TW" altLang="en-US"/>
        </a:p>
      </dgm:t>
    </dgm:pt>
    <dgm:pt modelId="{CA8BBBCB-B2AA-448C-8011-9C61B47ED5D1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登入操作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9198E82-487D-4D42-BC13-E6534A11DC75}" type="parTrans" cxnId="{EB55211D-E874-483F-B41A-513CBA4CACC4}">
      <dgm:prSet/>
      <dgm:spPr/>
      <dgm:t>
        <a:bodyPr/>
        <a:lstStyle/>
        <a:p>
          <a:endParaRPr lang="zh-TW" altLang="en-US"/>
        </a:p>
      </dgm:t>
    </dgm:pt>
    <dgm:pt modelId="{63E99EFA-049A-4050-994C-AA49877286E3}" type="sibTrans" cxnId="{EB55211D-E874-483F-B41A-513CBA4CACC4}">
      <dgm:prSet/>
      <dgm:spPr/>
      <dgm:t>
        <a:bodyPr/>
        <a:lstStyle/>
        <a:p>
          <a:endParaRPr lang="zh-TW" altLang="en-US"/>
        </a:p>
      </dgm:t>
    </dgm:pt>
    <dgm:pt modelId="{C5DC5636-14C1-4FFB-8145-B1FC1DDC3562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個人機敏資料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4D6428A-82FE-4F91-8CE0-A11AD3517D3A}" type="parTrans" cxnId="{B0C4D30C-7F74-4831-8FD2-D1B4935C849E}">
      <dgm:prSet/>
      <dgm:spPr/>
      <dgm:t>
        <a:bodyPr/>
        <a:lstStyle/>
        <a:p>
          <a:endParaRPr lang="zh-TW" altLang="en-US"/>
        </a:p>
      </dgm:t>
    </dgm:pt>
    <dgm:pt modelId="{CAE77BC5-0F75-4D9F-83FF-73A7B1D27D1A}" type="sibTrans" cxnId="{B0C4D30C-7F74-4831-8FD2-D1B4935C849E}">
      <dgm:prSet/>
      <dgm:spPr/>
      <dgm:t>
        <a:bodyPr/>
        <a:lstStyle/>
        <a:p>
          <a:endParaRPr lang="zh-TW" altLang="en-US"/>
        </a:p>
      </dgm:t>
    </dgm:pt>
    <dgm:pt modelId="{93C23215-E16C-459C-9894-AB3927B424EE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金融操作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532E5F3-B525-46CF-9B46-9A976137A64A}" type="parTrans" cxnId="{448DA6C2-3682-4E35-A560-9CBA06F128DD}">
      <dgm:prSet/>
      <dgm:spPr/>
      <dgm:t>
        <a:bodyPr/>
        <a:lstStyle/>
        <a:p>
          <a:endParaRPr lang="zh-TW" altLang="en-US"/>
        </a:p>
      </dgm:t>
    </dgm:pt>
    <dgm:pt modelId="{1FFE57CE-59B8-4581-8E4E-CFB8BE75B9A9}" type="sibTrans" cxnId="{448DA6C2-3682-4E35-A560-9CBA06F128DD}">
      <dgm:prSet/>
      <dgm:spPr/>
      <dgm:t>
        <a:bodyPr/>
        <a:lstStyle/>
        <a:p>
          <a:endParaRPr lang="zh-TW" altLang="en-US"/>
        </a:p>
      </dgm:t>
    </dgm:pt>
    <dgm:pt modelId="{98C9713F-2E09-4777-8982-280470FDBFB9}" type="pres">
      <dgm:prSet presAssocID="{FE1A6ABA-31BC-4FA6-8476-073B2433A6C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B0B0B5-4588-4B82-911B-38E1D608D3C3}" type="pres">
      <dgm:prSet presAssocID="{7B0A5D46-0B06-4F20-92B7-BBAD22498DC4}" presName="compNode" presStyleCnt="0"/>
      <dgm:spPr/>
    </dgm:pt>
    <dgm:pt modelId="{676D0FCC-0267-4C8F-9D12-3C498197F3B4}" type="pres">
      <dgm:prSet presAssocID="{7B0A5D46-0B06-4F20-92B7-BBAD22498DC4}" presName="aNode" presStyleLbl="bgShp" presStyleIdx="0" presStyleCnt="1"/>
      <dgm:spPr/>
      <dgm:t>
        <a:bodyPr/>
        <a:lstStyle/>
        <a:p>
          <a:endParaRPr lang="zh-TW" altLang="en-US"/>
        </a:p>
      </dgm:t>
    </dgm:pt>
    <dgm:pt modelId="{AB653F8D-8C0E-4DE9-A4AB-51B301DE4A92}" type="pres">
      <dgm:prSet presAssocID="{7B0A5D46-0B06-4F20-92B7-BBAD22498DC4}" presName="textNode" presStyleLbl="bgShp" presStyleIdx="0" presStyleCnt="1"/>
      <dgm:spPr/>
      <dgm:t>
        <a:bodyPr/>
        <a:lstStyle/>
        <a:p>
          <a:endParaRPr lang="zh-TW" altLang="en-US"/>
        </a:p>
      </dgm:t>
    </dgm:pt>
    <dgm:pt modelId="{B5F61E78-E00F-4517-BB7C-E956AA9FEE8B}" type="pres">
      <dgm:prSet presAssocID="{7B0A5D46-0B06-4F20-92B7-BBAD22498DC4}" presName="compChildNode" presStyleCnt="0"/>
      <dgm:spPr/>
    </dgm:pt>
    <dgm:pt modelId="{3DB327B6-31B1-4820-8D27-A5EF3785D609}" type="pres">
      <dgm:prSet presAssocID="{7B0A5D46-0B06-4F20-92B7-BBAD22498DC4}" presName="theInnerList" presStyleCnt="0"/>
      <dgm:spPr/>
    </dgm:pt>
    <dgm:pt modelId="{EEDD6777-3DB1-4F09-8EB3-066F4FABE1C8}" type="pres">
      <dgm:prSet presAssocID="{CA8BBBCB-B2AA-448C-8011-9C61B47ED5D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386149-EED4-43C2-AF28-A12AA89C8E9A}" type="pres">
      <dgm:prSet presAssocID="{CA8BBBCB-B2AA-448C-8011-9C61B47ED5D1}" presName="aSpace2" presStyleCnt="0"/>
      <dgm:spPr/>
    </dgm:pt>
    <dgm:pt modelId="{FED97056-050C-483D-8D5C-9D2A83B9AE16}" type="pres">
      <dgm:prSet presAssocID="{C5DC5636-14C1-4FFB-8145-B1FC1DDC356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D0688-22D7-4A38-B6C0-D6ACEC4A32F5}" type="pres">
      <dgm:prSet presAssocID="{C5DC5636-14C1-4FFB-8145-B1FC1DDC3562}" presName="aSpace2" presStyleCnt="0"/>
      <dgm:spPr/>
    </dgm:pt>
    <dgm:pt modelId="{E814D9C6-10AA-4CD9-904E-A52CBDF31258}" type="pres">
      <dgm:prSet presAssocID="{93C23215-E16C-459C-9894-AB3927B424E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BF00C5-A7F1-44C6-A8B4-F626538282E9}" type="presOf" srcId="{7B0A5D46-0B06-4F20-92B7-BBAD22498DC4}" destId="{AB653F8D-8C0E-4DE9-A4AB-51B301DE4A92}" srcOrd="1" destOrd="0" presId="urn:microsoft.com/office/officeart/2005/8/layout/lProcess2"/>
    <dgm:cxn modelId="{448DA6C2-3682-4E35-A560-9CBA06F128DD}" srcId="{7B0A5D46-0B06-4F20-92B7-BBAD22498DC4}" destId="{93C23215-E16C-459C-9894-AB3927B424EE}" srcOrd="2" destOrd="0" parTransId="{0532E5F3-B525-46CF-9B46-9A976137A64A}" sibTransId="{1FFE57CE-59B8-4581-8E4E-CFB8BE75B9A9}"/>
    <dgm:cxn modelId="{C0CD16D5-33E3-431F-B7D6-76F00B433996}" type="presOf" srcId="{C5DC5636-14C1-4FFB-8145-B1FC1DDC3562}" destId="{FED97056-050C-483D-8D5C-9D2A83B9AE16}" srcOrd="0" destOrd="0" presId="urn:microsoft.com/office/officeart/2005/8/layout/lProcess2"/>
    <dgm:cxn modelId="{EB55211D-E874-483F-B41A-513CBA4CACC4}" srcId="{7B0A5D46-0B06-4F20-92B7-BBAD22498DC4}" destId="{CA8BBBCB-B2AA-448C-8011-9C61B47ED5D1}" srcOrd="0" destOrd="0" parTransId="{F9198E82-487D-4D42-BC13-E6534A11DC75}" sibTransId="{63E99EFA-049A-4050-994C-AA49877286E3}"/>
    <dgm:cxn modelId="{2993520C-8C01-4674-A74A-AED0ECD6FB43}" type="presOf" srcId="{7B0A5D46-0B06-4F20-92B7-BBAD22498DC4}" destId="{676D0FCC-0267-4C8F-9D12-3C498197F3B4}" srcOrd="0" destOrd="0" presId="urn:microsoft.com/office/officeart/2005/8/layout/lProcess2"/>
    <dgm:cxn modelId="{58B56CB4-D39D-4E4E-8E48-58EEB03CD509}" type="presOf" srcId="{FE1A6ABA-31BC-4FA6-8476-073B2433A6C2}" destId="{98C9713F-2E09-4777-8982-280470FDBFB9}" srcOrd="0" destOrd="0" presId="urn:microsoft.com/office/officeart/2005/8/layout/lProcess2"/>
    <dgm:cxn modelId="{DFE87657-CFCE-42A4-937E-B94BA8FF4326}" type="presOf" srcId="{CA8BBBCB-B2AA-448C-8011-9C61B47ED5D1}" destId="{EEDD6777-3DB1-4F09-8EB3-066F4FABE1C8}" srcOrd="0" destOrd="0" presId="urn:microsoft.com/office/officeart/2005/8/layout/lProcess2"/>
    <dgm:cxn modelId="{ABA2553A-D5A5-47FB-9372-0C7BBD3727BB}" type="presOf" srcId="{93C23215-E16C-459C-9894-AB3927B424EE}" destId="{E814D9C6-10AA-4CD9-904E-A52CBDF31258}" srcOrd="0" destOrd="0" presId="urn:microsoft.com/office/officeart/2005/8/layout/lProcess2"/>
    <dgm:cxn modelId="{5255BE59-85D8-43F5-974D-545FEA6098AB}" srcId="{FE1A6ABA-31BC-4FA6-8476-073B2433A6C2}" destId="{7B0A5D46-0B06-4F20-92B7-BBAD22498DC4}" srcOrd="0" destOrd="0" parTransId="{5DA05134-CB4D-4223-9839-A34A0F1788ED}" sibTransId="{DCC047A2-6BA4-41ED-A24D-93F6CA7ABEE5}"/>
    <dgm:cxn modelId="{B0C4D30C-7F74-4831-8FD2-D1B4935C849E}" srcId="{7B0A5D46-0B06-4F20-92B7-BBAD22498DC4}" destId="{C5DC5636-14C1-4FFB-8145-B1FC1DDC3562}" srcOrd="1" destOrd="0" parTransId="{E4D6428A-82FE-4F91-8CE0-A11AD3517D3A}" sibTransId="{CAE77BC5-0F75-4D9F-83FF-73A7B1D27D1A}"/>
    <dgm:cxn modelId="{EF581FE8-4126-4CEF-B99A-3FE586225C95}" type="presParOf" srcId="{98C9713F-2E09-4777-8982-280470FDBFB9}" destId="{39B0B0B5-4588-4B82-911B-38E1D608D3C3}" srcOrd="0" destOrd="0" presId="urn:microsoft.com/office/officeart/2005/8/layout/lProcess2"/>
    <dgm:cxn modelId="{31325340-AFC7-4551-A04A-9C8CCDFEC016}" type="presParOf" srcId="{39B0B0B5-4588-4B82-911B-38E1D608D3C3}" destId="{676D0FCC-0267-4C8F-9D12-3C498197F3B4}" srcOrd="0" destOrd="0" presId="urn:microsoft.com/office/officeart/2005/8/layout/lProcess2"/>
    <dgm:cxn modelId="{656E7E19-C8D4-4780-B93F-303D13332412}" type="presParOf" srcId="{39B0B0B5-4588-4B82-911B-38E1D608D3C3}" destId="{AB653F8D-8C0E-4DE9-A4AB-51B301DE4A92}" srcOrd="1" destOrd="0" presId="urn:microsoft.com/office/officeart/2005/8/layout/lProcess2"/>
    <dgm:cxn modelId="{39323EA1-9E53-4539-812E-A269F024911C}" type="presParOf" srcId="{39B0B0B5-4588-4B82-911B-38E1D608D3C3}" destId="{B5F61E78-E00F-4517-BB7C-E956AA9FEE8B}" srcOrd="2" destOrd="0" presId="urn:microsoft.com/office/officeart/2005/8/layout/lProcess2"/>
    <dgm:cxn modelId="{8E474098-4630-498C-BA68-87215388B95E}" type="presParOf" srcId="{B5F61E78-E00F-4517-BB7C-E956AA9FEE8B}" destId="{3DB327B6-31B1-4820-8D27-A5EF3785D609}" srcOrd="0" destOrd="0" presId="urn:microsoft.com/office/officeart/2005/8/layout/lProcess2"/>
    <dgm:cxn modelId="{143621EF-2958-4DD7-95A1-5CA7E10F5A70}" type="presParOf" srcId="{3DB327B6-31B1-4820-8D27-A5EF3785D609}" destId="{EEDD6777-3DB1-4F09-8EB3-066F4FABE1C8}" srcOrd="0" destOrd="0" presId="urn:microsoft.com/office/officeart/2005/8/layout/lProcess2"/>
    <dgm:cxn modelId="{16AEEDE8-A293-48E9-9E5E-E4B87A6D60CF}" type="presParOf" srcId="{3DB327B6-31B1-4820-8D27-A5EF3785D609}" destId="{EA386149-EED4-43C2-AF28-A12AA89C8E9A}" srcOrd="1" destOrd="0" presId="urn:microsoft.com/office/officeart/2005/8/layout/lProcess2"/>
    <dgm:cxn modelId="{B3658F34-476E-4A0D-9FA8-9937D952D3FD}" type="presParOf" srcId="{3DB327B6-31B1-4820-8D27-A5EF3785D609}" destId="{FED97056-050C-483D-8D5C-9D2A83B9AE16}" srcOrd="2" destOrd="0" presId="urn:microsoft.com/office/officeart/2005/8/layout/lProcess2"/>
    <dgm:cxn modelId="{BE88FE5C-4E6A-4A69-A840-C4E9758514BD}" type="presParOf" srcId="{3DB327B6-31B1-4820-8D27-A5EF3785D609}" destId="{788D0688-22D7-4A38-B6C0-D6ACEC4A32F5}" srcOrd="3" destOrd="0" presId="urn:microsoft.com/office/officeart/2005/8/layout/lProcess2"/>
    <dgm:cxn modelId="{B50D4458-63C1-4F3D-8D38-DF868F101666}" type="presParOf" srcId="{3DB327B6-31B1-4820-8D27-A5EF3785D609}" destId="{E814D9C6-10AA-4CD9-904E-A52CBDF3125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54D15-1A5B-4C8F-9265-9D875BD355D9}" type="doc">
      <dgm:prSet loTypeId="urn:microsoft.com/office/officeart/2005/8/layout/radial5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36D46EB-FE7E-4E5C-BBF2-615432C37128}">
      <dgm:prSet phldrT="[文字]" custT="1"/>
      <dgm:spPr/>
      <dgm:t>
        <a:bodyPr/>
        <a:lstStyle/>
        <a:p>
          <a:r>
            <a: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詐騙</a:t>
          </a:r>
          <a:endParaRPr lang="zh-TW" altLang="en-US" sz="28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5BE6C63-D8D5-4CB7-851E-13A62FECE3EF}" type="parTrans" cxnId="{F269239A-DAA6-4713-B615-BE09AAD13F83}">
      <dgm:prSet/>
      <dgm:spPr/>
      <dgm:t>
        <a:bodyPr/>
        <a:lstStyle/>
        <a:p>
          <a:endParaRPr lang="zh-TW" altLang="en-US"/>
        </a:p>
      </dgm:t>
    </dgm:pt>
    <dgm:pt modelId="{00EFA0DD-9B53-4C5A-9C51-1695AD9D1475}" type="sibTrans" cxnId="{F269239A-DAA6-4713-B615-BE09AAD13F83}">
      <dgm:prSet/>
      <dgm:spPr/>
      <dgm:t>
        <a:bodyPr/>
        <a:lstStyle/>
        <a:p>
          <a:endParaRPr lang="zh-TW" altLang="en-US"/>
        </a:p>
      </dgm:t>
    </dgm:pt>
    <dgm:pt modelId="{1B939308-983E-4EFA-8489-BDD655929BA3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電話 手機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383DA19-CC18-45C3-B081-18B1046DC4AD}" type="parTrans" cxnId="{EF9283BC-AB21-4E9A-B15F-43E31C5849D1}">
      <dgm:prSet/>
      <dgm:spPr/>
      <dgm:t>
        <a:bodyPr/>
        <a:lstStyle/>
        <a:p>
          <a:endParaRPr lang="zh-TW" altLang="en-US"/>
        </a:p>
      </dgm:t>
    </dgm:pt>
    <dgm:pt modelId="{A9FE30D8-9F30-4CE4-A360-79B4D5AC4FE1}" type="sibTrans" cxnId="{EF9283BC-AB21-4E9A-B15F-43E31C5849D1}">
      <dgm:prSet/>
      <dgm:spPr/>
      <dgm:t>
        <a:bodyPr/>
        <a:lstStyle/>
        <a:p>
          <a:endParaRPr lang="zh-TW" altLang="en-US"/>
        </a:p>
      </dgm:t>
    </dgm:pt>
    <dgm:pt modelId="{EED97F95-9A34-4EF7-8F97-1EE2EE02DA98}">
      <dgm:prSet phldrT="[文字]" custT="1"/>
      <dgm:spPr/>
      <dgm:t>
        <a:bodyPr/>
        <a:lstStyle/>
        <a:p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MAIL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F806784-8511-4FA6-A59A-6B82ED7D166F}" type="parTrans" cxnId="{9CE0EB4C-AEC3-4583-8072-8B99887DF0DB}">
      <dgm:prSet/>
      <dgm:spPr/>
      <dgm:t>
        <a:bodyPr/>
        <a:lstStyle/>
        <a:p>
          <a:endParaRPr lang="zh-TW" altLang="en-US"/>
        </a:p>
      </dgm:t>
    </dgm:pt>
    <dgm:pt modelId="{D74B547D-5EA6-411F-8703-167A9A4F4AA6}" type="sibTrans" cxnId="{9CE0EB4C-AEC3-4583-8072-8B99887DF0DB}">
      <dgm:prSet/>
      <dgm:spPr/>
      <dgm:t>
        <a:bodyPr/>
        <a:lstStyle/>
        <a:p>
          <a:endParaRPr lang="zh-TW" altLang="en-US"/>
        </a:p>
      </dgm:t>
    </dgm:pt>
    <dgm:pt modelId="{CF28DA79-1303-479A-B5B3-A61788848F43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簡訊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8DA9A38-DAC1-47C6-B794-E64D7E8B67BB}" type="parTrans" cxnId="{4577166A-135C-49F4-AF98-1C6DEFC2FD0B}">
      <dgm:prSet/>
      <dgm:spPr/>
      <dgm:t>
        <a:bodyPr/>
        <a:lstStyle/>
        <a:p>
          <a:endParaRPr lang="zh-TW" altLang="en-US"/>
        </a:p>
      </dgm:t>
    </dgm:pt>
    <dgm:pt modelId="{453D540E-B893-49C4-B4C5-ABFEE4892D56}" type="sibTrans" cxnId="{4577166A-135C-49F4-AF98-1C6DEFC2FD0B}">
      <dgm:prSet/>
      <dgm:spPr/>
      <dgm:t>
        <a:bodyPr/>
        <a:lstStyle/>
        <a:p>
          <a:endParaRPr lang="zh-TW" altLang="en-US"/>
        </a:p>
      </dgm:t>
    </dgm:pt>
    <dgm:pt modelId="{277C5899-9F8B-42D8-8DAD-0262491B7443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社交 軟體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11B8E8B-D47D-494F-92ED-D79FA87E7441}" type="parTrans" cxnId="{48DD27E3-2EF8-41A1-AD78-4A47BEC10487}">
      <dgm:prSet/>
      <dgm:spPr/>
      <dgm:t>
        <a:bodyPr/>
        <a:lstStyle/>
        <a:p>
          <a:endParaRPr lang="zh-TW" altLang="en-US"/>
        </a:p>
      </dgm:t>
    </dgm:pt>
    <dgm:pt modelId="{0CA1AFDC-DEE1-49B9-BD9D-49FF5A5FBB79}" type="sibTrans" cxnId="{48DD27E3-2EF8-41A1-AD78-4A47BEC10487}">
      <dgm:prSet/>
      <dgm:spPr/>
      <dgm:t>
        <a:bodyPr/>
        <a:lstStyle/>
        <a:p>
          <a:endParaRPr lang="zh-TW" altLang="en-US"/>
        </a:p>
      </dgm:t>
    </dgm:pt>
    <dgm:pt modelId="{36208DDD-422E-42A7-801D-8749E422B2A4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實際 接觸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EE1FEF1-61F5-4AA6-8584-A1160799443A}" type="parTrans" cxnId="{E8325EE7-2695-4AC2-BE8C-57F8D5B2EC0F}">
      <dgm:prSet/>
      <dgm:spPr/>
      <dgm:t>
        <a:bodyPr/>
        <a:lstStyle/>
        <a:p>
          <a:endParaRPr lang="zh-TW" altLang="en-US"/>
        </a:p>
      </dgm:t>
    </dgm:pt>
    <dgm:pt modelId="{0E811EE7-D041-4C73-A846-0BB37282ED79}" type="sibTrans" cxnId="{E8325EE7-2695-4AC2-BE8C-57F8D5B2EC0F}">
      <dgm:prSet/>
      <dgm:spPr/>
    </dgm:pt>
    <dgm:pt modelId="{2E0207D5-5614-489D-AA20-2371F74BF240}" type="pres">
      <dgm:prSet presAssocID="{4B254D15-1A5B-4C8F-9265-9D875BD355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791E9C-0A25-442D-A692-718745410306}" type="pres">
      <dgm:prSet presAssocID="{436D46EB-FE7E-4E5C-BBF2-615432C37128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1A75002-9922-4E30-A4A1-568034C76EEE}" type="pres">
      <dgm:prSet presAssocID="{1EE1FEF1-61F5-4AA6-8584-A1160799443A}" presName="parTrans" presStyleLbl="sibTrans2D1" presStyleIdx="0" presStyleCnt="5"/>
      <dgm:spPr/>
      <dgm:t>
        <a:bodyPr/>
        <a:lstStyle/>
        <a:p>
          <a:endParaRPr lang="zh-TW" altLang="en-US"/>
        </a:p>
      </dgm:t>
    </dgm:pt>
    <dgm:pt modelId="{89EDC4BC-FB9F-40D4-BBE2-7A117A9B77C8}" type="pres">
      <dgm:prSet presAssocID="{1EE1FEF1-61F5-4AA6-8584-A1160799443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2538033B-7C6C-4504-A692-8576B54666DA}" type="pres">
      <dgm:prSet presAssocID="{36208DDD-422E-42A7-801D-8749E422B2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F1E206-7BE8-4B77-ABA8-0C035BA0C749}" type="pres">
      <dgm:prSet presAssocID="{2383DA19-CC18-45C3-B081-18B1046DC4AD}" presName="parTrans" presStyleLbl="sibTrans2D1" presStyleIdx="1" presStyleCnt="5"/>
      <dgm:spPr/>
      <dgm:t>
        <a:bodyPr/>
        <a:lstStyle/>
        <a:p>
          <a:endParaRPr lang="zh-TW" altLang="en-US"/>
        </a:p>
      </dgm:t>
    </dgm:pt>
    <dgm:pt modelId="{3878DB99-DA62-4304-990D-0447D16C8D4B}" type="pres">
      <dgm:prSet presAssocID="{2383DA19-CC18-45C3-B081-18B1046DC4AD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162D1026-0DAA-422F-9634-9DB0B2E7CE8E}" type="pres">
      <dgm:prSet presAssocID="{1B939308-983E-4EFA-8489-BDD655929B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777780-F5EA-42AD-ADCA-C0B7C326D336}" type="pres">
      <dgm:prSet presAssocID="{DF806784-8511-4FA6-A59A-6B82ED7D166F}" presName="parTrans" presStyleLbl="sibTrans2D1" presStyleIdx="2" presStyleCnt="5"/>
      <dgm:spPr/>
      <dgm:t>
        <a:bodyPr/>
        <a:lstStyle/>
        <a:p>
          <a:endParaRPr lang="zh-TW" altLang="en-US"/>
        </a:p>
      </dgm:t>
    </dgm:pt>
    <dgm:pt modelId="{52066C08-9FEB-4E2F-8AA5-47FE22954ADD}" type="pres">
      <dgm:prSet presAssocID="{DF806784-8511-4FA6-A59A-6B82ED7D166F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747CBFC9-5B56-42B1-8900-B29E9A9FA9D5}" type="pres">
      <dgm:prSet presAssocID="{EED97F95-9A34-4EF7-8F97-1EE2EE02DA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85A73-10D6-4E8D-B561-53EB9F16A85A}" type="pres">
      <dgm:prSet presAssocID="{E8DA9A38-DAC1-47C6-B794-E64D7E8B67BB}" presName="parTrans" presStyleLbl="sibTrans2D1" presStyleIdx="3" presStyleCnt="5"/>
      <dgm:spPr/>
      <dgm:t>
        <a:bodyPr/>
        <a:lstStyle/>
        <a:p>
          <a:endParaRPr lang="zh-TW" altLang="en-US"/>
        </a:p>
      </dgm:t>
    </dgm:pt>
    <dgm:pt modelId="{B181B310-063D-4BF6-9D0D-E226D43B4DF4}" type="pres">
      <dgm:prSet presAssocID="{E8DA9A38-DAC1-47C6-B794-E64D7E8B67BB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96932CF3-9CD9-4D7C-B578-B8B9E3D0E59F}" type="pres">
      <dgm:prSet presAssocID="{CF28DA79-1303-479A-B5B3-A61788848F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47CE6A-21D6-4953-AC10-25647FCE28A3}" type="pres">
      <dgm:prSet presAssocID="{811B8E8B-D47D-494F-92ED-D79FA87E7441}" presName="parTrans" presStyleLbl="sibTrans2D1" presStyleIdx="4" presStyleCnt="5"/>
      <dgm:spPr/>
      <dgm:t>
        <a:bodyPr/>
        <a:lstStyle/>
        <a:p>
          <a:endParaRPr lang="zh-TW" altLang="en-US"/>
        </a:p>
      </dgm:t>
    </dgm:pt>
    <dgm:pt modelId="{16BC7EA0-00E0-4F29-BD78-CB8962E7F2EE}" type="pres">
      <dgm:prSet presAssocID="{811B8E8B-D47D-494F-92ED-D79FA87E7441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EC5524A8-8F48-430F-B53C-274FCA7E94C3}" type="pres">
      <dgm:prSet presAssocID="{277C5899-9F8B-42D8-8DAD-0262491B74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819E17-3E72-449C-BF0D-A3ADA9999CB8}" type="presOf" srcId="{36208DDD-422E-42A7-801D-8749E422B2A4}" destId="{2538033B-7C6C-4504-A692-8576B54666DA}" srcOrd="0" destOrd="0" presId="urn:microsoft.com/office/officeart/2005/8/layout/radial5"/>
    <dgm:cxn modelId="{A863565F-099D-4EC1-B73B-1DF96C9E5E72}" type="presOf" srcId="{2383DA19-CC18-45C3-B081-18B1046DC4AD}" destId="{E1F1E206-7BE8-4B77-ABA8-0C035BA0C749}" srcOrd="0" destOrd="0" presId="urn:microsoft.com/office/officeart/2005/8/layout/radial5"/>
    <dgm:cxn modelId="{E3F906EE-5997-4D13-BB39-F9E1ADD9589E}" type="presOf" srcId="{1EE1FEF1-61F5-4AA6-8584-A1160799443A}" destId="{91A75002-9922-4E30-A4A1-568034C76EEE}" srcOrd="0" destOrd="0" presId="urn:microsoft.com/office/officeart/2005/8/layout/radial5"/>
    <dgm:cxn modelId="{153BD064-4DE5-4E9E-8763-E7D40F3E2EE2}" type="presOf" srcId="{4B254D15-1A5B-4C8F-9265-9D875BD355D9}" destId="{2E0207D5-5614-489D-AA20-2371F74BF240}" srcOrd="0" destOrd="0" presId="urn:microsoft.com/office/officeart/2005/8/layout/radial5"/>
    <dgm:cxn modelId="{EF9283BC-AB21-4E9A-B15F-43E31C5849D1}" srcId="{436D46EB-FE7E-4E5C-BBF2-615432C37128}" destId="{1B939308-983E-4EFA-8489-BDD655929BA3}" srcOrd="1" destOrd="0" parTransId="{2383DA19-CC18-45C3-B081-18B1046DC4AD}" sibTransId="{A9FE30D8-9F30-4CE4-A360-79B4D5AC4FE1}"/>
    <dgm:cxn modelId="{06BC9555-B669-486A-B43A-16B66C0AE7E3}" type="presOf" srcId="{E8DA9A38-DAC1-47C6-B794-E64D7E8B67BB}" destId="{B181B310-063D-4BF6-9D0D-E226D43B4DF4}" srcOrd="1" destOrd="0" presId="urn:microsoft.com/office/officeart/2005/8/layout/radial5"/>
    <dgm:cxn modelId="{32EC7DF2-C951-4204-B69C-FD9C6565DC0D}" type="presOf" srcId="{811B8E8B-D47D-494F-92ED-D79FA87E7441}" destId="{16BC7EA0-00E0-4F29-BD78-CB8962E7F2EE}" srcOrd="1" destOrd="0" presId="urn:microsoft.com/office/officeart/2005/8/layout/radial5"/>
    <dgm:cxn modelId="{A0C29C3E-986E-4964-8D0E-ED7F05A86233}" type="presOf" srcId="{1EE1FEF1-61F5-4AA6-8584-A1160799443A}" destId="{89EDC4BC-FB9F-40D4-BBE2-7A117A9B77C8}" srcOrd="1" destOrd="0" presId="urn:microsoft.com/office/officeart/2005/8/layout/radial5"/>
    <dgm:cxn modelId="{FDB4A8F2-7A11-4344-91B8-03CE00F8602B}" type="presOf" srcId="{DF806784-8511-4FA6-A59A-6B82ED7D166F}" destId="{BA777780-F5EA-42AD-ADCA-C0B7C326D336}" srcOrd="0" destOrd="0" presId="urn:microsoft.com/office/officeart/2005/8/layout/radial5"/>
    <dgm:cxn modelId="{E8325EE7-2695-4AC2-BE8C-57F8D5B2EC0F}" srcId="{436D46EB-FE7E-4E5C-BBF2-615432C37128}" destId="{36208DDD-422E-42A7-801D-8749E422B2A4}" srcOrd="0" destOrd="0" parTransId="{1EE1FEF1-61F5-4AA6-8584-A1160799443A}" sibTransId="{0E811EE7-D041-4C73-A846-0BB37282ED79}"/>
    <dgm:cxn modelId="{57BF807C-420A-417F-8338-9BE21D6DFDF7}" type="presOf" srcId="{277C5899-9F8B-42D8-8DAD-0262491B7443}" destId="{EC5524A8-8F48-430F-B53C-274FCA7E94C3}" srcOrd="0" destOrd="0" presId="urn:microsoft.com/office/officeart/2005/8/layout/radial5"/>
    <dgm:cxn modelId="{CABCDBFB-6C94-4338-805E-AF581FC289BA}" type="presOf" srcId="{DF806784-8511-4FA6-A59A-6B82ED7D166F}" destId="{52066C08-9FEB-4E2F-8AA5-47FE22954ADD}" srcOrd="1" destOrd="0" presId="urn:microsoft.com/office/officeart/2005/8/layout/radial5"/>
    <dgm:cxn modelId="{3DF47548-A364-409E-9BCA-A3DBBDCA2EF0}" type="presOf" srcId="{1B939308-983E-4EFA-8489-BDD655929BA3}" destId="{162D1026-0DAA-422F-9634-9DB0B2E7CE8E}" srcOrd="0" destOrd="0" presId="urn:microsoft.com/office/officeart/2005/8/layout/radial5"/>
    <dgm:cxn modelId="{48DD27E3-2EF8-41A1-AD78-4A47BEC10487}" srcId="{436D46EB-FE7E-4E5C-BBF2-615432C37128}" destId="{277C5899-9F8B-42D8-8DAD-0262491B7443}" srcOrd="4" destOrd="0" parTransId="{811B8E8B-D47D-494F-92ED-D79FA87E7441}" sibTransId="{0CA1AFDC-DEE1-49B9-BD9D-49FF5A5FBB79}"/>
    <dgm:cxn modelId="{0F17E3FC-1EF5-45DE-9A6F-8A9E7B43B1CC}" type="presOf" srcId="{EED97F95-9A34-4EF7-8F97-1EE2EE02DA98}" destId="{747CBFC9-5B56-42B1-8900-B29E9A9FA9D5}" srcOrd="0" destOrd="0" presId="urn:microsoft.com/office/officeart/2005/8/layout/radial5"/>
    <dgm:cxn modelId="{9CE0EB4C-AEC3-4583-8072-8B99887DF0DB}" srcId="{436D46EB-FE7E-4E5C-BBF2-615432C37128}" destId="{EED97F95-9A34-4EF7-8F97-1EE2EE02DA98}" srcOrd="2" destOrd="0" parTransId="{DF806784-8511-4FA6-A59A-6B82ED7D166F}" sibTransId="{D74B547D-5EA6-411F-8703-167A9A4F4AA6}"/>
    <dgm:cxn modelId="{4577166A-135C-49F4-AF98-1C6DEFC2FD0B}" srcId="{436D46EB-FE7E-4E5C-BBF2-615432C37128}" destId="{CF28DA79-1303-479A-B5B3-A61788848F43}" srcOrd="3" destOrd="0" parTransId="{E8DA9A38-DAC1-47C6-B794-E64D7E8B67BB}" sibTransId="{453D540E-B893-49C4-B4C5-ABFEE4892D56}"/>
    <dgm:cxn modelId="{F269239A-DAA6-4713-B615-BE09AAD13F83}" srcId="{4B254D15-1A5B-4C8F-9265-9D875BD355D9}" destId="{436D46EB-FE7E-4E5C-BBF2-615432C37128}" srcOrd="0" destOrd="0" parTransId="{65BE6C63-D8D5-4CB7-851E-13A62FECE3EF}" sibTransId="{00EFA0DD-9B53-4C5A-9C51-1695AD9D1475}"/>
    <dgm:cxn modelId="{89624E1F-0612-40D8-B02F-1055A5A1EA07}" type="presOf" srcId="{2383DA19-CC18-45C3-B081-18B1046DC4AD}" destId="{3878DB99-DA62-4304-990D-0447D16C8D4B}" srcOrd="1" destOrd="0" presId="urn:microsoft.com/office/officeart/2005/8/layout/radial5"/>
    <dgm:cxn modelId="{18A40660-E9ED-4D50-A0DD-365CA1D14D27}" type="presOf" srcId="{436D46EB-FE7E-4E5C-BBF2-615432C37128}" destId="{E6791E9C-0A25-442D-A692-718745410306}" srcOrd="0" destOrd="0" presId="urn:microsoft.com/office/officeart/2005/8/layout/radial5"/>
    <dgm:cxn modelId="{66BAD188-106D-4990-A6EB-35C0C23E9739}" type="presOf" srcId="{CF28DA79-1303-479A-B5B3-A61788848F43}" destId="{96932CF3-9CD9-4D7C-B578-B8B9E3D0E59F}" srcOrd="0" destOrd="0" presId="urn:microsoft.com/office/officeart/2005/8/layout/radial5"/>
    <dgm:cxn modelId="{E0C0A510-74E3-4E58-8286-D78F2A026889}" type="presOf" srcId="{811B8E8B-D47D-494F-92ED-D79FA87E7441}" destId="{0E47CE6A-21D6-4953-AC10-25647FCE28A3}" srcOrd="0" destOrd="0" presId="urn:microsoft.com/office/officeart/2005/8/layout/radial5"/>
    <dgm:cxn modelId="{91914D81-3EA2-488A-AE7C-F81D3E28BC08}" type="presOf" srcId="{E8DA9A38-DAC1-47C6-B794-E64D7E8B67BB}" destId="{1B985A73-10D6-4E8D-B561-53EB9F16A85A}" srcOrd="0" destOrd="0" presId="urn:microsoft.com/office/officeart/2005/8/layout/radial5"/>
    <dgm:cxn modelId="{E6F08473-6DE9-43F9-A5F1-DEDA72167E66}" type="presParOf" srcId="{2E0207D5-5614-489D-AA20-2371F74BF240}" destId="{E6791E9C-0A25-442D-A692-718745410306}" srcOrd="0" destOrd="0" presId="urn:microsoft.com/office/officeart/2005/8/layout/radial5"/>
    <dgm:cxn modelId="{245EA64E-A566-4349-99CB-1208E2E7D182}" type="presParOf" srcId="{2E0207D5-5614-489D-AA20-2371F74BF240}" destId="{91A75002-9922-4E30-A4A1-568034C76EEE}" srcOrd="1" destOrd="0" presId="urn:microsoft.com/office/officeart/2005/8/layout/radial5"/>
    <dgm:cxn modelId="{C213CB65-1C79-4DDF-B38C-C64F651E132C}" type="presParOf" srcId="{91A75002-9922-4E30-A4A1-568034C76EEE}" destId="{89EDC4BC-FB9F-40D4-BBE2-7A117A9B77C8}" srcOrd="0" destOrd="0" presId="urn:microsoft.com/office/officeart/2005/8/layout/radial5"/>
    <dgm:cxn modelId="{E2A7273B-EC8F-4777-976B-1769561308DE}" type="presParOf" srcId="{2E0207D5-5614-489D-AA20-2371F74BF240}" destId="{2538033B-7C6C-4504-A692-8576B54666DA}" srcOrd="2" destOrd="0" presId="urn:microsoft.com/office/officeart/2005/8/layout/radial5"/>
    <dgm:cxn modelId="{0EE68B6F-BFA8-4CEE-A8B2-C2753B866800}" type="presParOf" srcId="{2E0207D5-5614-489D-AA20-2371F74BF240}" destId="{E1F1E206-7BE8-4B77-ABA8-0C035BA0C749}" srcOrd="3" destOrd="0" presId="urn:microsoft.com/office/officeart/2005/8/layout/radial5"/>
    <dgm:cxn modelId="{1A0464E6-7637-498B-8159-0C15C8281B8E}" type="presParOf" srcId="{E1F1E206-7BE8-4B77-ABA8-0C035BA0C749}" destId="{3878DB99-DA62-4304-990D-0447D16C8D4B}" srcOrd="0" destOrd="0" presId="urn:microsoft.com/office/officeart/2005/8/layout/radial5"/>
    <dgm:cxn modelId="{D1B12B5A-D75D-4D85-8951-C2563753CD59}" type="presParOf" srcId="{2E0207D5-5614-489D-AA20-2371F74BF240}" destId="{162D1026-0DAA-422F-9634-9DB0B2E7CE8E}" srcOrd="4" destOrd="0" presId="urn:microsoft.com/office/officeart/2005/8/layout/radial5"/>
    <dgm:cxn modelId="{73405CD0-934D-4E78-BB0B-4B201BB06127}" type="presParOf" srcId="{2E0207D5-5614-489D-AA20-2371F74BF240}" destId="{BA777780-F5EA-42AD-ADCA-C0B7C326D336}" srcOrd="5" destOrd="0" presId="urn:microsoft.com/office/officeart/2005/8/layout/radial5"/>
    <dgm:cxn modelId="{1B25AD24-5F78-4211-B495-A668E47482A1}" type="presParOf" srcId="{BA777780-F5EA-42AD-ADCA-C0B7C326D336}" destId="{52066C08-9FEB-4E2F-8AA5-47FE22954ADD}" srcOrd="0" destOrd="0" presId="urn:microsoft.com/office/officeart/2005/8/layout/radial5"/>
    <dgm:cxn modelId="{6D5AB6C9-1F9C-4DA1-B292-D42E664A3DBB}" type="presParOf" srcId="{2E0207D5-5614-489D-AA20-2371F74BF240}" destId="{747CBFC9-5B56-42B1-8900-B29E9A9FA9D5}" srcOrd="6" destOrd="0" presId="urn:microsoft.com/office/officeart/2005/8/layout/radial5"/>
    <dgm:cxn modelId="{316B78D2-E8D2-4B8F-90A0-3F2F7FDE6831}" type="presParOf" srcId="{2E0207D5-5614-489D-AA20-2371F74BF240}" destId="{1B985A73-10D6-4E8D-B561-53EB9F16A85A}" srcOrd="7" destOrd="0" presId="urn:microsoft.com/office/officeart/2005/8/layout/radial5"/>
    <dgm:cxn modelId="{1766E4EE-BD7D-424A-8C55-E806BC54C3ED}" type="presParOf" srcId="{1B985A73-10D6-4E8D-B561-53EB9F16A85A}" destId="{B181B310-063D-4BF6-9D0D-E226D43B4DF4}" srcOrd="0" destOrd="0" presId="urn:microsoft.com/office/officeart/2005/8/layout/radial5"/>
    <dgm:cxn modelId="{BC25C5A0-D5F8-4C93-B706-507A09FEEFE6}" type="presParOf" srcId="{2E0207D5-5614-489D-AA20-2371F74BF240}" destId="{96932CF3-9CD9-4D7C-B578-B8B9E3D0E59F}" srcOrd="8" destOrd="0" presId="urn:microsoft.com/office/officeart/2005/8/layout/radial5"/>
    <dgm:cxn modelId="{774A440D-ABA1-4557-84CD-7F5A80DB2ED9}" type="presParOf" srcId="{2E0207D5-5614-489D-AA20-2371F74BF240}" destId="{0E47CE6A-21D6-4953-AC10-25647FCE28A3}" srcOrd="9" destOrd="0" presId="urn:microsoft.com/office/officeart/2005/8/layout/radial5"/>
    <dgm:cxn modelId="{BF6C6E7E-EFC8-4E4D-AE95-DBEE17A4F56B}" type="presParOf" srcId="{0E47CE6A-21D6-4953-AC10-25647FCE28A3}" destId="{16BC7EA0-00E0-4F29-BD78-CB8962E7F2EE}" srcOrd="0" destOrd="0" presId="urn:microsoft.com/office/officeart/2005/8/layout/radial5"/>
    <dgm:cxn modelId="{A2A9755E-3AF2-436C-8753-AE5D6157371D}" type="presParOf" srcId="{2E0207D5-5614-489D-AA20-2371F74BF240}" destId="{EC5524A8-8F48-430F-B53C-274FCA7E94C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C6654-9D3E-4026-8582-34D9C892C81E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051F8B1-93AA-4F2C-9B71-2B35525BFF6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錢</a:t>
          </a:r>
          <a:endParaRPr lang="zh-TW" altLang="en-US" sz="3200" b="1" dirty="0">
            <a:solidFill>
              <a:srgbClr val="FF0000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5EBC51F-95F9-40FA-919E-96DFFA342475}" type="parTrans" cxnId="{9797AEDD-946C-4B12-AF3D-09DEDBC36E60}">
      <dgm:prSet/>
      <dgm:spPr/>
      <dgm:t>
        <a:bodyPr/>
        <a:lstStyle/>
        <a:p>
          <a:endParaRPr lang="zh-TW" altLang="en-US"/>
        </a:p>
      </dgm:t>
    </dgm:pt>
    <dgm:pt modelId="{E56912E2-F6F2-4C68-97A6-48116DD3DA2B}" type="sibTrans" cxnId="{9797AEDD-946C-4B12-AF3D-09DEDBC36E60}">
      <dgm:prSet/>
      <dgm:spPr/>
      <dgm:t>
        <a:bodyPr/>
        <a:lstStyle/>
        <a:p>
          <a:endParaRPr lang="zh-TW" altLang="en-US"/>
        </a:p>
      </dgm:t>
    </dgm:pt>
    <dgm:pt modelId="{327F081B-52FF-4DA5-9F6D-EB54C3AA3731}">
      <dgm:prSet phldrT="[文字]" custT="1"/>
      <dgm:spPr/>
      <dgm:t>
        <a:bodyPr/>
        <a:lstStyle/>
        <a:p>
          <a:r>
            <a: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ATM</a:t>
          </a:r>
          <a:r>
            <a:rPr lang="zh-TW" altLang="en-US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轉帳</a:t>
          </a:r>
          <a:endParaRPr lang="zh-TW" altLang="en-US" sz="3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46B1C66-657D-4F5A-B14A-42640341BDF7}" type="parTrans" cxnId="{59D8596D-4A76-49B5-B275-74EDDA16932E}">
      <dgm:prSet/>
      <dgm:spPr/>
      <dgm:t>
        <a:bodyPr/>
        <a:lstStyle/>
        <a:p>
          <a:endParaRPr lang="zh-TW" altLang="en-US"/>
        </a:p>
      </dgm:t>
    </dgm:pt>
    <dgm:pt modelId="{FFF4180C-BBED-477E-AA08-0A2CE669D829}" type="sibTrans" cxnId="{59D8596D-4A76-49B5-B275-74EDDA16932E}">
      <dgm:prSet/>
      <dgm:spPr/>
      <dgm:t>
        <a:bodyPr/>
        <a:lstStyle/>
        <a:p>
          <a:endParaRPr lang="zh-TW" altLang="en-US"/>
        </a:p>
      </dgm:t>
    </dgm:pt>
    <dgm:pt modelId="{5C2E88A1-EF6A-4B04-A3F0-C118F802C5E8}">
      <dgm:prSet phldrT="[文字]" custT="1"/>
      <dgm:spPr/>
      <dgm:t>
        <a:bodyPr/>
        <a:lstStyle/>
        <a:p>
          <a:r>
            <a:rPr lang="zh-TW" altLang="en-US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遊戲點數</a:t>
          </a:r>
          <a:endParaRPr lang="zh-TW" altLang="en-US" sz="3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CFD6A52-2084-4968-BF16-D8CD395B2C0F}" type="parTrans" cxnId="{2EBEAE30-7FE0-4CFC-81B8-94937988CC3E}">
      <dgm:prSet/>
      <dgm:spPr/>
      <dgm:t>
        <a:bodyPr/>
        <a:lstStyle/>
        <a:p>
          <a:endParaRPr lang="zh-TW" altLang="en-US"/>
        </a:p>
      </dgm:t>
    </dgm:pt>
    <dgm:pt modelId="{6F02EFF7-4966-4C87-ABC6-43E75E16F6B7}" type="sibTrans" cxnId="{2EBEAE30-7FE0-4CFC-81B8-94937988CC3E}">
      <dgm:prSet/>
      <dgm:spPr/>
      <dgm:t>
        <a:bodyPr/>
        <a:lstStyle/>
        <a:p>
          <a:endParaRPr lang="zh-TW" altLang="en-US"/>
        </a:p>
      </dgm:t>
    </dgm:pt>
    <dgm:pt modelId="{44EFCE93-0106-47DE-802D-1E1836A8F9FB}">
      <dgm:prSet phldrT="[文字]" custT="1"/>
      <dgm:spPr/>
      <dgm:t>
        <a:bodyPr/>
        <a:lstStyle/>
        <a:p>
          <a:r>
            <a:rPr lang="zh-TW" altLang="en-US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小額付款</a:t>
          </a:r>
          <a:endParaRPr lang="zh-TW" altLang="en-US" sz="3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4D7AA5C-6BB6-40B9-9B80-87EF7B2C3B5D}" type="parTrans" cxnId="{DC8A193E-3C4A-401D-B7B5-34AF9C5BA63A}">
      <dgm:prSet/>
      <dgm:spPr/>
      <dgm:t>
        <a:bodyPr/>
        <a:lstStyle/>
        <a:p>
          <a:endParaRPr lang="zh-TW" altLang="en-US"/>
        </a:p>
      </dgm:t>
    </dgm:pt>
    <dgm:pt modelId="{D59F38FB-AE9C-41DD-BCFE-BE17863666B0}" type="sibTrans" cxnId="{DC8A193E-3C4A-401D-B7B5-34AF9C5BA63A}">
      <dgm:prSet/>
      <dgm:spPr/>
      <dgm:t>
        <a:bodyPr/>
        <a:lstStyle/>
        <a:p>
          <a:endParaRPr lang="zh-TW" altLang="en-US"/>
        </a:p>
      </dgm:t>
    </dgm:pt>
    <dgm:pt modelId="{9EC1E240-BE9A-4C57-AC27-3A5E6C19F4CE}">
      <dgm:prSet phldrT="[文字]" custT="1"/>
      <dgm:spPr/>
      <dgm:t>
        <a:bodyPr/>
        <a:lstStyle/>
        <a:p>
          <a:r>
            <a:rPr lang="zh-TW" altLang="en-US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勒贖</a:t>
          </a:r>
          <a:endParaRPr lang="zh-TW" altLang="en-US" sz="3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47F19D3-D730-430C-97AD-34510CED7DB4}" type="parTrans" cxnId="{C81D110E-AB11-4685-80AB-04B622F672B2}">
      <dgm:prSet/>
      <dgm:spPr/>
      <dgm:t>
        <a:bodyPr/>
        <a:lstStyle/>
        <a:p>
          <a:endParaRPr lang="zh-TW" altLang="en-US"/>
        </a:p>
      </dgm:t>
    </dgm:pt>
    <dgm:pt modelId="{51A57614-1451-4EDF-A40D-43C1D09E6E2B}" type="sibTrans" cxnId="{C81D110E-AB11-4685-80AB-04B622F672B2}">
      <dgm:prSet/>
      <dgm:spPr/>
      <dgm:t>
        <a:bodyPr/>
        <a:lstStyle/>
        <a:p>
          <a:endParaRPr lang="zh-TW" altLang="en-US"/>
        </a:p>
      </dgm:t>
    </dgm:pt>
    <dgm:pt modelId="{C958E26F-0F93-4357-BFD7-E512E07C39D0}" type="pres">
      <dgm:prSet presAssocID="{B8DC6654-9D3E-4026-8582-34D9C892C81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ABE2FB2-0EE0-4D6E-B666-5F4562B07A67}" type="pres">
      <dgm:prSet presAssocID="{B8DC6654-9D3E-4026-8582-34D9C892C81E}" presName="matrix" presStyleCnt="0"/>
      <dgm:spPr/>
    </dgm:pt>
    <dgm:pt modelId="{EB2D9334-51B0-4475-93E6-D0EE1FEDC427}" type="pres">
      <dgm:prSet presAssocID="{B8DC6654-9D3E-4026-8582-34D9C892C81E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2F88EE23-FE5F-44CC-8A8D-8980F64D8CB1}" type="pres">
      <dgm:prSet presAssocID="{B8DC6654-9D3E-4026-8582-34D9C892C81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3D0F2E-976B-4A16-93B0-D5C36B8E48D8}" type="pres">
      <dgm:prSet presAssocID="{B8DC6654-9D3E-4026-8582-34D9C892C81E}" presName="tile2" presStyleLbl="node1" presStyleIdx="1" presStyleCnt="4" custLinFactNeighborX="4767" custLinFactNeighborY="-2010"/>
      <dgm:spPr/>
      <dgm:t>
        <a:bodyPr/>
        <a:lstStyle/>
        <a:p>
          <a:endParaRPr lang="zh-TW" altLang="en-US"/>
        </a:p>
      </dgm:t>
    </dgm:pt>
    <dgm:pt modelId="{B56F34B0-750D-4C65-BC49-8CD416E0543A}" type="pres">
      <dgm:prSet presAssocID="{B8DC6654-9D3E-4026-8582-34D9C892C81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693673-CF45-4AE0-878C-D47F3C175C93}" type="pres">
      <dgm:prSet presAssocID="{B8DC6654-9D3E-4026-8582-34D9C892C81E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6DE1B794-18B2-45E2-A5EF-8972D7341675}" type="pres">
      <dgm:prSet presAssocID="{B8DC6654-9D3E-4026-8582-34D9C892C81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584B5-8FC6-4020-A8DE-92E4F7E01447}" type="pres">
      <dgm:prSet presAssocID="{B8DC6654-9D3E-4026-8582-34D9C892C81E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09CAFBC6-2FC8-4826-AFD4-04C92BA049E3}" type="pres">
      <dgm:prSet presAssocID="{B8DC6654-9D3E-4026-8582-34D9C892C81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4B96E1-CF59-4658-B5AF-153482C5DB4D}" type="pres">
      <dgm:prSet presAssocID="{B8DC6654-9D3E-4026-8582-34D9C892C81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97AEDD-946C-4B12-AF3D-09DEDBC36E60}" srcId="{B8DC6654-9D3E-4026-8582-34D9C892C81E}" destId="{5051F8B1-93AA-4F2C-9B71-2B35525BFF68}" srcOrd="0" destOrd="0" parTransId="{D5EBC51F-95F9-40FA-919E-96DFFA342475}" sibTransId="{E56912E2-F6F2-4C68-97A6-48116DD3DA2B}"/>
    <dgm:cxn modelId="{C81D110E-AB11-4685-80AB-04B622F672B2}" srcId="{5051F8B1-93AA-4F2C-9B71-2B35525BFF68}" destId="{9EC1E240-BE9A-4C57-AC27-3A5E6C19F4CE}" srcOrd="3" destOrd="0" parTransId="{B47F19D3-D730-430C-97AD-34510CED7DB4}" sibTransId="{51A57614-1451-4EDF-A40D-43C1D09E6E2B}"/>
    <dgm:cxn modelId="{FC90C094-5B2D-4130-A8FD-0CDA6A9CFC44}" type="presOf" srcId="{9EC1E240-BE9A-4C57-AC27-3A5E6C19F4CE}" destId="{09CAFBC6-2FC8-4826-AFD4-04C92BA049E3}" srcOrd="1" destOrd="0" presId="urn:microsoft.com/office/officeart/2005/8/layout/matrix1"/>
    <dgm:cxn modelId="{4453832E-3A71-46DB-9905-FB68FBEE2FE4}" type="presOf" srcId="{9EC1E240-BE9A-4C57-AC27-3A5E6C19F4CE}" destId="{83A584B5-8FC6-4020-A8DE-92E4F7E01447}" srcOrd="0" destOrd="0" presId="urn:microsoft.com/office/officeart/2005/8/layout/matrix1"/>
    <dgm:cxn modelId="{D077B7E0-9EC3-4984-A674-27688607A4F6}" type="presOf" srcId="{B8DC6654-9D3E-4026-8582-34D9C892C81E}" destId="{C958E26F-0F93-4357-BFD7-E512E07C39D0}" srcOrd="0" destOrd="0" presId="urn:microsoft.com/office/officeart/2005/8/layout/matrix1"/>
    <dgm:cxn modelId="{2EBEAE30-7FE0-4CFC-81B8-94937988CC3E}" srcId="{5051F8B1-93AA-4F2C-9B71-2B35525BFF68}" destId="{5C2E88A1-EF6A-4B04-A3F0-C118F802C5E8}" srcOrd="1" destOrd="0" parTransId="{2CFD6A52-2084-4968-BF16-D8CD395B2C0F}" sibTransId="{6F02EFF7-4966-4C87-ABC6-43E75E16F6B7}"/>
    <dgm:cxn modelId="{DC8A193E-3C4A-401D-B7B5-34AF9C5BA63A}" srcId="{5051F8B1-93AA-4F2C-9B71-2B35525BFF68}" destId="{44EFCE93-0106-47DE-802D-1E1836A8F9FB}" srcOrd="2" destOrd="0" parTransId="{C4D7AA5C-6BB6-40B9-9B80-87EF7B2C3B5D}" sibTransId="{D59F38FB-AE9C-41DD-BCFE-BE17863666B0}"/>
    <dgm:cxn modelId="{866551C8-AC0D-4E2D-9735-73708D5A6991}" type="presOf" srcId="{5051F8B1-93AA-4F2C-9B71-2B35525BFF68}" destId="{894B96E1-CF59-4658-B5AF-153482C5DB4D}" srcOrd="0" destOrd="0" presId="urn:microsoft.com/office/officeart/2005/8/layout/matrix1"/>
    <dgm:cxn modelId="{D686534A-DB61-4A3C-9FD9-EF9C9F7C37AE}" type="presOf" srcId="{44EFCE93-0106-47DE-802D-1E1836A8F9FB}" destId="{1A693673-CF45-4AE0-878C-D47F3C175C93}" srcOrd="0" destOrd="0" presId="urn:microsoft.com/office/officeart/2005/8/layout/matrix1"/>
    <dgm:cxn modelId="{4A8A6303-6352-46FC-91C5-9017A105AF0A}" type="presOf" srcId="{327F081B-52FF-4DA5-9F6D-EB54C3AA3731}" destId="{EB2D9334-51B0-4475-93E6-D0EE1FEDC427}" srcOrd="0" destOrd="0" presId="urn:microsoft.com/office/officeart/2005/8/layout/matrix1"/>
    <dgm:cxn modelId="{9F90A8CA-0525-4DAC-93EB-2A4D185E0B43}" type="presOf" srcId="{5C2E88A1-EF6A-4B04-A3F0-C118F802C5E8}" destId="{A03D0F2E-976B-4A16-93B0-D5C36B8E48D8}" srcOrd="0" destOrd="0" presId="urn:microsoft.com/office/officeart/2005/8/layout/matrix1"/>
    <dgm:cxn modelId="{C7B1D0D6-9ECA-4411-9B16-6F6AD9138F53}" type="presOf" srcId="{44EFCE93-0106-47DE-802D-1E1836A8F9FB}" destId="{6DE1B794-18B2-45E2-A5EF-8972D7341675}" srcOrd="1" destOrd="0" presId="urn:microsoft.com/office/officeart/2005/8/layout/matrix1"/>
    <dgm:cxn modelId="{576B17D9-AA24-4FAA-8D99-1D16AF1C75EA}" type="presOf" srcId="{5C2E88A1-EF6A-4B04-A3F0-C118F802C5E8}" destId="{B56F34B0-750D-4C65-BC49-8CD416E0543A}" srcOrd="1" destOrd="0" presId="urn:microsoft.com/office/officeart/2005/8/layout/matrix1"/>
    <dgm:cxn modelId="{59D8596D-4A76-49B5-B275-74EDDA16932E}" srcId="{5051F8B1-93AA-4F2C-9B71-2B35525BFF68}" destId="{327F081B-52FF-4DA5-9F6D-EB54C3AA3731}" srcOrd="0" destOrd="0" parTransId="{346B1C66-657D-4F5A-B14A-42640341BDF7}" sibTransId="{FFF4180C-BBED-477E-AA08-0A2CE669D829}"/>
    <dgm:cxn modelId="{702D1DAB-7FDC-4DCB-9E00-96A21E123281}" type="presOf" srcId="{327F081B-52FF-4DA5-9F6D-EB54C3AA3731}" destId="{2F88EE23-FE5F-44CC-8A8D-8980F64D8CB1}" srcOrd="1" destOrd="0" presId="urn:microsoft.com/office/officeart/2005/8/layout/matrix1"/>
    <dgm:cxn modelId="{B4039F7D-2BD2-4D7A-B4EA-F8E523D07399}" type="presParOf" srcId="{C958E26F-0F93-4357-BFD7-E512E07C39D0}" destId="{1ABE2FB2-0EE0-4D6E-B666-5F4562B07A67}" srcOrd="0" destOrd="0" presId="urn:microsoft.com/office/officeart/2005/8/layout/matrix1"/>
    <dgm:cxn modelId="{FC1524AB-68B6-43D3-9EEB-4BF4E26F825B}" type="presParOf" srcId="{1ABE2FB2-0EE0-4D6E-B666-5F4562B07A67}" destId="{EB2D9334-51B0-4475-93E6-D0EE1FEDC427}" srcOrd="0" destOrd="0" presId="urn:microsoft.com/office/officeart/2005/8/layout/matrix1"/>
    <dgm:cxn modelId="{7FD84A79-D5C6-4117-9469-DE302388E6B7}" type="presParOf" srcId="{1ABE2FB2-0EE0-4D6E-B666-5F4562B07A67}" destId="{2F88EE23-FE5F-44CC-8A8D-8980F64D8CB1}" srcOrd="1" destOrd="0" presId="urn:microsoft.com/office/officeart/2005/8/layout/matrix1"/>
    <dgm:cxn modelId="{DDD0AA57-79F5-4122-AFE7-4E8225384021}" type="presParOf" srcId="{1ABE2FB2-0EE0-4D6E-B666-5F4562B07A67}" destId="{A03D0F2E-976B-4A16-93B0-D5C36B8E48D8}" srcOrd="2" destOrd="0" presId="urn:microsoft.com/office/officeart/2005/8/layout/matrix1"/>
    <dgm:cxn modelId="{4EC563F1-C631-4C1B-BE94-C1AA7ECCBC25}" type="presParOf" srcId="{1ABE2FB2-0EE0-4D6E-B666-5F4562B07A67}" destId="{B56F34B0-750D-4C65-BC49-8CD416E0543A}" srcOrd="3" destOrd="0" presId="urn:microsoft.com/office/officeart/2005/8/layout/matrix1"/>
    <dgm:cxn modelId="{03E6D072-5C52-4846-8F52-4ED1973B1CC0}" type="presParOf" srcId="{1ABE2FB2-0EE0-4D6E-B666-5F4562B07A67}" destId="{1A693673-CF45-4AE0-878C-D47F3C175C93}" srcOrd="4" destOrd="0" presId="urn:microsoft.com/office/officeart/2005/8/layout/matrix1"/>
    <dgm:cxn modelId="{2EC0BD6B-1DCF-41EB-8F2A-7C80CBF30E44}" type="presParOf" srcId="{1ABE2FB2-0EE0-4D6E-B666-5F4562B07A67}" destId="{6DE1B794-18B2-45E2-A5EF-8972D7341675}" srcOrd="5" destOrd="0" presId="urn:microsoft.com/office/officeart/2005/8/layout/matrix1"/>
    <dgm:cxn modelId="{912EF185-B668-4B57-B7D0-38EFB6DFE19A}" type="presParOf" srcId="{1ABE2FB2-0EE0-4D6E-B666-5F4562B07A67}" destId="{83A584B5-8FC6-4020-A8DE-92E4F7E01447}" srcOrd="6" destOrd="0" presId="urn:microsoft.com/office/officeart/2005/8/layout/matrix1"/>
    <dgm:cxn modelId="{141A81C8-8B09-462D-A681-681F749402B9}" type="presParOf" srcId="{1ABE2FB2-0EE0-4D6E-B666-5F4562B07A67}" destId="{09CAFBC6-2FC8-4826-AFD4-04C92BA049E3}" srcOrd="7" destOrd="0" presId="urn:microsoft.com/office/officeart/2005/8/layout/matrix1"/>
    <dgm:cxn modelId="{23EF46EC-DEE5-4E30-921A-73F13C48B4A9}" type="presParOf" srcId="{C958E26F-0F93-4357-BFD7-E512E07C39D0}" destId="{894B96E1-CF59-4658-B5AF-153482C5DB4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4D2323-0DAB-47FB-A736-E2FB52F35300}" type="doc">
      <dgm:prSet loTypeId="urn:microsoft.com/office/officeart/2005/8/layout/lProcess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CB79C93-06CD-4413-A21B-54D8C18C9DF2}">
      <dgm:prSet/>
      <dgm:spPr/>
      <dgm:t>
        <a:bodyPr/>
        <a:lstStyle/>
        <a:p>
          <a:pPr rtl="0"/>
          <a:r>
            <a:rPr lang="zh-TW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社交詐騙注意重點</a:t>
          </a:r>
          <a:endParaRPr lang="zh-TW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CE312B7-28D1-4068-99B1-B5DEC055FF9E}" type="parTrans" cxnId="{92A97D29-CC7B-4D95-8183-A80FD06E23E9}">
      <dgm:prSet/>
      <dgm:spPr/>
      <dgm:t>
        <a:bodyPr/>
        <a:lstStyle/>
        <a:p>
          <a:endParaRPr lang="zh-TW" altLang="en-US"/>
        </a:p>
      </dgm:t>
    </dgm:pt>
    <dgm:pt modelId="{11A3869F-8800-49A5-BE1A-0F5D113F227D}" type="sibTrans" cxnId="{92A97D29-CC7B-4D95-8183-A80FD06E23E9}">
      <dgm:prSet/>
      <dgm:spPr/>
      <dgm:t>
        <a:bodyPr/>
        <a:lstStyle/>
        <a:p>
          <a:endParaRPr lang="zh-TW" altLang="en-US"/>
        </a:p>
      </dgm:t>
    </dgm:pt>
    <dgm:pt modelId="{DF908D69-C47A-4998-B245-D622B4CE2784}">
      <dgm:prSet/>
      <dgm:spPr/>
      <dgm:t>
        <a:bodyPr/>
        <a:lstStyle/>
        <a:p>
          <a:pPr rtl="0"/>
          <a:r>
            <a:rPr lang="zh-TW" smtClean="0"/>
            <a:t>代收簡訊</a:t>
          </a:r>
          <a:endParaRPr lang="zh-TW"/>
        </a:p>
      </dgm:t>
    </dgm:pt>
    <dgm:pt modelId="{9CDA7D2E-5C5E-4385-B733-64C6569F8EF4}" type="parTrans" cxnId="{E4A7F0F7-6164-4EF2-90D5-E3BB4C76438A}">
      <dgm:prSet/>
      <dgm:spPr/>
      <dgm:t>
        <a:bodyPr/>
        <a:lstStyle/>
        <a:p>
          <a:endParaRPr lang="zh-TW" altLang="en-US"/>
        </a:p>
      </dgm:t>
    </dgm:pt>
    <dgm:pt modelId="{D2DAD716-DC5C-458A-8B9A-2AFB7BB016D5}" type="sibTrans" cxnId="{E4A7F0F7-6164-4EF2-90D5-E3BB4C76438A}">
      <dgm:prSet/>
      <dgm:spPr/>
      <dgm:t>
        <a:bodyPr/>
        <a:lstStyle/>
        <a:p>
          <a:endParaRPr lang="zh-TW" altLang="en-US"/>
        </a:p>
      </dgm:t>
    </dgm:pt>
    <dgm:pt modelId="{66BB5194-7471-4040-8D65-60A401F47A4A}">
      <dgm:prSet/>
      <dgm:spPr/>
      <dgm:t>
        <a:bodyPr/>
        <a:lstStyle/>
        <a:p>
          <a:pPr rtl="0"/>
          <a:r>
            <a:rPr lang="zh-TW" smtClean="0"/>
            <a:t>回撥電話</a:t>
          </a:r>
          <a:endParaRPr lang="zh-TW"/>
        </a:p>
      </dgm:t>
    </dgm:pt>
    <dgm:pt modelId="{5DDCE8D5-1609-422F-8A52-698C30F205F5}" type="parTrans" cxnId="{7467D3A8-4766-4C1F-AB95-32B3681437EB}">
      <dgm:prSet/>
      <dgm:spPr/>
      <dgm:t>
        <a:bodyPr/>
        <a:lstStyle/>
        <a:p>
          <a:endParaRPr lang="zh-TW" altLang="en-US"/>
        </a:p>
      </dgm:t>
    </dgm:pt>
    <dgm:pt modelId="{BBD23D86-1394-418B-B285-3C163864CD45}" type="sibTrans" cxnId="{7467D3A8-4766-4C1F-AB95-32B3681437EB}">
      <dgm:prSet/>
      <dgm:spPr/>
      <dgm:t>
        <a:bodyPr/>
        <a:lstStyle/>
        <a:p>
          <a:endParaRPr lang="zh-TW" altLang="en-US"/>
        </a:p>
      </dgm:t>
    </dgm:pt>
    <dgm:pt modelId="{CD4C2452-5D33-47E3-95E1-4B816F57F44B}">
      <dgm:prSet/>
      <dgm:spPr/>
      <dgm:t>
        <a:bodyPr/>
        <a:lstStyle/>
        <a:p>
          <a:pPr rtl="0"/>
          <a:r>
            <a:rPr lang="zh-TW" smtClean="0"/>
            <a:t>代買點數</a:t>
          </a:r>
          <a:endParaRPr lang="zh-TW"/>
        </a:p>
      </dgm:t>
    </dgm:pt>
    <dgm:pt modelId="{E8D76317-FB81-4EF3-A81D-78E29B9E8347}" type="parTrans" cxnId="{9E25429D-58E7-4A06-9DCD-2E7346E186BC}">
      <dgm:prSet/>
      <dgm:spPr/>
      <dgm:t>
        <a:bodyPr/>
        <a:lstStyle/>
        <a:p>
          <a:endParaRPr lang="zh-TW" altLang="en-US"/>
        </a:p>
      </dgm:t>
    </dgm:pt>
    <dgm:pt modelId="{0124387C-BFA8-42D8-8EE2-CE4654636AA6}" type="sibTrans" cxnId="{9E25429D-58E7-4A06-9DCD-2E7346E186BC}">
      <dgm:prSet/>
      <dgm:spPr/>
      <dgm:t>
        <a:bodyPr/>
        <a:lstStyle/>
        <a:p>
          <a:endParaRPr lang="zh-TW" altLang="en-US"/>
        </a:p>
      </dgm:t>
    </dgm:pt>
    <dgm:pt modelId="{AEC2B1A9-DC7A-4E72-AC30-E8FC205B2761}">
      <dgm:prSet/>
      <dgm:spPr/>
      <dgm:t>
        <a:bodyPr/>
        <a:lstStyle/>
        <a:p>
          <a:pPr rtl="0"/>
          <a:r>
            <a:rPr lang="zh-TW" dirty="0" smtClean="0"/>
            <a:t>包含</a:t>
          </a:r>
          <a:r>
            <a:rPr lang="en-US" altLang="zh-TW" dirty="0" smtClean="0"/>
            <a:t>(</a:t>
          </a:r>
          <a:r>
            <a:rPr lang="zh-TW" altLang="en-US" dirty="0" smtClean="0"/>
            <a:t>短</a:t>
          </a:r>
          <a:r>
            <a:rPr lang="en-US" altLang="zh-TW" dirty="0" smtClean="0"/>
            <a:t>)</a:t>
          </a:r>
          <a:r>
            <a:rPr lang="zh-TW" dirty="0" smtClean="0"/>
            <a:t>網址</a:t>
          </a:r>
          <a:endParaRPr lang="zh-TW" dirty="0"/>
        </a:p>
      </dgm:t>
    </dgm:pt>
    <dgm:pt modelId="{DA6345C5-3C67-4ADA-B80E-AEDF091BB655}" type="parTrans" cxnId="{D54310FC-4EF1-4AF4-AD71-552D588C821F}">
      <dgm:prSet/>
      <dgm:spPr/>
      <dgm:t>
        <a:bodyPr/>
        <a:lstStyle/>
        <a:p>
          <a:endParaRPr lang="zh-TW" altLang="en-US"/>
        </a:p>
      </dgm:t>
    </dgm:pt>
    <dgm:pt modelId="{937F00F9-30E9-49B7-9A83-3BF6CAFFA968}" type="sibTrans" cxnId="{D54310FC-4EF1-4AF4-AD71-552D588C821F}">
      <dgm:prSet/>
      <dgm:spPr/>
      <dgm:t>
        <a:bodyPr/>
        <a:lstStyle/>
        <a:p>
          <a:endParaRPr lang="zh-TW" altLang="en-US"/>
        </a:p>
      </dgm:t>
    </dgm:pt>
    <dgm:pt modelId="{C656A0C3-29B3-4CF5-926C-42F15023BC57}">
      <dgm:prSet/>
      <dgm:spPr/>
      <dgm:t>
        <a:bodyPr/>
        <a:lstStyle/>
        <a:p>
          <a:pPr rtl="0"/>
          <a:r>
            <a:rPr lang="zh-TW" smtClean="0"/>
            <a:t>安裝程式</a:t>
          </a:r>
          <a:endParaRPr lang="zh-TW"/>
        </a:p>
      </dgm:t>
    </dgm:pt>
    <dgm:pt modelId="{343BC218-8F33-49DA-99CC-5B3A8CFB3A56}" type="parTrans" cxnId="{7A114D86-6C73-4F48-9E4A-0F086CA2CBDF}">
      <dgm:prSet/>
      <dgm:spPr/>
      <dgm:t>
        <a:bodyPr/>
        <a:lstStyle/>
        <a:p>
          <a:endParaRPr lang="zh-TW" altLang="en-US"/>
        </a:p>
      </dgm:t>
    </dgm:pt>
    <dgm:pt modelId="{F4783FD7-31A9-4AB9-8F8B-98F59AE1DC59}" type="sibTrans" cxnId="{7A114D86-6C73-4F48-9E4A-0F086CA2CBDF}">
      <dgm:prSet/>
      <dgm:spPr/>
      <dgm:t>
        <a:bodyPr/>
        <a:lstStyle/>
        <a:p>
          <a:endParaRPr lang="zh-TW" altLang="en-US"/>
        </a:p>
      </dgm:t>
    </dgm:pt>
    <dgm:pt modelId="{07F62B0F-89D1-4E3B-B9D5-0A8C4C6A9BF8}" type="pres">
      <dgm:prSet presAssocID="{F14D2323-0DAB-47FB-A736-E2FB52F3530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6CAAF1-75EA-45D1-9A12-686395B43727}" type="pres">
      <dgm:prSet presAssocID="{1CB79C93-06CD-4413-A21B-54D8C18C9DF2}" presName="compNode" presStyleCnt="0"/>
      <dgm:spPr/>
    </dgm:pt>
    <dgm:pt modelId="{966DA062-097F-4293-B4F6-3971F679A085}" type="pres">
      <dgm:prSet presAssocID="{1CB79C93-06CD-4413-A21B-54D8C18C9DF2}" presName="aNode" presStyleLbl="bgShp" presStyleIdx="0" presStyleCnt="1"/>
      <dgm:spPr/>
      <dgm:t>
        <a:bodyPr/>
        <a:lstStyle/>
        <a:p>
          <a:endParaRPr lang="zh-TW" altLang="en-US"/>
        </a:p>
      </dgm:t>
    </dgm:pt>
    <dgm:pt modelId="{5CEFC56F-A77D-4192-A469-8321260997CA}" type="pres">
      <dgm:prSet presAssocID="{1CB79C93-06CD-4413-A21B-54D8C18C9DF2}" presName="textNode" presStyleLbl="bgShp" presStyleIdx="0" presStyleCnt="1"/>
      <dgm:spPr/>
      <dgm:t>
        <a:bodyPr/>
        <a:lstStyle/>
        <a:p>
          <a:endParaRPr lang="zh-TW" altLang="en-US"/>
        </a:p>
      </dgm:t>
    </dgm:pt>
    <dgm:pt modelId="{305887BA-2CC6-481E-AACD-F148ACF6E109}" type="pres">
      <dgm:prSet presAssocID="{1CB79C93-06CD-4413-A21B-54D8C18C9DF2}" presName="compChildNode" presStyleCnt="0"/>
      <dgm:spPr/>
    </dgm:pt>
    <dgm:pt modelId="{79DCB29B-655F-4BF4-82D2-D1311149C520}" type="pres">
      <dgm:prSet presAssocID="{1CB79C93-06CD-4413-A21B-54D8C18C9DF2}" presName="theInnerList" presStyleCnt="0"/>
      <dgm:spPr/>
    </dgm:pt>
    <dgm:pt modelId="{6E96BD26-3851-4777-A460-1AC5A40836C9}" type="pres">
      <dgm:prSet presAssocID="{DF908D69-C47A-4998-B245-D622B4CE2784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40745B-61BA-4E71-BBB0-32CE56641EFF}" type="pres">
      <dgm:prSet presAssocID="{DF908D69-C47A-4998-B245-D622B4CE2784}" presName="aSpace2" presStyleCnt="0"/>
      <dgm:spPr/>
    </dgm:pt>
    <dgm:pt modelId="{46FB6A52-3CAF-4166-9F3B-DEDDF9E73FA5}" type="pres">
      <dgm:prSet presAssocID="{66BB5194-7471-4040-8D65-60A401F47A4A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8FF842-BDBC-48EE-909B-35F35AF50021}" type="pres">
      <dgm:prSet presAssocID="{66BB5194-7471-4040-8D65-60A401F47A4A}" presName="aSpace2" presStyleCnt="0"/>
      <dgm:spPr/>
    </dgm:pt>
    <dgm:pt modelId="{E36A24D2-EE12-480A-8539-7A5CD4F109D8}" type="pres">
      <dgm:prSet presAssocID="{CD4C2452-5D33-47E3-95E1-4B816F57F44B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B9F0ED-8069-4355-998D-AD0888D5223C}" type="pres">
      <dgm:prSet presAssocID="{CD4C2452-5D33-47E3-95E1-4B816F57F44B}" presName="aSpace2" presStyleCnt="0"/>
      <dgm:spPr/>
    </dgm:pt>
    <dgm:pt modelId="{4EB5FB9D-39D5-4C26-A0F8-3AE57C2BAA53}" type="pres">
      <dgm:prSet presAssocID="{AEC2B1A9-DC7A-4E72-AC30-E8FC205B2761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B88BD-7365-4E98-8E43-57EC9B4C58C7}" type="pres">
      <dgm:prSet presAssocID="{AEC2B1A9-DC7A-4E72-AC30-E8FC205B2761}" presName="aSpace2" presStyleCnt="0"/>
      <dgm:spPr/>
    </dgm:pt>
    <dgm:pt modelId="{586F533A-921D-4194-B8CF-D8F8289D0432}" type="pres">
      <dgm:prSet presAssocID="{C656A0C3-29B3-4CF5-926C-42F15023BC5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A7F0F7-6164-4EF2-90D5-E3BB4C76438A}" srcId="{1CB79C93-06CD-4413-A21B-54D8C18C9DF2}" destId="{DF908D69-C47A-4998-B245-D622B4CE2784}" srcOrd="0" destOrd="0" parTransId="{9CDA7D2E-5C5E-4385-B733-64C6569F8EF4}" sibTransId="{D2DAD716-DC5C-458A-8B9A-2AFB7BB016D5}"/>
    <dgm:cxn modelId="{9E25429D-58E7-4A06-9DCD-2E7346E186BC}" srcId="{1CB79C93-06CD-4413-A21B-54D8C18C9DF2}" destId="{CD4C2452-5D33-47E3-95E1-4B816F57F44B}" srcOrd="2" destOrd="0" parTransId="{E8D76317-FB81-4EF3-A81D-78E29B9E8347}" sibTransId="{0124387C-BFA8-42D8-8EE2-CE4654636AA6}"/>
    <dgm:cxn modelId="{86D7A524-1DF3-451C-9672-11AAF13F3BE7}" type="presOf" srcId="{F14D2323-0DAB-47FB-A736-E2FB52F35300}" destId="{07F62B0F-89D1-4E3B-B9D5-0A8C4C6A9BF8}" srcOrd="0" destOrd="0" presId="urn:microsoft.com/office/officeart/2005/8/layout/lProcess2"/>
    <dgm:cxn modelId="{7467D3A8-4766-4C1F-AB95-32B3681437EB}" srcId="{1CB79C93-06CD-4413-A21B-54D8C18C9DF2}" destId="{66BB5194-7471-4040-8D65-60A401F47A4A}" srcOrd="1" destOrd="0" parTransId="{5DDCE8D5-1609-422F-8A52-698C30F205F5}" sibTransId="{BBD23D86-1394-418B-B285-3C163864CD45}"/>
    <dgm:cxn modelId="{E483D0B6-CC84-4839-8352-A7A28798DC2A}" type="presOf" srcId="{C656A0C3-29B3-4CF5-926C-42F15023BC57}" destId="{586F533A-921D-4194-B8CF-D8F8289D0432}" srcOrd="0" destOrd="0" presId="urn:microsoft.com/office/officeart/2005/8/layout/lProcess2"/>
    <dgm:cxn modelId="{7A114D86-6C73-4F48-9E4A-0F086CA2CBDF}" srcId="{1CB79C93-06CD-4413-A21B-54D8C18C9DF2}" destId="{C656A0C3-29B3-4CF5-926C-42F15023BC57}" srcOrd="4" destOrd="0" parTransId="{343BC218-8F33-49DA-99CC-5B3A8CFB3A56}" sibTransId="{F4783FD7-31A9-4AB9-8F8B-98F59AE1DC59}"/>
    <dgm:cxn modelId="{B5F42A12-E5B3-4948-B78A-9D66070A9F8C}" type="presOf" srcId="{1CB79C93-06CD-4413-A21B-54D8C18C9DF2}" destId="{5CEFC56F-A77D-4192-A469-8321260997CA}" srcOrd="1" destOrd="0" presId="urn:microsoft.com/office/officeart/2005/8/layout/lProcess2"/>
    <dgm:cxn modelId="{BD5BF6CD-99F0-43CE-83F1-74E76FFFC9A2}" type="presOf" srcId="{66BB5194-7471-4040-8D65-60A401F47A4A}" destId="{46FB6A52-3CAF-4166-9F3B-DEDDF9E73FA5}" srcOrd="0" destOrd="0" presId="urn:microsoft.com/office/officeart/2005/8/layout/lProcess2"/>
    <dgm:cxn modelId="{758E0E79-DC4E-4B44-8BDB-5A611FBF02D4}" type="presOf" srcId="{CD4C2452-5D33-47E3-95E1-4B816F57F44B}" destId="{E36A24D2-EE12-480A-8539-7A5CD4F109D8}" srcOrd="0" destOrd="0" presId="urn:microsoft.com/office/officeart/2005/8/layout/lProcess2"/>
    <dgm:cxn modelId="{92A97D29-CC7B-4D95-8183-A80FD06E23E9}" srcId="{F14D2323-0DAB-47FB-A736-E2FB52F35300}" destId="{1CB79C93-06CD-4413-A21B-54D8C18C9DF2}" srcOrd="0" destOrd="0" parTransId="{9CE312B7-28D1-4068-99B1-B5DEC055FF9E}" sibTransId="{11A3869F-8800-49A5-BE1A-0F5D113F227D}"/>
    <dgm:cxn modelId="{D54310FC-4EF1-4AF4-AD71-552D588C821F}" srcId="{1CB79C93-06CD-4413-A21B-54D8C18C9DF2}" destId="{AEC2B1A9-DC7A-4E72-AC30-E8FC205B2761}" srcOrd="3" destOrd="0" parTransId="{DA6345C5-3C67-4ADA-B80E-AEDF091BB655}" sibTransId="{937F00F9-30E9-49B7-9A83-3BF6CAFFA968}"/>
    <dgm:cxn modelId="{745FE9F6-CF6D-4306-9078-9CB33C501DB5}" type="presOf" srcId="{DF908D69-C47A-4998-B245-D622B4CE2784}" destId="{6E96BD26-3851-4777-A460-1AC5A40836C9}" srcOrd="0" destOrd="0" presId="urn:microsoft.com/office/officeart/2005/8/layout/lProcess2"/>
    <dgm:cxn modelId="{79216954-123C-4ED1-8D5B-640728A8447C}" type="presOf" srcId="{1CB79C93-06CD-4413-A21B-54D8C18C9DF2}" destId="{966DA062-097F-4293-B4F6-3971F679A085}" srcOrd="0" destOrd="0" presId="urn:microsoft.com/office/officeart/2005/8/layout/lProcess2"/>
    <dgm:cxn modelId="{F738DFF3-0D63-473D-A834-9E9AF6F1158A}" type="presOf" srcId="{AEC2B1A9-DC7A-4E72-AC30-E8FC205B2761}" destId="{4EB5FB9D-39D5-4C26-A0F8-3AE57C2BAA53}" srcOrd="0" destOrd="0" presId="urn:microsoft.com/office/officeart/2005/8/layout/lProcess2"/>
    <dgm:cxn modelId="{3F23CF53-996C-4A05-98D4-101FF9B6D67F}" type="presParOf" srcId="{07F62B0F-89D1-4E3B-B9D5-0A8C4C6A9BF8}" destId="{5F6CAAF1-75EA-45D1-9A12-686395B43727}" srcOrd="0" destOrd="0" presId="urn:microsoft.com/office/officeart/2005/8/layout/lProcess2"/>
    <dgm:cxn modelId="{0E15377D-8B60-4E99-9374-36BA021BF884}" type="presParOf" srcId="{5F6CAAF1-75EA-45D1-9A12-686395B43727}" destId="{966DA062-097F-4293-B4F6-3971F679A085}" srcOrd="0" destOrd="0" presId="urn:microsoft.com/office/officeart/2005/8/layout/lProcess2"/>
    <dgm:cxn modelId="{E433F1BE-499B-485B-843F-EDE4B7F58911}" type="presParOf" srcId="{5F6CAAF1-75EA-45D1-9A12-686395B43727}" destId="{5CEFC56F-A77D-4192-A469-8321260997CA}" srcOrd="1" destOrd="0" presId="urn:microsoft.com/office/officeart/2005/8/layout/lProcess2"/>
    <dgm:cxn modelId="{5B8E3323-D48A-4E48-B7BD-88D26DFC6B5F}" type="presParOf" srcId="{5F6CAAF1-75EA-45D1-9A12-686395B43727}" destId="{305887BA-2CC6-481E-AACD-F148ACF6E109}" srcOrd="2" destOrd="0" presId="urn:microsoft.com/office/officeart/2005/8/layout/lProcess2"/>
    <dgm:cxn modelId="{47C7D93E-526C-452A-B6A0-E5A5303A19CC}" type="presParOf" srcId="{305887BA-2CC6-481E-AACD-F148ACF6E109}" destId="{79DCB29B-655F-4BF4-82D2-D1311149C520}" srcOrd="0" destOrd="0" presId="urn:microsoft.com/office/officeart/2005/8/layout/lProcess2"/>
    <dgm:cxn modelId="{D6048A62-3E14-4D50-8910-AF0AA7359061}" type="presParOf" srcId="{79DCB29B-655F-4BF4-82D2-D1311149C520}" destId="{6E96BD26-3851-4777-A460-1AC5A40836C9}" srcOrd="0" destOrd="0" presId="urn:microsoft.com/office/officeart/2005/8/layout/lProcess2"/>
    <dgm:cxn modelId="{4056AB29-5A91-458C-9689-8A004E6BB4C1}" type="presParOf" srcId="{79DCB29B-655F-4BF4-82D2-D1311149C520}" destId="{F040745B-61BA-4E71-BBB0-32CE56641EFF}" srcOrd="1" destOrd="0" presId="urn:microsoft.com/office/officeart/2005/8/layout/lProcess2"/>
    <dgm:cxn modelId="{9D0CB6AC-443B-49DA-8950-0A3DB9235DF7}" type="presParOf" srcId="{79DCB29B-655F-4BF4-82D2-D1311149C520}" destId="{46FB6A52-3CAF-4166-9F3B-DEDDF9E73FA5}" srcOrd="2" destOrd="0" presId="urn:microsoft.com/office/officeart/2005/8/layout/lProcess2"/>
    <dgm:cxn modelId="{9A5B5A56-0C57-4B21-BC8A-1DA8FD942ADD}" type="presParOf" srcId="{79DCB29B-655F-4BF4-82D2-D1311149C520}" destId="{CF8FF842-BDBC-48EE-909B-35F35AF50021}" srcOrd="3" destOrd="0" presId="urn:microsoft.com/office/officeart/2005/8/layout/lProcess2"/>
    <dgm:cxn modelId="{7C49DB04-B9C6-4712-8755-DE281CA21A33}" type="presParOf" srcId="{79DCB29B-655F-4BF4-82D2-D1311149C520}" destId="{E36A24D2-EE12-480A-8539-7A5CD4F109D8}" srcOrd="4" destOrd="0" presId="urn:microsoft.com/office/officeart/2005/8/layout/lProcess2"/>
    <dgm:cxn modelId="{88724A59-04A2-4C5C-B33D-F0C422EFFADF}" type="presParOf" srcId="{79DCB29B-655F-4BF4-82D2-D1311149C520}" destId="{AAB9F0ED-8069-4355-998D-AD0888D5223C}" srcOrd="5" destOrd="0" presId="urn:microsoft.com/office/officeart/2005/8/layout/lProcess2"/>
    <dgm:cxn modelId="{A8B5DD50-5B70-4FD2-88CA-227C27481DB5}" type="presParOf" srcId="{79DCB29B-655F-4BF4-82D2-D1311149C520}" destId="{4EB5FB9D-39D5-4C26-A0F8-3AE57C2BAA53}" srcOrd="6" destOrd="0" presId="urn:microsoft.com/office/officeart/2005/8/layout/lProcess2"/>
    <dgm:cxn modelId="{1EE9AA3C-493C-4F11-9283-FB9EE86E869F}" type="presParOf" srcId="{79DCB29B-655F-4BF4-82D2-D1311149C520}" destId="{E87B88BD-7365-4E98-8E43-57EC9B4C58C7}" srcOrd="7" destOrd="0" presId="urn:microsoft.com/office/officeart/2005/8/layout/lProcess2"/>
    <dgm:cxn modelId="{1F115F6B-FB1C-4314-B840-FB3A40520FC2}" type="presParOf" srcId="{79DCB29B-655F-4BF4-82D2-D1311149C520}" destId="{586F533A-921D-4194-B8CF-D8F8289D043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6E4DB6-2922-4AED-8D02-43FBA2C63B8B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9BBB131-DB89-41D4-A270-61235D70FA3F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合計：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6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億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6979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5890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元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7A360BB-2209-46D0-A98C-14189A725429}" type="parTrans" cxnId="{E0C49F98-9445-4565-985B-730D04809EE4}">
      <dgm:prSet/>
      <dgm:spPr/>
      <dgm:t>
        <a:bodyPr/>
        <a:lstStyle/>
        <a:p>
          <a:endParaRPr lang="zh-TW" altLang="en-US"/>
        </a:p>
      </dgm:t>
    </dgm:pt>
    <dgm:pt modelId="{F277FDFC-D147-47F8-958F-0B423B8F81D0}" type="sibTrans" cxnId="{E0C49F98-9445-4565-985B-730D04809EE4}">
      <dgm:prSet/>
      <dgm:spPr/>
      <dgm:t>
        <a:bodyPr/>
        <a:lstStyle/>
        <a:p>
          <a:endParaRPr lang="zh-TW" altLang="en-US"/>
        </a:p>
      </dgm:t>
    </dgm:pt>
    <dgm:pt modelId="{FF9655E1-045D-481B-AE65-314DA9586AFD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ATM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分期：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億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2487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736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元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8BA0A30-38EC-4E5E-830E-51E9C1EC99E3}" type="parTrans" cxnId="{1B579E83-8B8C-4C83-A802-02C20F6B61ED}">
      <dgm:prSet/>
      <dgm:spPr/>
      <dgm:t>
        <a:bodyPr/>
        <a:lstStyle/>
        <a:p>
          <a:endParaRPr lang="zh-TW" altLang="en-US"/>
        </a:p>
      </dgm:t>
    </dgm:pt>
    <dgm:pt modelId="{EDE11E60-C275-4231-8560-8DCD81991F1B}" type="sibTrans" cxnId="{1B579E83-8B8C-4C83-A802-02C20F6B61ED}">
      <dgm:prSet/>
      <dgm:spPr/>
      <dgm:t>
        <a:bodyPr/>
        <a:lstStyle/>
        <a:p>
          <a:endParaRPr lang="zh-TW" altLang="en-US"/>
        </a:p>
      </dgm:t>
    </dgm:pt>
    <dgm:pt modelId="{E928BD37-31AA-4DD2-9D0E-515663A49671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假網拍：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7828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4968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元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79FB87D-B65F-4134-A983-F64AC46F3A08}" type="parTrans" cxnId="{C6A83574-0093-4C97-82B4-19B8273412BE}">
      <dgm:prSet/>
      <dgm:spPr/>
      <dgm:t>
        <a:bodyPr/>
        <a:lstStyle/>
        <a:p>
          <a:endParaRPr lang="zh-TW" altLang="en-US"/>
        </a:p>
      </dgm:t>
    </dgm:pt>
    <dgm:pt modelId="{E477A6C3-1DDB-4769-9567-224A5BC4975B}" type="sibTrans" cxnId="{C6A83574-0093-4C97-82B4-19B8273412BE}">
      <dgm:prSet/>
      <dgm:spPr/>
      <dgm:t>
        <a:bodyPr/>
        <a:lstStyle/>
        <a:p>
          <a:endParaRPr lang="zh-TW" altLang="en-US"/>
        </a:p>
      </dgm:t>
    </dgm:pt>
    <dgm:pt modelId="{B46B2B62-1467-4FBC-968F-6819702EB60B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假冒名義：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億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6663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3186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元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DF4E158-E86F-4503-A6FF-AC6A0C8405B2}" type="parTrans" cxnId="{D984DD28-21B0-43FC-B1C7-4B15324FC525}">
      <dgm:prSet/>
      <dgm:spPr/>
      <dgm:t>
        <a:bodyPr/>
        <a:lstStyle/>
        <a:p>
          <a:endParaRPr lang="zh-TW" altLang="en-US"/>
        </a:p>
      </dgm:t>
    </dgm:pt>
    <dgm:pt modelId="{D346C5C7-DFD5-4E7A-802F-BEF6F8AA74F3}" type="sibTrans" cxnId="{D984DD28-21B0-43FC-B1C7-4B15324FC525}">
      <dgm:prSet/>
      <dgm:spPr/>
      <dgm:t>
        <a:bodyPr/>
        <a:lstStyle/>
        <a:p>
          <a:endParaRPr lang="zh-TW" altLang="en-US"/>
        </a:p>
      </dgm:t>
    </dgm:pt>
    <dgm:pt modelId="{96363FCE-B32C-48FA-9D4E-D986FF592F6E}" type="pres">
      <dgm:prSet presAssocID="{C86E4DB6-2922-4AED-8D02-43FBA2C63B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F5D7046-7CA7-435B-9977-A8AC6FFA23E3}" type="pres">
      <dgm:prSet presAssocID="{A9BBB131-DB89-41D4-A270-61235D70FA3F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DF2BD975-58F4-405B-AAFD-B299CB7907CA}" type="pres">
      <dgm:prSet presAssocID="{58BA0A30-38EC-4E5E-830E-51E9C1EC99E3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5B0C4FAD-53FE-46F2-ABCA-F6EE7295462A}" type="pres">
      <dgm:prSet presAssocID="{FF9655E1-045D-481B-AE65-314DA9586A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914FFF-B4F6-49AC-8A24-CBB2FA07C2B3}" type="pres">
      <dgm:prSet presAssocID="{079FB87D-B65F-4134-A983-F64AC46F3A08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05AF47F7-0B1F-47C7-99A4-EBBF9356A210}" type="pres">
      <dgm:prSet presAssocID="{E928BD37-31AA-4DD2-9D0E-515663A496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BAF93-4C7F-40C2-A763-ED6394F62544}" type="pres">
      <dgm:prSet presAssocID="{5DF4E158-E86F-4503-A6FF-AC6A0C8405B2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8CD27305-1AD4-44E6-9B82-B2E68A186378}" type="pres">
      <dgm:prSet presAssocID="{B46B2B62-1467-4FBC-968F-6819702EB6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A83574-0093-4C97-82B4-19B8273412BE}" srcId="{A9BBB131-DB89-41D4-A270-61235D70FA3F}" destId="{E928BD37-31AA-4DD2-9D0E-515663A49671}" srcOrd="1" destOrd="0" parTransId="{079FB87D-B65F-4134-A983-F64AC46F3A08}" sibTransId="{E477A6C3-1DDB-4769-9567-224A5BC4975B}"/>
    <dgm:cxn modelId="{F30C3C83-FD76-4F38-A2CE-0E70BA0FA0FD}" type="presOf" srcId="{079FB87D-B65F-4134-A983-F64AC46F3A08}" destId="{D5914FFF-B4F6-49AC-8A24-CBB2FA07C2B3}" srcOrd="0" destOrd="0" presId="urn:microsoft.com/office/officeart/2005/8/layout/radial4"/>
    <dgm:cxn modelId="{857E6A8F-5CC8-4E5D-8F2E-C556B3B2EC30}" type="presOf" srcId="{58BA0A30-38EC-4E5E-830E-51E9C1EC99E3}" destId="{DF2BD975-58F4-405B-AAFD-B299CB7907CA}" srcOrd="0" destOrd="0" presId="urn:microsoft.com/office/officeart/2005/8/layout/radial4"/>
    <dgm:cxn modelId="{48812BA8-3077-42C0-93C7-5B86F96D58EF}" type="presOf" srcId="{A9BBB131-DB89-41D4-A270-61235D70FA3F}" destId="{DF5D7046-7CA7-435B-9977-A8AC6FFA23E3}" srcOrd="0" destOrd="0" presId="urn:microsoft.com/office/officeart/2005/8/layout/radial4"/>
    <dgm:cxn modelId="{B78BCB85-4FF0-4886-BCD2-B4219F65B7BE}" type="presOf" srcId="{E928BD37-31AA-4DD2-9D0E-515663A49671}" destId="{05AF47F7-0B1F-47C7-99A4-EBBF9356A210}" srcOrd="0" destOrd="0" presId="urn:microsoft.com/office/officeart/2005/8/layout/radial4"/>
    <dgm:cxn modelId="{D984DD28-21B0-43FC-B1C7-4B15324FC525}" srcId="{A9BBB131-DB89-41D4-A270-61235D70FA3F}" destId="{B46B2B62-1467-4FBC-968F-6819702EB60B}" srcOrd="2" destOrd="0" parTransId="{5DF4E158-E86F-4503-A6FF-AC6A0C8405B2}" sibTransId="{D346C5C7-DFD5-4E7A-802F-BEF6F8AA74F3}"/>
    <dgm:cxn modelId="{1E67D314-289B-49E1-B0C3-6E259C835694}" type="presOf" srcId="{B46B2B62-1467-4FBC-968F-6819702EB60B}" destId="{8CD27305-1AD4-44E6-9B82-B2E68A186378}" srcOrd="0" destOrd="0" presId="urn:microsoft.com/office/officeart/2005/8/layout/radial4"/>
    <dgm:cxn modelId="{D36E6032-A07C-481F-883C-BCF8B9A04570}" type="presOf" srcId="{C86E4DB6-2922-4AED-8D02-43FBA2C63B8B}" destId="{96363FCE-B32C-48FA-9D4E-D986FF592F6E}" srcOrd="0" destOrd="0" presId="urn:microsoft.com/office/officeart/2005/8/layout/radial4"/>
    <dgm:cxn modelId="{E0C49F98-9445-4565-985B-730D04809EE4}" srcId="{C86E4DB6-2922-4AED-8D02-43FBA2C63B8B}" destId="{A9BBB131-DB89-41D4-A270-61235D70FA3F}" srcOrd="0" destOrd="0" parTransId="{97A360BB-2209-46D0-A98C-14189A725429}" sibTransId="{F277FDFC-D147-47F8-958F-0B423B8F81D0}"/>
    <dgm:cxn modelId="{C771B548-582B-4043-8FBC-182A68CD45A6}" type="presOf" srcId="{FF9655E1-045D-481B-AE65-314DA9586AFD}" destId="{5B0C4FAD-53FE-46F2-ABCA-F6EE7295462A}" srcOrd="0" destOrd="0" presId="urn:microsoft.com/office/officeart/2005/8/layout/radial4"/>
    <dgm:cxn modelId="{1B579E83-8B8C-4C83-A802-02C20F6B61ED}" srcId="{A9BBB131-DB89-41D4-A270-61235D70FA3F}" destId="{FF9655E1-045D-481B-AE65-314DA9586AFD}" srcOrd="0" destOrd="0" parTransId="{58BA0A30-38EC-4E5E-830E-51E9C1EC99E3}" sibTransId="{EDE11E60-C275-4231-8560-8DCD81991F1B}"/>
    <dgm:cxn modelId="{1B2D13F2-D983-47C9-AFD1-AF27F697586C}" type="presOf" srcId="{5DF4E158-E86F-4503-A6FF-AC6A0C8405B2}" destId="{5D7BAF93-4C7F-40C2-A763-ED6394F62544}" srcOrd="0" destOrd="0" presId="urn:microsoft.com/office/officeart/2005/8/layout/radial4"/>
    <dgm:cxn modelId="{5B63E7E1-AD57-484E-B323-C3F6809FBD3C}" type="presParOf" srcId="{96363FCE-B32C-48FA-9D4E-D986FF592F6E}" destId="{DF5D7046-7CA7-435B-9977-A8AC6FFA23E3}" srcOrd="0" destOrd="0" presId="urn:microsoft.com/office/officeart/2005/8/layout/radial4"/>
    <dgm:cxn modelId="{53588F5F-FDDA-45EB-9C90-35F91420E41C}" type="presParOf" srcId="{96363FCE-B32C-48FA-9D4E-D986FF592F6E}" destId="{DF2BD975-58F4-405B-AAFD-B299CB7907CA}" srcOrd="1" destOrd="0" presId="urn:microsoft.com/office/officeart/2005/8/layout/radial4"/>
    <dgm:cxn modelId="{17E07CE2-DE61-42A2-946F-311CB2CD7D14}" type="presParOf" srcId="{96363FCE-B32C-48FA-9D4E-D986FF592F6E}" destId="{5B0C4FAD-53FE-46F2-ABCA-F6EE7295462A}" srcOrd="2" destOrd="0" presId="urn:microsoft.com/office/officeart/2005/8/layout/radial4"/>
    <dgm:cxn modelId="{A467FE36-0DB6-4B02-99BD-8A7E65CA5D1E}" type="presParOf" srcId="{96363FCE-B32C-48FA-9D4E-D986FF592F6E}" destId="{D5914FFF-B4F6-49AC-8A24-CBB2FA07C2B3}" srcOrd="3" destOrd="0" presId="urn:microsoft.com/office/officeart/2005/8/layout/radial4"/>
    <dgm:cxn modelId="{E0E26718-C2E4-4411-9D16-EAEFE86E3B36}" type="presParOf" srcId="{96363FCE-B32C-48FA-9D4E-D986FF592F6E}" destId="{05AF47F7-0B1F-47C7-99A4-EBBF9356A210}" srcOrd="4" destOrd="0" presId="urn:microsoft.com/office/officeart/2005/8/layout/radial4"/>
    <dgm:cxn modelId="{B97F30F1-9E96-4627-81A3-5B1CE9157AA3}" type="presParOf" srcId="{96363FCE-B32C-48FA-9D4E-D986FF592F6E}" destId="{5D7BAF93-4C7F-40C2-A763-ED6394F62544}" srcOrd="5" destOrd="0" presId="urn:microsoft.com/office/officeart/2005/8/layout/radial4"/>
    <dgm:cxn modelId="{C332EAF7-BB62-4ECA-9D94-3CF2CCCFA426}" type="presParOf" srcId="{96363FCE-B32C-48FA-9D4E-D986FF592F6E}" destId="{8CD27305-1AD4-44E6-9B82-B2E68A18637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3D6B59-1510-4A9A-AD44-0E3A861ADEDC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1E47F52-BB10-48CC-9C9A-13407005D525}">
      <dgm:prSet phldrT="[文字]" custT="1"/>
      <dgm:spPr/>
      <dgm:t>
        <a:bodyPr/>
        <a:lstStyle/>
        <a:p>
          <a:r>
            <a:rPr lang="zh-TW" altLang="en-US" sz="3200" dirty="0" smtClean="0"/>
            <a:t>提高警覺，進行確認</a:t>
          </a:r>
          <a:endParaRPr lang="zh-TW" altLang="en-US" sz="3200" dirty="0"/>
        </a:p>
      </dgm:t>
    </dgm:pt>
    <dgm:pt modelId="{2179DDA3-DD0B-4C01-BD4A-9F5F862C03C0}" type="parTrans" cxnId="{3C91D71C-C9A9-4816-A48B-4A1BB01B458C}">
      <dgm:prSet/>
      <dgm:spPr/>
      <dgm:t>
        <a:bodyPr/>
        <a:lstStyle/>
        <a:p>
          <a:endParaRPr lang="zh-TW" altLang="en-US"/>
        </a:p>
      </dgm:t>
    </dgm:pt>
    <dgm:pt modelId="{4092B035-AB4B-4B7A-9233-20CEE24BC975}" type="sibTrans" cxnId="{3C91D71C-C9A9-4816-A48B-4A1BB01B458C}">
      <dgm:prSet/>
      <dgm:spPr/>
      <dgm:t>
        <a:bodyPr/>
        <a:lstStyle/>
        <a:p>
          <a:endParaRPr lang="zh-TW" altLang="en-US"/>
        </a:p>
      </dgm:t>
    </dgm:pt>
    <dgm:pt modelId="{9FECDAE5-37A2-40CD-BF7A-AC2D90CB7101}">
      <dgm:prSet phldrT="[文字]" custT="1"/>
      <dgm:spPr/>
      <dgm:t>
        <a:bodyPr/>
        <a:lstStyle/>
        <a:p>
          <a:r>
            <a:rPr lang="zh-TW" altLang="en-US" sz="3200" dirty="0" smtClean="0"/>
            <a:t>關閉小額付款功能</a:t>
          </a:r>
          <a:endParaRPr lang="zh-TW" altLang="en-US" sz="3200" dirty="0"/>
        </a:p>
      </dgm:t>
    </dgm:pt>
    <dgm:pt modelId="{B681B282-3D57-4A48-BDCE-E6BE1787B897}" type="parTrans" cxnId="{A517DBBF-7436-424D-A5F4-CCD03809BD76}">
      <dgm:prSet/>
      <dgm:spPr/>
      <dgm:t>
        <a:bodyPr/>
        <a:lstStyle/>
        <a:p>
          <a:endParaRPr lang="zh-TW" altLang="en-US"/>
        </a:p>
      </dgm:t>
    </dgm:pt>
    <dgm:pt modelId="{CEF64388-37B1-40CD-91DB-2432E3076CE1}" type="sibTrans" cxnId="{A517DBBF-7436-424D-A5F4-CCD03809BD76}">
      <dgm:prSet/>
      <dgm:spPr/>
      <dgm:t>
        <a:bodyPr/>
        <a:lstStyle/>
        <a:p>
          <a:endParaRPr lang="zh-TW" altLang="en-US"/>
        </a:p>
      </dgm:t>
    </dgm:pt>
    <dgm:pt modelId="{FF194C84-CFB1-47FE-93D6-C5832B5BF14F}">
      <dgm:prSet phldrT="[文字]" custT="1"/>
      <dgm:spPr/>
      <dgm:t>
        <a:bodyPr/>
        <a:lstStyle/>
        <a:p>
          <a:r>
            <a:rPr lang="zh-TW" altLang="en-US" sz="3200" dirty="0" smtClean="0"/>
            <a:t>不安裝不明程式</a:t>
          </a:r>
          <a:endParaRPr lang="zh-TW" altLang="en-US" sz="3200" dirty="0"/>
        </a:p>
      </dgm:t>
    </dgm:pt>
    <dgm:pt modelId="{74F069E7-D784-4A1F-BCD1-9E106B5B7862}" type="parTrans" cxnId="{A78342CF-CCC1-4CD7-8C54-5580D6B9570F}">
      <dgm:prSet/>
      <dgm:spPr/>
      <dgm:t>
        <a:bodyPr/>
        <a:lstStyle/>
        <a:p>
          <a:endParaRPr lang="zh-TW" altLang="en-US"/>
        </a:p>
      </dgm:t>
    </dgm:pt>
    <dgm:pt modelId="{F1F0CF22-047F-43F1-958B-E3217E3A3D7C}" type="sibTrans" cxnId="{A78342CF-CCC1-4CD7-8C54-5580D6B9570F}">
      <dgm:prSet/>
      <dgm:spPr/>
      <dgm:t>
        <a:bodyPr/>
        <a:lstStyle/>
        <a:p>
          <a:endParaRPr lang="zh-TW" altLang="en-US"/>
        </a:p>
      </dgm:t>
    </dgm:pt>
    <dgm:pt modelId="{067EBC9A-021E-455D-B40A-778414B7F012}">
      <dgm:prSet phldrT="[文字]" custT="1"/>
      <dgm:spPr/>
      <dgm:t>
        <a:bodyPr/>
        <a:lstStyle/>
        <a:p>
          <a:r>
            <a:rPr lang="zh-TW" altLang="en-US" sz="3200" dirty="0" smtClean="0"/>
            <a:t>回復原廠預設值</a:t>
          </a:r>
          <a:endParaRPr lang="zh-TW" altLang="en-US" sz="3200" dirty="0"/>
        </a:p>
      </dgm:t>
    </dgm:pt>
    <dgm:pt modelId="{B630AEBA-2265-4090-AFB6-F67A3510E005}" type="parTrans" cxnId="{F42EBB48-B032-42E2-ABDA-0B5ACBB3B416}">
      <dgm:prSet/>
      <dgm:spPr/>
      <dgm:t>
        <a:bodyPr/>
        <a:lstStyle/>
        <a:p>
          <a:endParaRPr lang="zh-TW" altLang="en-US"/>
        </a:p>
      </dgm:t>
    </dgm:pt>
    <dgm:pt modelId="{197168D3-09EA-470B-A3DD-2BB7C71F5343}" type="sibTrans" cxnId="{F42EBB48-B032-42E2-ABDA-0B5ACBB3B416}">
      <dgm:prSet/>
      <dgm:spPr/>
      <dgm:t>
        <a:bodyPr/>
        <a:lstStyle/>
        <a:p>
          <a:endParaRPr lang="zh-TW" altLang="en-US"/>
        </a:p>
      </dgm:t>
    </dgm:pt>
    <dgm:pt modelId="{C68A8785-1CFD-49CE-AF86-A2129AE39294}">
      <dgm:prSet phldrT="[文字]" custT="1"/>
      <dgm:spPr/>
      <dgm:t>
        <a:bodyPr/>
        <a:lstStyle/>
        <a:p>
          <a:r>
            <a:rPr lang="zh-TW" altLang="en-US" sz="3200" dirty="0" smtClean="0"/>
            <a:t>開啟帳戶二</a:t>
          </a:r>
          <a:r>
            <a:rPr lang="zh-TW" altLang="en-US" sz="3200" smtClean="0"/>
            <a:t>次驗證</a:t>
          </a:r>
          <a:endParaRPr lang="zh-TW" altLang="en-US" sz="3200" dirty="0"/>
        </a:p>
      </dgm:t>
    </dgm:pt>
    <dgm:pt modelId="{96580734-8485-4044-8FD0-5263EDB9DFCC}" type="parTrans" cxnId="{AFF62800-1425-437F-A9F2-C07E0887D5F5}">
      <dgm:prSet/>
      <dgm:spPr/>
    </dgm:pt>
    <dgm:pt modelId="{0F3D9CC8-6F08-46E6-AEE4-5D3272ABA0D7}" type="sibTrans" cxnId="{AFF62800-1425-437F-A9F2-C07E0887D5F5}">
      <dgm:prSet/>
      <dgm:spPr/>
    </dgm:pt>
    <dgm:pt modelId="{365D2711-81C4-4224-BA23-8BFD8C091E34}" type="pres">
      <dgm:prSet presAssocID="{583D6B59-1510-4A9A-AD44-0E3A861ADE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D2B0F58-B071-4944-97C6-09844AEF6BB3}" type="pres">
      <dgm:prSet presAssocID="{583D6B59-1510-4A9A-AD44-0E3A861ADEDC}" presName="Name1" presStyleCnt="0"/>
      <dgm:spPr/>
    </dgm:pt>
    <dgm:pt modelId="{A65985EC-43F3-44BD-9587-C8DFC33E726E}" type="pres">
      <dgm:prSet presAssocID="{583D6B59-1510-4A9A-AD44-0E3A861ADEDC}" presName="cycle" presStyleCnt="0"/>
      <dgm:spPr/>
    </dgm:pt>
    <dgm:pt modelId="{E85828A9-421F-4340-B7BD-285EF4719386}" type="pres">
      <dgm:prSet presAssocID="{583D6B59-1510-4A9A-AD44-0E3A861ADEDC}" presName="srcNode" presStyleLbl="node1" presStyleIdx="0" presStyleCnt="5"/>
      <dgm:spPr/>
    </dgm:pt>
    <dgm:pt modelId="{FE64BC1B-A4F0-4A40-9007-68BE9B7E9CED}" type="pres">
      <dgm:prSet presAssocID="{583D6B59-1510-4A9A-AD44-0E3A861ADED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AC0C1BD3-EC8A-4B23-823B-E5E9388F2CE7}" type="pres">
      <dgm:prSet presAssocID="{583D6B59-1510-4A9A-AD44-0E3A861ADEDC}" presName="extraNode" presStyleLbl="node1" presStyleIdx="0" presStyleCnt="5"/>
      <dgm:spPr/>
    </dgm:pt>
    <dgm:pt modelId="{66C5C7B3-E79B-476E-B676-3626ABD876B2}" type="pres">
      <dgm:prSet presAssocID="{583D6B59-1510-4A9A-AD44-0E3A861ADEDC}" presName="dstNode" presStyleLbl="node1" presStyleIdx="0" presStyleCnt="5"/>
      <dgm:spPr/>
    </dgm:pt>
    <dgm:pt modelId="{FE48D4BE-9BCF-45E0-98A7-689FFAB757C1}" type="pres">
      <dgm:prSet presAssocID="{F1E47F52-BB10-48CC-9C9A-13407005D52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E0F5B8-DD0C-460D-88B2-A20AF4DABC85}" type="pres">
      <dgm:prSet presAssocID="{F1E47F52-BB10-48CC-9C9A-13407005D525}" presName="accent_1" presStyleCnt="0"/>
      <dgm:spPr/>
    </dgm:pt>
    <dgm:pt modelId="{D54A561B-851B-4E3F-802D-B94B0CC6DBDB}" type="pres">
      <dgm:prSet presAssocID="{F1E47F52-BB10-48CC-9C9A-13407005D525}" presName="accentRepeatNode" presStyleLbl="solidFgAcc1" presStyleIdx="0" presStyleCnt="5"/>
      <dgm:spPr/>
    </dgm:pt>
    <dgm:pt modelId="{0F1AF777-9C65-432F-BFE8-02E039A5FB94}" type="pres">
      <dgm:prSet presAssocID="{9FECDAE5-37A2-40CD-BF7A-AC2D90CB710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615061-0A84-46A0-860F-3C1119F82EA0}" type="pres">
      <dgm:prSet presAssocID="{9FECDAE5-37A2-40CD-BF7A-AC2D90CB7101}" presName="accent_2" presStyleCnt="0"/>
      <dgm:spPr/>
    </dgm:pt>
    <dgm:pt modelId="{46C2CC8F-6B7B-4CCF-A2CD-67DBC8646267}" type="pres">
      <dgm:prSet presAssocID="{9FECDAE5-37A2-40CD-BF7A-AC2D90CB7101}" presName="accentRepeatNode" presStyleLbl="solidFgAcc1" presStyleIdx="1" presStyleCnt="5"/>
      <dgm:spPr/>
    </dgm:pt>
    <dgm:pt modelId="{8EA8DC6A-9360-4417-855D-3AABBA8E7BC6}" type="pres">
      <dgm:prSet presAssocID="{C68A8785-1CFD-49CE-AF86-A2129AE3929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7A935C-698E-42A2-AFED-9BCC2ABB3B82}" type="pres">
      <dgm:prSet presAssocID="{C68A8785-1CFD-49CE-AF86-A2129AE39294}" presName="accent_3" presStyleCnt="0"/>
      <dgm:spPr/>
    </dgm:pt>
    <dgm:pt modelId="{EB2383F6-25CE-4559-8C06-22093ED0FE39}" type="pres">
      <dgm:prSet presAssocID="{C68A8785-1CFD-49CE-AF86-A2129AE39294}" presName="accentRepeatNode" presStyleLbl="solidFgAcc1" presStyleIdx="2" presStyleCnt="5"/>
      <dgm:spPr/>
    </dgm:pt>
    <dgm:pt modelId="{764C428B-D0D3-4A17-972F-4BD509597A2F}" type="pres">
      <dgm:prSet presAssocID="{FF194C84-CFB1-47FE-93D6-C5832B5BF14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AD1F2A-20E9-4716-B752-2972605BC031}" type="pres">
      <dgm:prSet presAssocID="{FF194C84-CFB1-47FE-93D6-C5832B5BF14F}" presName="accent_4" presStyleCnt="0"/>
      <dgm:spPr/>
    </dgm:pt>
    <dgm:pt modelId="{07362284-09DB-49BB-A251-157E351CDCE2}" type="pres">
      <dgm:prSet presAssocID="{FF194C84-CFB1-47FE-93D6-C5832B5BF14F}" presName="accentRepeatNode" presStyleLbl="solidFgAcc1" presStyleIdx="3" presStyleCnt="5"/>
      <dgm:spPr/>
    </dgm:pt>
    <dgm:pt modelId="{B1C23BEE-120E-4692-8767-72BA2446A7EA}" type="pres">
      <dgm:prSet presAssocID="{067EBC9A-021E-455D-B40A-778414B7F01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C21EAA-19DC-4CCE-A4D1-E371E014E34E}" type="pres">
      <dgm:prSet presAssocID="{067EBC9A-021E-455D-B40A-778414B7F012}" presName="accent_5" presStyleCnt="0"/>
      <dgm:spPr/>
    </dgm:pt>
    <dgm:pt modelId="{1E48C3F1-8ED5-4715-8CC7-65760EE0532A}" type="pres">
      <dgm:prSet presAssocID="{067EBC9A-021E-455D-B40A-778414B7F012}" presName="accentRepeatNode" presStyleLbl="solidFgAcc1" presStyleIdx="4" presStyleCnt="5"/>
      <dgm:spPr/>
    </dgm:pt>
  </dgm:ptLst>
  <dgm:cxnLst>
    <dgm:cxn modelId="{2B1079B2-0997-4C7C-B623-96856153EC53}" type="presOf" srcId="{067EBC9A-021E-455D-B40A-778414B7F012}" destId="{B1C23BEE-120E-4692-8767-72BA2446A7EA}" srcOrd="0" destOrd="0" presId="urn:microsoft.com/office/officeart/2008/layout/VerticalCurvedList"/>
    <dgm:cxn modelId="{2A2D0B8C-3CD0-4010-88B9-C224337E540D}" type="presOf" srcId="{583D6B59-1510-4A9A-AD44-0E3A861ADEDC}" destId="{365D2711-81C4-4224-BA23-8BFD8C091E34}" srcOrd="0" destOrd="0" presId="urn:microsoft.com/office/officeart/2008/layout/VerticalCurvedList"/>
    <dgm:cxn modelId="{9C23DE63-B4D5-4BE8-ABBB-86F1E5D9AF8D}" type="presOf" srcId="{F1E47F52-BB10-48CC-9C9A-13407005D525}" destId="{FE48D4BE-9BCF-45E0-98A7-689FFAB757C1}" srcOrd="0" destOrd="0" presId="urn:microsoft.com/office/officeart/2008/layout/VerticalCurvedList"/>
    <dgm:cxn modelId="{C4CBD2F3-2C27-46CD-8C1E-55A243A04BB0}" type="presOf" srcId="{9FECDAE5-37A2-40CD-BF7A-AC2D90CB7101}" destId="{0F1AF777-9C65-432F-BFE8-02E039A5FB94}" srcOrd="0" destOrd="0" presId="urn:microsoft.com/office/officeart/2008/layout/VerticalCurvedList"/>
    <dgm:cxn modelId="{535FF6BC-34C0-4BB1-811C-489F49520695}" type="presOf" srcId="{4092B035-AB4B-4B7A-9233-20CEE24BC975}" destId="{FE64BC1B-A4F0-4A40-9007-68BE9B7E9CED}" srcOrd="0" destOrd="0" presId="urn:microsoft.com/office/officeart/2008/layout/VerticalCurvedList"/>
    <dgm:cxn modelId="{AFF62800-1425-437F-A9F2-C07E0887D5F5}" srcId="{583D6B59-1510-4A9A-AD44-0E3A861ADEDC}" destId="{C68A8785-1CFD-49CE-AF86-A2129AE39294}" srcOrd="2" destOrd="0" parTransId="{96580734-8485-4044-8FD0-5263EDB9DFCC}" sibTransId="{0F3D9CC8-6F08-46E6-AEE4-5D3272ABA0D7}"/>
    <dgm:cxn modelId="{A517DBBF-7436-424D-A5F4-CCD03809BD76}" srcId="{583D6B59-1510-4A9A-AD44-0E3A861ADEDC}" destId="{9FECDAE5-37A2-40CD-BF7A-AC2D90CB7101}" srcOrd="1" destOrd="0" parTransId="{B681B282-3D57-4A48-BDCE-E6BE1787B897}" sibTransId="{CEF64388-37B1-40CD-91DB-2432E3076CE1}"/>
    <dgm:cxn modelId="{2216D95A-03FC-4419-B89E-14849DD9DA81}" type="presOf" srcId="{C68A8785-1CFD-49CE-AF86-A2129AE39294}" destId="{8EA8DC6A-9360-4417-855D-3AABBA8E7BC6}" srcOrd="0" destOrd="0" presId="urn:microsoft.com/office/officeart/2008/layout/VerticalCurvedList"/>
    <dgm:cxn modelId="{A0A517BB-22E0-4F5B-99F1-02B3BD2190E8}" type="presOf" srcId="{FF194C84-CFB1-47FE-93D6-C5832B5BF14F}" destId="{764C428B-D0D3-4A17-972F-4BD509597A2F}" srcOrd="0" destOrd="0" presId="urn:microsoft.com/office/officeart/2008/layout/VerticalCurvedList"/>
    <dgm:cxn modelId="{A78342CF-CCC1-4CD7-8C54-5580D6B9570F}" srcId="{583D6B59-1510-4A9A-AD44-0E3A861ADEDC}" destId="{FF194C84-CFB1-47FE-93D6-C5832B5BF14F}" srcOrd="3" destOrd="0" parTransId="{74F069E7-D784-4A1F-BCD1-9E106B5B7862}" sibTransId="{F1F0CF22-047F-43F1-958B-E3217E3A3D7C}"/>
    <dgm:cxn modelId="{F42EBB48-B032-42E2-ABDA-0B5ACBB3B416}" srcId="{583D6B59-1510-4A9A-AD44-0E3A861ADEDC}" destId="{067EBC9A-021E-455D-B40A-778414B7F012}" srcOrd="4" destOrd="0" parTransId="{B630AEBA-2265-4090-AFB6-F67A3510E005}" sibTransId="{197168D3-09EA-470B-A3DD-2BB7C71F5343}"/>
    <dgm:cxn modelId="{3C91D71C-C9A9-4816-A48B-4A1BB01B458C}" srcId="{583D6B59-1510-4A9A-AD44-0E3A861ADEDC}" destId="{F1E47F52-BB10-48CC-9C9A-13407005D525}" srcOrd="0" destOrd="0" parTransId="{2179DDA3-DD0B-4C01-BD4A-9F5F862C03C0}" sibTransId="{4092B035-AB4B-4B7A-9233-20CEE24BC975}"/>
    <dgm:cxn modelId="{040E03CD-FFD6-4C96-91C3-93D60C63394D}" type="presParOf" srcId="{365D2711-81C4-4224-BA23-8BFD8C091E34}" destId="{0D2B0F58-B071-4944-97C6-09844AEF6BB3}" srcOrd="0" destOrd="0" presId="urn:microsoft.com/office/officeart/2008/layout/VerticalCurvedList"/>
    <dgm:cxn modelId="{766FCD2C-C42F-4CCE-AF6A-1D473F1DB1CA}" type="presParOf" srcId="{0D2B0F58-B071-4944-97C6-09844AEF6BB3}" destId="{A65985EC-43F3-44BD-9587-C8DFC33E726E}" srcOrd="0" destOrd="0" presId="urn:microsoft.com/office/officeart/2008/layout/VerticalCurvedList"/>
    <dgm:cxn modelId="{D4D4E02F-D23E-4FF1-9F7B-CB94535992D0}" type="presParOf" srcId="{A65985EC-43F3-44BD-9587-C8DFC33E726E}" destId="{E85828A9-421F-4340-B7BD-285EF4719386}" srcOrd="0" destOrd="0" presId="urn:microsoft.com/office/officeart/2008/layout/VerticalCurvedList"/>
    <dgm:cxn modelId="{D3ED8729-1446-4113-A31E-E01FD7E15B10}" type="presParOf" srcId="{A65985EC-43F3-44BD-9587-C8DFC33E726E}" destId="{FE64BC1B-A4F0-4A40-9007-68BE9B7E9CED}" srcOrd="1" destOrd="0" presId="urn:microsoft.com/office/officeart/2008/layout/VerticalCurvedList"/>
    <dgm:cxn modelId="{02976330-FB14-4552-81F2-8F30D8BAD97B}" type="presParOf" srcId="{A65985EC-43F3-44BD-9587-C8DFC33E726E}" destId="{AC0C1BD3-EC8A-4B23-823B-E5E9388F2CE7}" srcOrd="2" destOrd="0" presId="urn:microsoft.com/office/officeart/2008/layout/VerticalCurvedList"/>
    <dgm:cxn modelId="{BFD74280-BA66-4E5E-BE97-FA5B5F58DCED}" type="presParOf" srcId="{A65985EC-43F3-44BD-9587-C8DFC33E726E}" destId="{66C5C7B3-E79B-476E-B676-3626ABD876B2}" srcOrd="3" destOrd="0" presId="urn:microsoft.com/office/officeart/2008/layout/VerticalCurvedList"/>
    <dgm:cxn modelId="{ABA74B24-0B53-438B-8C01-433D2BF2FC99}" type="presParOf" srcId="{0D2B0F58-B071-4944-97C6-09844AEF6BB3}" destId="{FE48D4BE-9BCF-45E0-98A7-689FFAB757C1}" srcOrd="1" destOrd="0" presId="urn:microsoft.com/office/officeart/2008/layout/VerticalCurvedList"/>
    <dgm:cxn modelId="{D3931E2E-DCBE-4DFE-A84D-3602E6609190}" type="presParOf" srcId="{0D2B0F58-B071-4944-97C6-09844AEF6BB3}" destId="{40E0F5B8-DD0C-460D-88B2-A20AF4DABC85}" srcOrd="2" destOrd="0" presId="urn:microsoft.com/office/officeart/2008/layout/VerticalCurvedList"/>
    <dgm:cxn modelId="{FD17F40A-5FC7-41C4-9C86-572C2FF81010}" type="presParOf" srcId="{40E0F5B8-DD0C-460D-88B2-A20AF4DABC85}" destId="{D54A561B-851B-4E3F-802D-B94B0CC6DBDB}" srcOrd="0" destOrd="0" presId="urn:microsoft.com/office/officeart/2008/layout/VerticalCurvedList"/>
    <dgm:cxn modelId="{1D2BC479-F79D-417A-8CA6-6D7BFB2C5F00}" type="presParOf" srcId="{0D2B0F58-B071-4944-97C6-09844AEF6BB3}" destId="{0F1AF777-9C65-432F-BFE8-02E039A5FB94}" srcOrd="3" destOrd="0" presId="urn:microsoft.com/office/officeart/2008/layout/VerticalCurvedList"/>
    <dgm:cxn modelId="{9C29FA10-06C2-40EE-9EF0-F3ED6E2DB273}" type="presParOf" srcId="{0D2B0F58-B071-4944-97C6-09844AEF6BB3}" destId="{42615061-0A84-46A0-860F-3C1119F82EA0}" srcOrd="4" destOrd="0" presId="urn:microsoft.com/office/officeart/2008/layout/VerticalCurvedList"/>
    <dgm:cxn modelId="{C868B5BB-0DE8-499F-9CDB-05907E6B8E2B}" type="presParOf" srcId="{42615061-0A84-46A0-860F-3C1119F82EA0}" destId="{46C2CC8F-6B7B-4CCF-A2CD-67DBC8646267}" srcOrd="0" destOrd="0" presId="urn:microsoft.com/office/officeart/2008/layout/VerticalCurvedList"/>
    <dgm:cxn modelId="{475E061F-ABB7-4201-A63C-E642E1F4182C}" type="presParOf" srcId="{0D2B0F58-B071-4944-97C6-09844AEF6BB3}" destId="{8EA8DC6A-9360-4417-855D-3AABBA8E7BC6}" srcOrd="5" destOrd="0" presId="urn:microsoft.com/office/officeart/2008/layout/VerticalCurvedList"/>
    <dgm:cxn modelId="{6CD3EE19-23DB-476B-86B1-D6FDD167C920}" type="presParOf" srcId="{0D2B0F58-B071-4944-97C6-09844AEF6BB3}" destId="{DD7A935C-698E-42A2-AFED-9BCC2ABB3B82}" srcOrd="6" destOrd="0" presId="urn:microsoft.com/office/officeart/2008/layout/VerticalCurvedList"/>
    <dgm:cxn modelId="{E7EBB74E-EE5F-4D54-B273-16F3973E6E4C}" type="presParOf" srcId="{DD7A935C-698E-42A2-AFED-9BCC2ABB3B82}" destId="{EB2383F6-25CE-4559-8C06-22093ED0FE39}" srcOrd="0" destOrd="0" presId="urn:microsoft.com/office/officeart/2008/layout/VerticalCurvedList"/>
    <dgm:cxn modelId="{C78F11AC-42C8-4742-8FFA-B35A9254F935}" type="presParOf" srcId="{0D2B0F58-B071-4944-97C6-09844AEF6BB3}" destId="{764C428B-D0D3-4A17-972F-4BD509597A2F}" srcOrd="7" destOrd="0" presId="urn:microsoft.com/office/officeart/2008/layout/VerticalCurvedList"/>
    <dgm:cxn modelId="{4D625989-377F-4986-893A-6667FE89DC1A}" type="presParOf" srcId="{0D2B0F58-B071-4944-97C6-09844AEF6BB3}" destId="{47AD1F2A-20E9-4716-B752-2972605BC031}" srcOrd="8" destOrd="0" presId="urn:microsoft.com/office/officeart/2008/layout/VerticalCurvedList"/>
    <dgm:cxn modelId="{4F6CC5A5-B0A3-4125-823C-95265BBAA750}" type="presParOf" srcId="{47AD1F2A-20E9-4716-B752-2972605BC031}" destId="{07362284-09DB-49BB-A251-157E351CDCE2}" srcOrd="0" destOrd="0" presId="urn:microsoft.com/office/officeart/2008/layout/VerticalCurvedList"/>
    <dgm:cxn modelId="{AB1DF850-1EB7-4D90-9013-B5D74ECF3260}" type="presParOf" srcId="{0D2B0F58-B071-4944-97C6-09844AEF6BB3}" destId="{B1C23BEE-120E-4692-8767-72BA2446A7EA}" srcOrd="9" destOrd="0" presId="urn:microsoft.com/office/officeart/2008/layout/VerticalCurvedList"/>
    <dgm:cxn modelId="{DCD6ACB7-87C8-4375-9D8D-01E16F057512}" type="presParOf" srcId="{0D2B0F58-B071-4944-97C6-09844AEF6BB3}" destId="{57C21EAA-19DC-4CCE-A4D1-E371E014E34E}" srcOrd="10" destOrd="0" presId="urn:microsoft.com/office/officeart/2008/layout/VerticalCurvedList"/>
    <dgm:cxn modelId="{FDE5670F-5C00-442F-BC3C-783640827EBF}" type="presParOf" srcId="{57C21EAA-19DC-4CCE-A4D1-E371E014E34E}" destId="{1E48C3F1-8ED5-4715-8CC7-65760EE053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E0C7E2-ED8A-49F9-BA8B-2B97641C7E02}" type="doc">
      <dgm:prSet loTypeId="urn:microsoft.com/office/officeart/2005/8/layout/matrix3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56C6C39-928B-41E1-BD06-082EC488AE3C}">
      <dgm:prSet phldrT="[文字]"/>
      <dgm:spPr/>
      <dgm:t>
        <a:bodyPr/>
        <a:lstStyle/>
        <a:p>
          <a:r>
            <a:rPr lang="zh-TW" altLang="en-US" dirty="0" smtClean="0"/>
            <a:t>安全 漏洞</a:t>
          </a:r>
          <a:endParaRPr lang="zh-TW" altLang="en-US" dirty="0"/>
        </a:p>
      </dgm:t>
    </dgm:pt>
    <dgm:pt modelId="{5F999F46-FAEC-448C-BFD3-5FF4F8032103}" type="parTrans" cxnId="{7351916F-5CF6-44F8-9B81-E7A861B5BAF5}">
      <dgm:prSet/>
      <dgm:spPr/>
      <dgm:t>
        <a:bodyPr/>
        <a:lstStyle/>
        <a:p>
          <a:endParaRPr lang="zh-TW" altLang="en-US"/>
        </a:p>
      </dgm:t>
    </dgm:pt>
    <dgm:pt modelId="{2BD40F95-06D2-404A-8F0B-0645EDD0ACB1}" type="sibTrans" cxnId="{7351916F-5CF6-44F8-9B81-E7A861B5BAF5}">
      <dgm:prSet/>
      <dgm:spPr/>
      <dgm:t>
        <a:bodyPr/>
        <a:lstStyle/>
        <a:p>
          <a:endParaRPr lang="zh-TW" altLang="en-US"/>
        </a:p>
      </dgm:t>
    </dgm:pt>
    <dgm:pt modelId="{86BA9E0E-48B1-49D3-B296-32CD58E74F25}">
      <dgm:prSet phldrT="[文字]"/>
      <dgm:spPr/>
      <dgm:t>
        <a:bodyPr/>
        <a:lstStyle/>
        <a:p>
          <a:r>
            <a:rPr lang="zh-TW" altLang="en-US" dirty="0" smtClean="0"/>
            <a:t>中毒 防駭</a:t>
          </a:r>
          <a:endParaRPr lang="zh-TW" altLang="en-US" dirty="0"/>
        </a:p>
      </dgm:t>
    </dgm:pt>
    <dgm:pt modelId="{053F31D8-EF9B-4BF5-A3F2-66AF3168CA1F}" type="parTrans" cxnId="{6ED53B76-8444-4E20-ABBA-3A8F4C29D428}">
      <dgm:prSet/>
      <dgm:spPr/>
      <dgm:t>
        <a:bodyPr/>
        <a:lstStyle/>
        <a:p>
          <a:endParaRPr lang="zh-TW" altLang="en-US"/>
        </a:p>
      </dgm:t>
    </dgm:pt>
    <dgm:pt modelId="{DAB60916-62E3-4912-98FF-38301AE89704}" type="sibTrans" cxnId="{6ED53B76-8444-4E20-ABBA-3A8F4C29D428}">
      <dgm:prSet/>
      <dgm:spPr/>
      <dgm:t>
        <a:bodyPr/>
        <a:lstStyle/>
        <a:p>
          <a:endParaRPr lang="zh-TW" altLang="en-US"/>
        </a:p>
      </dgm:t>
    </dgm:pt>
    <dgm:pt modelId="{6A30A568-BFA9-4666-B1F9-B121DD2EBA4C}">
      <dgm:prSet phldrT="[文字]"/>
      <dgm:spPr/>
      <dgm:t>
        <a:bodyPr/>
        <a:lstStyle/>
        <a:p>
          <a:r>
            <a:rPr lang="zh-TW" altLang="en-US" dirty="0" smtClean="0"/>
            <a:t>軟體 安全</a:t>
          </a:r>
          <a:endParaRPr lang="zh-TW" altLang="en-US" dirty="0"/>
        </a:p>
      </dgm:t>
    </dgm:pt>
    <dgm:pt modelId="{AB9ED7D2-2BFF-4472-A14E-E96740188D88}" type="parTrans" cxnId="{69221A65-8DAE-4118-94E9-4A9790378104}">
      <dgm:prSet/>
      <dgm:spPr/>
      <dgm:t>
        <a:bodyPr/>
        <a:lstStyle/>
        <a:p>
          <a:endParaRPr lang="zh-TW" altLang="en-US"/>
        </a:p>
      </dgm:t>
    </dgm:pt>
    <dgm:pt modelId="{FD59AAEF-EBB0-4969-A852-F914B945F69D}" type="sibTrans" cxnId="{69221A65-8DAE-4118-94E9-4A9790378104}">
      <dgm:prSet/>
      <dgm:spPr/>
      <dgm:t>
        <a:bodyPr/>
        <a:lstStyle/>
        <a:p>
          <a:endParaRPr lang="zh-TW" altLang="en-US"/>
        </a:p>
      </dgm:t>
    </dgm:pt>
    <dgm:pt modelId="{F1FE894B-F6F6-4DB7-8C4A-8929459CA7C1}">
      <dgm:prSet phldrT="[文字]"/>
      <dgm:spPr/>
      <dgm:t>
        <a:bodyPr/>
        <a:lstStyle/>
        <a:p>
          <a:r>
            <a:rPr lang="zh-TW" altLang="en-US" dirty="0" smtClean="0"/>
            <a:t>可攜式裝置</a:t>
          </a:r>
          <a:endParaRPr lang="zh-TW" altLang="en-US" dirty="0"/>
        </a:p>
      </dgm:t>
    </dgm:pt>
    <dgm:pt modelId="{74D7BB9A-F1F1-4279-92CE-C45EBC233DBF}" type="parTrans" cxnId="{6F06A120-DEB5-4001-8432-92E8F8379F08}">
      <dgm:prSet/>
      <dgm:spPr/>
      <dgm:t>
        <a:bodyPr/>
        <a:lstStyle/>
        <a:p>
          <a:endParaRPr lang="zh-TW" altLang="en-US"/>
        </a:p>
      </dgm:t>
    </dgm:pt>
    <dgm:pt modelId="{687F6B7F-2850-4165-9AE0-C7A18E26C602}" type="sibTrans" cxnId="{6F06A120-DEB5-4001-8432-92E8F8379F08}">
      <dgm:prSet/>
      <dgm:spPr/>
      <dgm:t>
        <a:bodyPr/>
        <a:lstStyle/>
        <a:p>
          <a:endParaRPr lang="zh-TW" altLang="en-US"/>
        </a:p>
      </dgm:t>
    </dgm:pt>
    <dgm:pt modelId="{8881111A-75FF-4EC5-826E-37E2F651A16A}" type="pres">
      <dgm:prSet presAssocID="{CAE0C7E2-ED8A-49F9-BA8B-2B97641C7E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9874F3-553B-4572-8F80-4E313811C9AE}" type="pres">
      <dgm:prSet presAssocID="{CAE0C7E2-ED8A-49F9-BA8B-2B97641C7E02}" presName="diamond" presStyleLbl="bgShp" presStyleIdx="0" presStyleCnt="1"/>
      <dgm:spPr/>
    </dgm:pt>
    <dgm:pt modelId="{0F0D74DD-95F8-4A9C-B29B-4C9B74E6D6A3}" type="pres">
      <dgm:prSet presAssocID="{CAE0C7E2-ED8A-49F9-BA8B-2B97641C7E0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52F903-44D0-462B-9721-5AD86E0C2362}" type="pres">
      <dgm:prSet presAssocID="{CAE0C7E2-ED8A-49F9-BA8B-2B97641C7E0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C5C238-6D41-468D-90F8-BB11D220F9E4}" type="pres">
      <dgm:prSet presAssocID="{CAE0C7E2-ED8A-49F9-BA8B-2B97641C7E0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43B82-2EC4-46CF-8F93-6D6BEF459838}" type="pres">
      <dgm:prSet presAssocID="{CAE0C7E2-ED8A-49F9-BA8B-2B97641C7E0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06A120-DEB5-4001-8432-92E8F8379F08}" srcId="{CAE0C7E2-ED8A-49F9-BA8B-2B97641C7E02}" destId="{F1FE894B-F6F6-4DB7-8C4A-8929459CA7C1}" srcOrd="2" destOrd="0" parTransId="{74D7BB9A-F1F1-4279-92CE-C45EBC233DBF}" sibTransId="{687F6B7F-2850-4165-9AE0-C7A18E26C602}"/>
    <dgm:cxn modelId="{6ED53B76-8444-4E20-ABBA-3A8F4C29D428}" srcId="{CAE0C7E2-ED8A-49F9-BA8B-2B97641C7E02}" destId="{86BA9E0E-48B1-49D3-B296-32CD58E74F25}" srcOrd="1" destOrd="0" parTransId="{053F31D8-EF9B-4BF5-A3F2-66AF3168CA1F}" sibTransId="{DAB60916-62E3-4912-98FF-38301AE89704}"/>
    <dgm:cxn modelId="{A346D463-FE09-4CC2-B68C-457E35812EF7}" type="presOf" srcId="{6A30A568-BFA9-4666-B1F9-B121DD2EBA4C}" destId="{6E443B82-2EC4-46CF-8F93-6D6BEF459838}" srcOrd="0" destOrd="0" presId="urn:microsoft.com/office/officeart/2005/8/layout/matrix3"/>
    <dgm:cxn modelId="{69221A65-8DAE-4118-94E9-4A9790378104}" srcId="{CAE0C7E2-ED8A-49F9-BA8B-2B97641C7E02}" destId="{6A30A568-BFA9-4666-B1F9-B121DD2EBA4C}" srcOrd="3" destOrd="0" parTransId="{AB9ED7D2-2BFF-4472-A14E-E96740188D88}" sibTransId="{FD59AAEF-EBB0-4969-A852-F914B945F69D}"/>
    <dgm:cxn modelId="{0CBA07B8-9A3B-4733-A3EF-A2F35B6B6A9C}" type="presOf" srcId="{CAE0C7E2-ED8A-49F9-BA8B-2B97641C7E02}" destId="{8881111A-75FF-4EC5-826E-37E2F651A16A}" srcOrd="0" destOrd="0" presId="urn:microsoft.com/office/officeart/2005/8/layout/matrix3"/>
    <dgm:cxn modelId="{F5ADA710-FCFF-46C9-9B54-A5805FEDEDC0}" type="presOf" srcId="{556C6C39-928B-41E1-BD06-082EC488AE3C}" destId="{0F0D74DD-95F8-4A9C-B29B-4C9B74E6D6A3}" srcOrd="0" destOrd="0" presId="urn:microsoft.com/office/officeart/2005/8/layout/matrix3"/>
    <dgm:cxn modelId="{A5A747D6-41A0-4E78-953D-B26F983F43A4}" type="presOf" srcId="{86BA9E0E-48B1-49D3-B296-32CD58E74F25}" destId="{0552F903-44D0-462B-9721-5AD86E0C2362}" srcOrd="0" destOrd="0" presId="urn:microsoft.com/office/officeart/2005/8/layout/matrix3"/>
    <dgm:cxn modelId="{DB9919F1-2844-43F4-903C-CF266D9FB8F4}" type="presOf" srcId="{F1FE894B-F6F6-4DB7-8C4A-8929459CA7C1}" destId="{56C5C238-6D41-468D-90F8-BB11D220F9E4}" srcOrd="0" destOrd="0" presId="urn:microsoft.com/office/officeart/2005/8/layout/matrix3"/>
    <dgm:cxn modelId="{7351916F-5CF6-44F8-9B81-E7A861B5BAF5}" srcId="{CAE0C7E2-ED8A-49F9-BA8B-2B97641C7E02}" destId="{556C6C39-928B-41E1-BD06-082EC488AE3C}" srcOrd="0" destOrd="0" parTransId="{5F999F46-FAEC-448C-BFD3-5FF4F8032103}" sibTransId="{2BD40F95-06D2-404A-8F0B-0645EDD0ACB1}"/>
    <dgm:cxn modelId="{D537F046-3B4A-4B92-A53B-A6EE4F0179C0}" type="presParOf" srcId="{8881111A-75FF-4EC5-826E-37E2F651A16A}" destId="{FA9874F3-553B-4572-8F80-4E313811C9AE}" srcOrd="0" destOrd="0" presId="urn:microsoft.com/office/officeart/2005/8/layout/matrix3"/>
    <dgm:cxn modelId="{1040D200-F9B9-4C7A-A6E1-BB572B1E2C58}" type="presParOf" srcId="{8881111A-75FF-4EC5-826E-37E2F651A16A}" destId="{0F0D74DD-95F8-4A9C-B29B-4C9B74E6D6A3}" srcOrd="1" destOrd="0" presId="urn:microsoft.com/office/officeart/2005/8/layout/matrix3"/>
    <dgm:cxn modelId="{C0D44F69-B808-409D-9B4A-C8F57D5C03AD}" type="presParOf" srcId="{8881111A-75FF-4EC5-826E-37E2F651A16A}" destId="{0552F903-44D0-462B-9721-5AD86E0C2362}" srcOrd="2" destOrd="0" presId="urn:microsoft.com/office/officeart/2005/8/layout/matrix3"/>
    <dgm:cxn modelId="{EAE2F177-F54F-4921-BD76-1B5FF8D8B6C1}" type="presParOf" srcId="{8881111A-75FF-4EC5-826E-37E2F651A16A}" destId="{56C5C238-6D41-468D-90F8-BB11D220F9E4}" srcOrd="3" destOrd="0" presId="urn:microsoft.com/office/officeart/2005/8/layout/matrix3"/>
    <dgm:cxn modelId="{BFC9D560-B3A3-41DC-AC54-5EC8CB21A93D}" type="presParOf" srcId="{8881111A-75FF-4EC5-826E-37E2F651A16A}" destId="{6E443B82-2EC4-46CF-8F93-6D6BEF4598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32F0C9-F01D-448F-9AB7-B65B896D7429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465BC5B-550A-4C39-A48E-05192F602D52}">
      <dgm:prSet phldrT="[文字]"/>
      <dgm:spPr/>
      <dgm:t>
        <a:bodyPr/>
        <a:lstStyle/>
        <a:p>
          <a:r>
            <a:rPr lang="zh-TW" altLang="en-US" dirty="0" smtClean="0"/>
            <a:t>定期更新</a:t>
          </a:r>
          <a:endParaRPr lang="zh-TW" altLang="en-US" dirty="0"/>
        </a:p>
      </dgm:t>
    </dgm:pt>
    <dgm:pt modelId="{CE893C77-2100-4BFC-9C46-8062A7CDB455}" type="parTrans" cxnId="{1BAAA3A8-8C3F-4717-BF24-A401404E2724}">
      <dgm:prSet/>
      <dgm:spPr/>
      <dgm:t>
        <a:bodyPr/>
        <a:lstStyle/>
        <a:p>
          <a:endParaRPr lang="zh-TW" altLang="en-US"/>
        </a:p>
      </dgm:t>
    </dgm:pt>
    <dgm:pt modelId="{DC6AF20B-7CFA-4710-80F2-F1725099B708}" type="sibTrans" cxnId="{1BAAA3A8-8C3F-4717-BF24-A401404E2724}">
      <dgm:prSet/>
      <dgm:spPr/>
      <dgm:t>
        <a:bodyPr/>
        <a:lstStyle/>
        <a:p>
          <a:endParaRPr lang="zh-TW" altLang="en-US"/>
        </a:p>
      </dgm:t>
    </dgm:pt>
    <dgm:pt modelId="{1FFDA4AC-05F3-4FEF-A811-353B100095E4}">
      <dgm:prSet phldrT="[文字]"/>
      <dgm:spPr/>
      <dgm:t>
        <a:bodyPr/>
        <a:lstStyle/>
        <a:p>
          <a:r>
            <a:rPr lang="zh-TW" altLang="en-US" dirty="0" smtClean="0"/>
            <a:t>可攜式裝置的使用安全</a:t>
          </a:r>
          <a:endParaRPr lang="zh-TW" altLang="en-US" dirty="0"/>
        </a:p>
      </dgm:t>
    </dgm:pt>
    <dgm:pt modelId="{5FE33D72-29FC-4534-9F0E-20CABA223DFD}" type="parTrans" cxnId="{5888A70E-36E2-4598-B99B-A6B8C02D66DA}">
      <dgm:prSet/>
      <dgm:spPr/>
      <dgm:t>
        <a:bodyPr/>
        <a:lstStyle/>
        <a:p>
          <a:endParaRPr lang="zh-TW" altLang="en-US"/>
        </a:p>
      </dgm:t>
    </dgm:pt>
    <dgm:pt modelId="{7FD50926-F384-42B5-9FB2-9B8B8F8CE91F}" type="sibTrans" cxnId="{5888A70E-36E2-4598-B99B-A6B8C02D66DA}">
      <dgm:prSet/>
      <dgm:spPr/>
      <dgm:t>
        <a:bodyPr/>
        <a:lstStyle/>
        <a:p>
          <a:endParaRPr lang="zh-TW" altLang="en-US"/>
        </a:p>
      </dgm:t>
    </dgm:pt>
    <dgm:pt modelId="{01F9C18B-7960-4C33-8D36-24A29DD35F98}">
      <dgm:prSet phldrT="[文字]"/>
      <dgm:spPr/>
      <dgm:t>
        <a:bodyPr/>
        <a:lstStyle/>
        <a:p>
          <a:r>
            <a:rPr lang="zh-TW" altLang="en-US" dirty="0" smtClean="0"/>
            <a:t>軟體安裝內容</a:t>
          </a:r>
          <a:endParaRPr lang="zh-TW" altLang="en-US" dirty="0"/>
        </a:p>
      </dgm:t>
    </dgm:pt>
    <dgm:pt modelId="{F1758134-5E05-452A-BF4E-4CBA92043C70}" type="parTrans" cxnId="{02F557CF-897B-4AD6-8763-00FA0B2086AC}">
      <dgm:prSet/>
      <dgm:spPr/>
      <dgm:t>
        <a:bodyPr/>
        <a:lstStyle/>
        <a:p>
          <a:endParaRPr lang="zh-TW" altLang="en-US"/>
        </a:p>
      </dgm:t>
    </dgm:pt>
    <dgm:pt modelId="{E6830389-8C68-4480-B831-F140F58F4E56}" type="sibTrans" cxnId="{02F557CF-897B-4AD6-8763-00FA0B2086AC}">
      <dgm:prSet/>
      <dgm:spPr/>
      <dgm:t>
        <a:bodyPr/>
        <a:lstStyle/>
        <a:p>
          <a:endParaRPr lang="zh-TW" altLang="en-US"/>
        </a:p>
      </dgm:t>
    </dgm:pt>
    <dgm:pt modelId="{23C18EEB-3EDD-4F89-B098-3D9F888871AB}">
      <dgm:prSet phldrT="[文字]"/>
      <dgm:spPr/>
      <dgm:t>
        <a:bodyPr/>
        <a:lstStyle/>
        <a:p>
          <a:r>
            <a:rPr lang="zh-TW" altLang="en-US" dirty="0" smtClean="0"/>
            <a:t>安裝防毒防駭軟體</a:t>
          </a:r>
          <a:endParaRPr lang="zh-TW" altLang="en-US" dirty="0"/>
        </a:p>
      </dgm:t>
    </dgm:pt>
    <dgm:pt modelId="{9ED58EE3-1717-46A0-920D-6A8A09C191F9}" type="parTrans" cxnId="{7136D8C8-4C8D-4D1E-BC3F-ECA426C607DC}">
      <dgm:prSet/>
      <dgm:spPr/>
      <dgm:t>
        <a:bodyPr/>
        <a:lstStyle/>
        <a:p>
          <a:endParaRPr lang="zh-TW" altLang="en-US"/>
        </a:p>
      </dgm:t>
    </dgm:pt>
    <dgm:pt modelId="{13E50C77-81E4-4B5A-9F64-859739F38161}" type="sibTrans" cxnId="{7136D8C8-4C8D-4D1E-BC3F-ECA426C607DC}">
      <dgm:prSet/>
      <dgm:spPr/>
      <dgm:t>
        <a:bodyPr/>
        <a:lstStyle/>
        <a:p>
          <a:endParaRPr lang="zh-TW" altLang="en-US"/>
        </a:p>
      </dgm:t>
    </dgm:pt>
    <dgm:pt modelId="{A0202F1C-56ED-4B94-9CA1-9F2E15ECE35A}" type="pres">
      <dgm:prSet presAssocID="{3932F0C9-F01D-448F-9AB7-B65B896D74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F3ABC84-8B31-4893-AA07-E2A3E7768193}" type="pres">
      <dgm:prSet presAssocID="{3932F0C9-F01D-448F-9AB7-B65B896D7429}" presName="Name1" presStyleCnt="0"/>
      <dgm:spPr/>
    </dgm:pt>
    <dgm:pt modelId="{2AF54818-0B41-4670-8CAC-D823399DE192}" type="pres">
      <dgm:prSet presAssocID="{3932F0C9-F01D-448F-9AB7-B65B896D7429}" presName="cycle" presStyleCnt="0"/>
      <dgm:spPr/>
    </dgm:pt>
    <dgm:pt modelId="{D661FAB3-032E-4FA9-96DE-F91EA4C489DA}" type="pres">
      <dgm:prSet presAssocID="{3932F0C9-F01D-448F-9AB7-B65B896D7429}" presName="srcNode" presStyleLbl="node1" presStyleIdx="0" presStyleCnt="4"/>
      <dgm:spPr/>
    </dgm:pt>
    <dgm:pt modelId="{D7678A38-6995-427E-AF34-5E94E141CD6C}" type="pres">
      <dgm:prSet presAssocID="{3932F0C9-F01D-448F-9AB7-B65B896D7429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95D3AF7A-6F8F-432F-A19A-ED8B8651A5B4}" type="pres">
      <dgm:prSet presAssocID="{3932F0C9-F01D-448F-9AB7-B65B896D7429}" presName="extraNode" presStyleLbl="node1" presStyleIdx="0" presStyleCnt="4"/>
      <dgm:spPr/>
    </dgm:pt>
    <dgm:pt modelId="{1BF81E23-2065-433C-9CF9-F4432A1F0A61}" type="pres">
      <dgm:prSet presAssocID="{3932F0C9-F01D-448F-9AB7-B65B896D7429}" presName="dstNode" presStyleLbl="node1" presStyleIdx="0" presStyleCnt="4"/>
      <dgm:spPr/>
    </dgm:pt>
    <dgm:pt modelId="{CFA67535-4E7F-4B9D-A4C0-11F1C83C6403}" type="pres">
      <dgm:prSet presAssocID="{B465BC5B-550A-4C39-A48E-05192F602D5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2C2EC6-17AD-48DC-9AFA-64A2624087AB}" type="pres">
      <dgm:prSet presAssocID="{B465BC5B-550A-4C39-A48E-05192F602D52}" presName="accent_1" presStyleCnt="0"/>
      <dgm:spPr/>
    </dgm:pt>
    <dgm:pt modelId="{A84F1D6E-F315-4E91-8D18-1CD99CF0C711}" type="pres">
      <dgm:prSet presAssocID="{B465BC5B-550A-4C39-A48E-05192F602D52}" presName="accentRepeatNode" presStyleLbl="solidFgAcc1" presStyleIdx="0" presStyleCnt="4"/>
      <dgm:spPr/>
    </dgm:pt>
    <dgm:pt modelId="{60117270-9595-467A-AC65-D35F7DA8A024}" type="pres">
      <dgm:prSet presAssocID="{23C18EEB-3EDD-4F89-B098-3D9F888871A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57A427-C489-43D3-9AF8-FB8477168AE4}" type="pres">
      <dgm:prSet presAssocID="{23C18EEB-3EDD-4F89-B098-3D9F888871AB}" presName="accent_2" presStyleCnt="0"/>
      <dgm:spPr/>
    </dgm:pt>
    <dgm:pt modelId="{C4596A74-0C26-4E65-8080-4E655CD6ACE2}" type="pres">
      <dgm:prSet presAssocID="{23C18EEB-3EDD-4F89-B098-3D9F888871AB}" presName="accentRepeatNode" presStyleLbl="solidFgAcc1" presStyleIdx="1" presStyleCnt="4"/>
      <dgm:spPr/>
    </dgm:pt>
    <dgm:pt modelId="{198CB41F-06D5-4F85-B2B2-5C867FDCD537}" type="pres">
      <dgm:prSet presAssocID="{1FFDA4AC-05F3-4FEF-A811-353B100095E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6512E9-4D0B-4321-B620-EDEDDBE2E220}" type="pres">
      <dgm:prSet presAssocID="{1FFDA4AC-05F3-4FEF-A811-353B100095E4}" presName="accent_3" presStyleCnt="0"/>
      <dgm:spPr/>
    </dgm:pt>
    <dgm:pt modelId="{92604393-9D5E-4F4D-92B6-1CE1C715660E}" type="pres">
      <dgm:prSet presAssocID="{1FFDA4AC-05F3-4FEF-A811-353B100095E4}" presName="accentRepeatNode" presStyleLbl="solidFgAcc1" presStyleIdx="2" presStyleCnt="4"/>
      <dgm:spPr/>
    </dgm:pt>
    <dgm:pt modelId="{ADF4F998-36D6-450E-95FD-A1C6E03E8C2A}" type="pres">
      <dgm:prSet presAssocID="{01F9C18B-7960-4C33-8D36-24A29DD35F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C390BC-C7C2-4A7F-8EF2-9A11C1228BEB}" type="pres">
      <dgm:prSet presAssocID="{01F9C18B-7960-4C33-8D36-24A29DD35F98}" presName="accent_4" presStyleCnt="0"/>
      <dgm:spPr/>
    </dgm:pt>
    <dgm:pt modelId="{BC1AF378-96FF-43E8-AB43-53E2C5A79E7A}" type="pres">
      <dgm:prSet presAssocID="{01F9C18B-7960-4C33-8D36-24A29DD35F98}" presName="accentRepeatNode" presStyleLbl="solidFgAcc1" presStyleIdx="3" presStyleCnt="4"/>
      <dgm:spPr/>
    </dgm:pt>
  </dgm:ptLst>
  <dgm:cxnLst>
    <dgm:cxn modelId="{A30A897B-B72A-473E-8032-FB51D623721D}" type="presOf" srcId="{1FFDA4AC-05F3-4FEF-A811-353B100095E4}" destId="{198CB41F-06D5-4F85-B2B2-5C867FDCD537}" srcOrd="0" destOrd="0" presId="urn:microsoft.com/office/officeart/2008/layout/VerticalCurvedList"/>
    <dgm:cxn modelId="{1BAAA3A8-8C3F-4717-BF24-A401404E2724}" srcId="{3932F0C9-F01D-448F-9AB7-B65B896D7429}" destId="{B465BC5B-550A-4C39-A48E-05192F602D52}" srcOrd="0" destOrd="0" parTransId="{CE893C77-2100-4BFC-9C46-8062A7CDB455}" sibTransId="{DC6AF20B-7CFA-4710-80F2-F1725099B708}"/>
    <dgm:cxn modelId="{02F557CF-897B-4AD6-8763-00FA0B2086AC}" srcId="{3932F0C9-F01D-448F-9AB7-B65B896D7429}" destId="{01F9C18B-7960-4C33-8D36-24A29DD35F98}" srcOrd="3" destOrd="0" parTransId="{F1758134-5E05-452A-BF4E-4CBA92043C70}" sibTransId="{E6830389-8C68-4480-B831-F140F58F4E56}"/>
    <dgm:cxn modelId="{C63C6A95-9FA1-4716-9F51-8AF308127F07}" type="presOf" srcId="{23C18EEB-3EDD-4F89-B098-3D9F888871AB}" destId="{60117270-9595-467A-AC65-D35F7DA8A024}" srcOrd="0" destOrd="0" presId="urn:microsoft.com/office/officeart/2008/layout/VerticalCurvedList"/>
    <dgm:cxn modelId="{5ADD59C9-529D-40E3-A5FB-17ACDC146B51}" type="presOf" srcId="{DC6AF20B-7CFA-4710-80F2-F1725099B708}" destId="{D7678A38-6995-427E-AF34-5E94E141CD6C}" srcOrd="0" destOrd="0" presId="urn:microsoft.com/office/officeart/2008/layout/VerticalCurvedList"/>
    <dgm:cxn modelId="{7136D8C8-4C8D-4D1E-BC3F-ECA426C607DC}" srcId="{3932F0C9-F01D-448F-9AB7-B65B896D7429}" destId="{23C18EEB-3EDD-4F89-B098-3D9F888871AB}" srcOrd="1" destOrd="0" parTransId="{9ED58EE3-1717-46A0-920D-6A8A09C191F9}" sibTransId="{13E50C77-81E4-4B5A-9F64-859739F38161}"/>
    <dgm:cxn modelId="{2C757842-9A20-4511-A23B-8AAE4BD0AFA1}" type="presOf" srcId="{3932F0C9-F01D-448F-9AB7-B65B896D7429}" destId="{A0202F1C-56ED-4B94-9CA1-9F2E15ECE35A}" srcOrd="0" destOrd="0" presId="urn:microsoft.com/office/officeart/2008/layout/VerticalCurvedList"/>
    <dgm:cxn modelId="{58540317-2166-42EC-B6D3-B157D9E0FC24}" type="presOf" srcId="{01F9C18B-7960-4C33-8D36-24A29DD35F98}" destId="{ADF4F998-36D6-450E-95FD-A1C6E03E8C2A}" srcOrd="0" destOrd="0" presId="urn:microsoft.com/office/officeart/2008/layout/VerticalCurvedList"/>
    <dgm:cxn modelId="{5888A70E-36E2-4598-B99B-A6B8C02D66DA}" srcId="{3932F0C9-F01D-448F-9AB7-B65B896D7429}" destId="{1FFDA4AC-05F3-4FEF-A811-353B100095E4}" srcOrd="2" destOrd="0" parTransId="{5FE33D72-29FC-4534-9F0E-20CABA223DFD}" sibTransId="{7FD50926-F384-42B5-9FB2-9B8B8F8CE91F}"/>
    <dgm:cxn modelId="{748D8B23-5CC4-482D-9118-CF9E27BD35F9}" type="presOf" srcId="{B465BC5B-550A-4C39-A48E-05192F602D52}" destId="{CFA67535-4E7F-4B9D-A4C0-11F1C83C6403}" srcOrd="0" destOrd="0" presId="urn:microsoft.com/office/officeart/2008/layout/VerticalCurvedList"/>
    <dgm:cxn modelId="{EE181E9C-F327-40DA-A15B-F8EAEACCE0E2}" type="presParOf" srcId="{A0202F1C-56ED-4B94-9CA1-9F2E15ECE35A}" destId="{FF3ABC84-8B31-4893-AA07-E2A3E7768193}" srcOrd="0" destOrd="0" presId="urn:microsoft.com/office/officeart/2008/layout/VerticalCurvedList"/>
    <dgm:cxn modelId="{8A256CCB-31B7-4702-B5F7-51817EA3B25B}" type="presParOf" srcId="{FF3ABC84-8B31-4893-AA07-E2A3E7768193}" destId="{2AF54818-0B41-4670-8CAC-D823399DE192}" srcOrd="0" destOrd="0" presId="urn:microsoft.com/office/officeart/2008/layout/VerticalCurvedList"/>
    <dgm:cxn modelId="{A48CFDC1-0CF3-4D59-B90E-4E5B9408C959}" type="presParOf" srcId="{2AF54818-0B41-4670-8CAC-D823399DE192}" destId="{D661FAB3-032E-4FA9-96DE-F91EA4C489DA}" srcOrd="0" destOrd="0" presId="urn:microsoft.com/office/officeart/2008/layout/VerticalCurvedList"/>
    <dgm:cxn modelId="{0B2E4AC6-8E24-48EA-A4A4-AA552CE2C00C}" type="presParOf" srcId="{2AF54818-0B41-4670-8CAC-D823399DE192}" destId="{D7678A38-6995-427E-AF34-5E94E141CD6C}" srcOrd="1" destOrd="0" presId="urn:microsoft.com/office/officeart/2008/layout/VerticalCurvedList"/>
    <dgm:cxn modelId="{AE94E95C-F401-4443-AC0C-B30BA4C591C5}" type="presParOf" srcId="{2AF54818-0B41-4670-8CAC-D823399DE192}" destId="{95D3AF7A-6F8F-432F-A19A-ED8B8651A5B4}" srcOrd="2" destOrd="0" presId="urn:microsoft.com/office/officeart/2008/layout/VerticalCurvedList"/>
    <dgm:cxn modelId="{B3833C7E-C6C1-4489-9C18-161CA7EAE72E}" type="presParOf" srcId="{2AF54818-0B41-4670-8CAC-D823399DE192}" destId="{1BF81E23-2065-433C-9CF9-F4432A1F0A61}" srcOrd="3" destOrd="0" presId="urn:microsoft.com/office/officeart/2008/layout/VerticalCurvedList"/>
    <dgm:cxn modelId="{8E0A2DA3-C780-47E0-93E1-8B08DD03DC01}" type="presParOf" srcId="{FF3ABC84-8B31-4893-AA07-E2A3E7768193}" destId="{CFA67535-4E7F-4B9D-A4C0-11F1C83C6403}" srcOrd="1" destOrd="0" presId="urn:microsoft.com/office/officeart/2008/layout/VerticalCurvedList"/>
    <dgm:cxn modelId="{7B8518AE-08AC-43EC-86E2-70EA6834E8D0}" type="presParOf" srcId="{FF3ABC84-8B31-4893-AA07-E2A3E7768193}" destId="{FE2C2EC6-17AD-48DC-9AFA-64A2624087AB}" srcOrd="2" destOrd="0" presId="urn:microsoft.com/office/officeart/2008/layout/VerticalCurvedList"/>
    <dgm:cxn modelId="{A206DDC4-7E73-4AB0-B62C-02C985E8B515}" type="presParOf" srcId="{FE2C2EC6-17AD-48DC-9AFA-64A2624087AB}" destId="{A84F1D6E-F315-4E91-8D18-1CD99CF0C711}" srcOrd="0" destOrd="0" presId="urn:microsoft.com/office/officeart/2008/layout/VerticalCurvedList"/>
    <dgm:cxn modelId="{C1D244EC-04D2-4D6A-8D63-73AC30E20429}" type="presParOf" srcId="{FF3ABC84-8B31-4893-AA07-E2A3E7768193}" destId="{60117270-9595-467A-AC65-D35F7DA8A024}" srcOrd="3" destOrd="0" presId="urn:microsoft.com/office/officeart/2008/layout/VerticalCurvedList"/>
    <dgm:cxn modelId="{0AEC1039-FBE4-4E05-825F-0A79AFCF44DE}" type="presParOf" srcId="{FF3ABC84-8B31-4893-AA07-E2A3E7768193}" destId="{A357A427-C489-43D3-9AF8-FB8477168AE4}" srcOrd="4" destOrd="0" presId="urn:microsoft.com/office/officeart/2008/layout/VerticalCurvedList"/>
    <dgm:cxn modelId="{4352C114-3908-4299-83BA-1870B01FAA8A}" type="presParOf" srcId="{A357A427-C489-43D3-9AF8-FB8477168AE4}" destId="{C4596A74-0C26-4E65-8080-4E655CD6ACE2}" srcOrd="0" destOrd="0" presId="urn:microsoft.com/office/officeart/2008/layout/VerticalCurvedList"/>
    <dgm:cxn modelId="{002B73D6-51B5-4D5E-821E-4612B2D2E363}" type="presParOf" srcId="{FF3ABC84-8B31-4893-AA07-E2A3E7768193}" destId="{198CB41F-06D5-4F85-B2B2-5C867FDCD537}" srcOrd="5" destOrd="0" presId="urn:microsoft.com/office/officeart/2008/layout/VerticalCurvedList"/>
    <dgm:cxn modelId="{A7DCB80D-D90B-4072-9995-E0EE25E0A575}" type="presParOf" srcId="{FF3ABC84-8B31-4893-AA07-E2A3E7768193}" destId="{876512E9-4D0B-4321-B620-EDEDDBE2E220}" srcOrd="6" destOrd="0" presId="urn:microsoft.com/office/officeart/2008/layout/VerticalCurvedList"/>
    <dgm:cxn modelId="{DE189D62-FE25-435F-BFA3-48D1C0C935AA}" type="presParOf" srcId="{876512E9-4D0B-4321-B620-EDEDDBE2E220}" destId="{92604393-9D5E-4F4D-92B6-1CE1C715660E}" srcOrd="0" destOrd="0" presId="urn:microsoft.com/office/officeart/2008/layout/VerticalCurvedList"/>
    <dgm:cxn modelId="{697C77E9-1D18-4B8E-A645-4B771EC2A9C3}" type="presParOf" srcId="{FF3ABC84-8B31-4893-AA07-E2A3E7768193}" destId="{ADF4F998-36D6-450E-95FD-A1C6E03E8C2A}" srcOrd="7" destOrd="0" presId="urn:microsoft.com/office/officeart/2008/layout/VerticalCurvedList"/>
    <dgm:cxn modelId="{CADE836C-6802-4645-BA3C-EFD1CD542ADD}" type="presParOf" srcId="{FF3ABC84-8B31-4893-AA07-E2A3E7768193}" destId="{AEC390BC-C7C2-4A7F-8EF2-9A11C1228BEB}" srcOrd="8" destOrd="0" presId="urn:microsoft.com/office/officeart/2008/layout/VerticalCurvedList"/>
    <dgm:cxn modelId="{3F7E4EA0-A80D-4E5B-B033-03C046152E70}" type="presParOf" srcId="{AEC390BC-C7C2-4A7F-8EF2-9A11C1228BEB}" destId="{BC1AF378-96FF-43E8-AB43-53E2C5A79E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5CC6B2-1B84-44F2-8F78-0CBD2E07EAE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02175BD-4887-4619-BEB8-9403311C4062}">
      <dgm:prSet phldrT="[文字]"/>
      <dgm:spPr/>
      <dgm:t>
        <a:bodyPr/>
        <a:lstStyle/>
        <a:p>
          <a:r>
            <a:rPr lang="zh-TW" altLang="en-US" dirty="0" smtClean="0"/>
            <a:t>行動裝置算不算電腦</a:t>
          </a:r>
          <a:endParaRPr lang="zh-TW" altLang="en-US" dirty="0"/>
        </a:p>
      </dgm:t>
    </dgm:pt>
    <dgm:pt modelId="{5F2E93BE-4CA8-4145-A7AD-B148FF5FAF49}" type="parTrans" cxnId="{DCD76C4E-9E07-483A-B63F-1DB9EF31FD3E}">
      <dgm:prSet/>
      <dgm:spPr/>
      <dgm:t>
        <a:bodyPr/>
        <a:lstStyle/>
        <a:p>
          <a:endParaRPr lang="zh-TW" altLang="en-US"/>
        </a:p>
      </dgm:t>
    </dgm:pt>
    <dgm:pt modelId="{2AC4F85E-FBA0-4325-848B-40C9811B6363}" type="sibTrans" cxnId="{DCD76C4E-9E07-483A-B63F-1DB9EF31FD3E}">
      <dgm:prSet/>
      <dgm:spPr/>
      <dgm:t>
        <a:bodyPr/>
        <a:lstStyle/>
        <a:p>
          <a:endParaRPr lang="zh-TW" altLang="en-US"/>
        </a:p>
      </dgm:t>
    </dgm:pt>
    <dgm:pt modelId="{14CDD225-C046-4A69-8CAB-53E0C5EAEBD8}">
      <dgm:prSet phldrT="[文字]"/>
      <dgm:spPr/>
      <dgm:t>
        <a:bodyPr/>
        <a:lstStyle/>
        <a:p>
          <a:r>
            <a:rPr lang="zh-TW" altLang="en-US" dirty="0" smtClean="0"/>
            <a:t>行動裝置會不會中毒</a:t>
          </a:r>
          <a:endParaRPr lang="zh-TW" altLang="en-US" dirty="0"/>
        </a:p>
      </dgm:t>
    </dgm:pt>
    <dgm:pt modelId="{AEE9639C-6502-4322-AFA0-41E6B1EF25B9}" type="parTrans" cxnId="{E5B25B24-B2B2-495E-82A1-0E330ED71770}">
      <dgm:prSet/>
      <dgm:spPr/>
      <dgm:t>
        <a:bodyPr/>
        <a:lstStyle/>
        <a:p>
          <a:endParaRPr lang="zh-TW" altLang="en-US"/>
        </a:p>
      </dgm:t>
    </dgm:pt>
    <dgm:pt modelId="{84539901-BC85-4819-A636-FF01EAA7E7DF}" type="sibTrans" cxnId="{E5B25B24-B2B2-495E-82A1-0E330ED71770}">
      <dgm:prSet/>
      <dgm:spPr/>
      <dgm:t>
        <a:bodyPr/>
        <a:lstStyle/>
        <a:p>
          <a:endParaRPr lang="zh-TW" altLang="en-US"/>
        </a:p>
      </dgm:t>
    </dgm:pt>
    <dgm:pt modelId="{9B2DDF81-2C03-425A-B2B0-C3991633B31C}">
      <dgm:prSet phldrT="[文字]"/>
      <dgm:spPr/>
      <dgm:t>
        <a:bodyPr/>
        <a:lstStyle/>
        <a:p>
          <a:r>
            <a:rPr lang="zh-TW" altLang="en-US" dirty="0" smtClean="0"/>
            <a:t>行動裝置會不會被入侵</a:t>
          </a:r>
          <a:endParaRPr lang="zh-TW" altLang="en-US" dirty="0"/>
        </a:p>
      </dgm:t>
    </dgm:pt>
    <dgm:pt modelId="{0E05C87B-0855-4A7E-9577-42A72EB8560B}" type="parTrans" cxnId="{CB738ED6-27E4-4E14-BB1F-C9A83E5A06C9}">
      <dgm:prSet/>
      <dgm:spPr/>
      <dgm:t>
        <a:bodyPr/>
        <a:lstStyle/>
        <a:p>
          <a:endParaRPr lang="zh-TW" altLang="en-US"/>
        </a:p>
      </dgm:t>
    </dgm:pt>
    <dgm:pt modelId="{D455667A-51D8-4A37-A4E1-FE5AEFE8ABB5}" type="sibTrans" cxnId="{CB738ED6-27E4-4E14-BB1F-C9A83E5A06C9}">
      <dgm:prSet/>
      <dgm:spPr/>
      <dgm:t>
        <a:bodyPr/>
        <a:lstStyle/>
        <a:p>
          <a:endParaRPr lang="zh-TW" altLang="en-US"/>
        </a:p>
      </dgm:t>
    </dgm:pt>
    <dgm:pt modelId="{4294D4A1-7C9B-4D30-9E46-5B25FE1C34AD}">
      <dgm:prSet phldrT="[文字]"/>
      <dgm:spPr/>
      <dgm:t>
        <a:bodyPr/>
        <a:lstStyle/>
        <a:p>
          <a:r>
            <a:rPr lang="zh-TW" altLang="en-US" dirty="0" smtClean="0"/>
            <a:t>行動裝置最大的威脅是</a:t>
          </a:r>
          <a:endParaRPr lang="zh-TW" altLang="en-US" dirty="0"/>
        </a:p>
      </dgm:t>
    </dgm:pt>
    <dgm:pt modelId="{0D2CFEC1-BA44-4BF9-B1AF-591DA8DEE05C}" type="parTrans" cxnId="{D5D94CC2-DC4A-4929-9084-66531475DBA2}">
      <dgm:prSet/>
      <dgm:spPr/>
      <dgm:t>
        <a:bodyPr/>
        <a:lstStyle/>
        <a:p>
          <a:endParaRPr lang="zh-TW" altLang="en-US"/>
        </a:p>
      </dgm:t>
    </dgm:pt>
    <dgm:pt modelId="{7FA8E0F6-AE42-4131-9AC8-942FC4F218F5}" type="sibTrans" cxnId="{D5D94CC2-DC4A-4929-9084-66531475DBA2}">
      <dgm:prSet/>
      <dgm:spPr/>
      <dgm:t>
        <a:bodyPr/>
        <a:lstStyle/>
        <a:p>
          <a:endParaRPr lang="zh-TW" altLang="en-US"/>
        </a:p>
      </dgm:t>
    </dgm:pt>
    <dgm:pt modelId="{C7C40E72-4196-4D2B-872F-36962EA9B35A}" type="pres">
      <dgm:prSet presAssocID="{F05CC6B2-1B84-44F2-8F78-0CBD2E07EA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FFE58FA-6A63-407E-A994-269539F6117B}" type="pres">
      <dgm:prSet presAssocID="{F05CC6B2-1B84-44F2-8F78-0CBD2E07EAE2}" presName="Name1" presStyleCnt="0"/>
      <dgm:spPr/>
    </dgm:pt>
    <dgm:pt modelId="{6CB34A09-7CD0-4322-8DDF-A62A2527892D}" type="pres">
      <dgm:prSet presAssocID="{F05CC6B2-1B84-44F2-8F78-0CBD2E07EAE2}" presName="cycle" presStyleCnt="0"/>
      <dgm:spPr/>
    </dgm:pt>
    <dgm:pt modelId="{3EF34DBB-3379-44B8-8B03-F9C7F080E4D2}" type="pres">
      <dgm:prSet presAssocID="{F05CC6B2-1B84-44F2-8F78-0CBD2E07EAE2}" presName="srcNode" presStyleLbl="node1" presStyleIdx="0" presStyleCnt="4"/>
      <dgm:spPr/>
    </dgm:pt>
    <dgm:pt modelId="{C6EC9201-2FF3-49FF-92B8-B0F6D0B7DD05}" type="pres">
      <dgm:prSet presAssocID="{F05CC6B2-1B84-44F2-8F78-0CBD2E07EAE2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9AC68982-4A66-41EE-8BEB-23D80C165689}" type="pres">
      <dgm:prSet presAssocID="{F05CC6B2-1B84-44F2-8F78-0CBD2E07EAE2}" presName="extraNode" presStyleLbl="node1" presStyleIdx="0" presStyleCnt="4"/>
      <dgm:spPr/>
    </dgm:pt>
    <dgm:pt modelId="{ED2F28B3-A30C-4148-89DB-1F11B17E68BC}" type="pres">
      <dgm:prSet presAssocID="{F05CC6B2-1B84-44F2-8F78-0CBD2E07EAE2}" presName="dstNode" presStyleLbl="node1" presStyleIdx="0" presStyleCnt="4"/>
      <dgm:spPr/>
    </dgm:pt>
    <dgm:pt modelId="{BDF88FCF-B043-44B6-9B26-04988F6FDDC4}" type="pres">
      <dgm:prSet presAssocID="{902175BD-4887-4619-BEB8-9403311C406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539840-41C8-4495-9E27-00E754A4BFED}" type="pres">
      <dgm:prSet presAssocID="{902175BD-4887-4619-BEB8-9403311C4062}" presName="accent_1" presStyleCnt="0"/>
      <dgm:spPr/>
    </dgm:pt>
    <dgm:pt modelId="{3F94ADDD-2713-4FCC-9267-113BDC9734B8}" type="pres">
      <dgm:prSet presAssocID="{902175BD-4887-4619-BEB8-9403311C4062}" presName="accentRepeatNode" presStyleLbl="solidFgAcc1" presStyleIdx="0" presStyleCnt="4"/>
      <dgm:spPr/>
    </dgm:pt>
    <dgm:pt modelId="{FB5778AF-B7A8-4BCD-BA04-7A0F66DCBE3B}" type="pres">
      <dgm:prSet presAssocID="{14CDD225-C046-4A69-8CAB-53E0C5EAEBD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511B48-217F-4416-BD9E-CDA11FA96F28}" type="pres">
      <dgm:prSet presAssocID="{14CDD225-C046-4A69-8CAB-53E0C5EAEBD8}" presName="accent_2" presStyleCnt="0"/>
      <dgm:spPr/>
    </dgm:pt>
    <dgm:pt modelId="{1820C175-599D-4E2F-89D3-4F3E7C22C7E6}" type="pres">
      <dgm:prSet presAssocID="{14CDD225-C046-4A69-8CAB-53E0C5EAEBD8}" presName="accentRepeatNode" presStyleLbl="solidFgAcc1" presStyleIdx="1" presStyleCnt="4"/>
      <dgm:spPr/>
    </dgm:pt>
    <dgm:pt modelId="{34FD88DF-DEC8-4F5F-A708-52D7856F4D18}" type="pres">
      <dgm:prSet presAssocID="{9B2DDF81-2C03-425A-B2B0-C3991633B31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6D5AC4-8C57-4DB5-BC31-EC29D69D16A3}" type="pres">
      <dgm:prSet presAssocID="{9B2DDF81-2C03-425A-B2B0-C3991633B31C}" presName="accent_3" presStyleCnt="0"/>
      <dgm:spPr/>
    </dgm:pt>
    <dgm:pt modelId="{6FA3FA6D-3ED2-4BB9-BC55-B2DCB13E355C}" type="pres">
      <dgm:prSet presAssocID="{9B2DDF81-2C03-425A-B2B0-C3991633B31C}" presName="accentRepeatNode" presStyleLbl="solidFgAcc1" presStyleIdx="2" presStyleCnt="4"/>
      <dgm:spPr/>
    </dgm:pt>
    <dgm:pt modelId="{1AC86A3A-FDEB-4C0E-ABD7-08A43E4043DE}" type="pres">
      <dgm:prSet presAssocID="{4294D4A1-7C9B-4D30-9E46-5B25FE1C34A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9EB087-0E06-42C1-9FD4-8283FFAA14BB}" type="pres">
      <dgm:prSet presAssocID="{4294D4A1-7C9B-4D30-9E46-5B25FE1C34AD}" presName="accent_4" presStyleCnt="0"/>
      <dgm:spPr/>
    </dgm:pt>
    <dgm:pt modelId="{E8206715-BB04-4CF8-A40E-92CA88E98752}" type="pres">
      <dgm:prSet presAssocID="{4294D4A1-7C9B-4D30-9E46-5B25FE1C34AD}" presName="accentRepeatNode" presStyleLbl="solidFgAcc1" presStyleIdx="3" presStyleCnt="4"/>
      <dgm:spPr/>
    </dgm:pt>
  </dgm:ptLst>
  <dgm:cxnLst>
    <dgm:cxn modelId="{430D24FF-7247-441B-882E-3776DCA29BA8}" type="presOf" srcId="{902175BD-4887-4619-BEB8-9403311C4062}" destId="{BDF88FCF-B043-44B6-9B26-04988F6FDDC4}" srcOrd="0" destOrd="0" presId="urn:microsoft.com/office/officeart/2008/layout/VerticalCurvedList"/>
    <dgm:cxn modelId="{F0F68880-881E-4D20-8B55-B201E45F13AA}" type="presOf" srcId="{14CDD225-C046-4A69-8CAB-53E0C5EAEBD8}" destId="{FB5778AF-B7A8-4BCD-BA04-7A0F66DCBE3B}" srcOrd="0" destOrd="0" presId="urn:microsoft.com/office/officeart/2008/layout/VerticalCurvedList"/>
    <dgm:cxn modelId="{7CE1B97A-0D4D-4A95-9582-291AE114CC12}" type="presOf" srcId="{2AC4F85E-FBA0-4325-848B-40C9811B6363}" destId="{C6EC9201-2FF3-49FF-92B8-B0F6D0B7DD05}" srcOrd="0" destOrd="0" presId="urn:microsoft.com/office/officeart/2008/layout/VerticalCurvedList"/>
    <dgm:cxn modelId="{E5B25B24-B2B2-495E-82A1-0E330ED71770}" srcId="{F05CC6B2-1B84-44F2-8F78-0CBD2E07EAE2}" destId="{14CDD225-C046-4A69-8CAB-53E0C5EAEBD8}" srcOrd="1" destOrd="0" parTransId="{AEE9639C-6502-4322-AFA0-41E6B1EF25B9}" sibTransId="{84539901-BC85-4819-A636-FF01EAA7E7DF}"/>
    <dgm:cxn modelId="{CB738ED6-27E4-4E14-BB1F-C9A83E5A06C9}" srcId="{F05CC6B2-1B84-44F2-8F78-0CBD2E07EAE2}" destId="{9B2DDF81-2C03-425A-B2B0-C3991633B31C}" srcOrd="2" destOrd="0" parTransId="{0E05C87B-0855-4A7E-9577-42A72EB8560B}" sibTransId="{D455667A-51D8-4A37-A4E1-FE5AEFE8ABB5}"/>
    <dgm:cxn modelId="{60609839-E5FE-4A39-8DBF-11EA9784759F}" type="presOf" srcId="{9B2DDF81-2C03-425A-B2B0-C3991633B31C}" destId="{34FD88DF-DEC8-4F5F-A708-52D7856F4D18}" srcOrd="0" destOrd="0" presId="urn:microsoft.com/office/officeart/2008/layout/VerticalCurvedList"/>
    <dgm:cxn modelId="{21371D15-084E-427B-B61F-401B6D4661D1}" type="presOf" srcId="{4294D4A1-7C9B-4D30-9E46-5B25FE1C34AD}" destId="{1AC86A3A-FDEB-4C0E-ABD7-08A43E4043DE}" srcOrd="0" destOrd="0" presId="urn:microsoft.com/office/officeart/2008/layout/VerticalCurvedList"/>
    <dgm:cxn modelId="{D5D94CC2-DC4A-4929-9084-66531475DBA2}" srcId="{F05CC6B2-1B84-44F2-8F78-0CBD2E07EAE2}" destId="{4294D4A1-7C9B-4D30-9E46-5B25FE1C34AD}" srcOrd="3" destOrd="0" parTransId="{0D2CFEC1-BA44-4BF9-B1AF-591DA8DEE05C}" sibTransId="{7FA8E0F6-AE42-4131-9AC8-942FC4F218F5}"/>
    <dgm:cxn modelId="{DCD76C4E-9E07-483A-B63F-1DB9EF31FD3E}" srcId="{F05CC6B2-1B84-44F2-8F78-0CBD2E07EAE2}" destId="{902175BD-4887-4619-BEB8-9403311C4062}" srcOrd="0" destOrd="0" parTransId="{5F2E93BE-4CA8-4145-A7AD-B148FF5FAF49}" sibTransId="{2AC4F85E-FBA0-4325-848B-40C9811B6363}"/>
    <dgm:cxn modelId="{DDF331F6-DF9B-4954-B0A3-371243DFD7B8}" type="presOf" srcId="{F05CC6B2-1B84-44F2-8F78-0CBD2E07EAE2}" destId="{C7C40E72-4196-4D2B-872F-36962EA9B35A}" srcOrd="0" destOrd="0" presId="urn:microsoft.com/office/officeart/2008/layout/VerticalCurvedList"/>
    <dgm:cxn modelId="{7B00BFA9-550A-4DCE-A1DF-CF23356B2007}" type="presParOf" srcId="{C7C40E72-4196-4D2B-872F-36962EA9B35A}" destId="{3FFE58FA-6A63-407E-A994-269539F6117B}" srcOrd="0" destOrd="0" presId="urn:microsoft.com/office/officeart/2008/layout/VerticalCurvedList"/>
    <dgm:cxn modelId="{7B575827-DB78-42A1-93E7-A2BEF9828556}" type="presParOf" srcId="{3FFE58FA-6A63-407E-A994-269539F6117B}" destId="{6CB34A09-7CD0-4322-8DDF-A62A2527892D}" srcOrd="0" destOrd="0" presId="urn:microsoft.com/office/officeart/2008/layout/VerticalCurvedList"/>
    <dgm:cxn modelId="{1BAF8057-B091-4377-91FC-8389EE19A387}" type="presParOf" srcId="{6CB34A09-7CD0-4322-8DDF-A62A2527892D}" destId="{3EF34DBB-3379-44B8-8B03-F9C7F080E4D2}" srcOrd="0" destOrd="0" presId="urn:microsoft.com/office/officeart/2008/layout/VerticalCurvedList"/>
    <dgm:cxn modelId="{77B7E35B-FE4D-498B-B011-94F09288B186}" type="presParOf" srcId="{6CB34A09-7CD0-4322-8DDF-A62A2527892D}" destId="{C6EC9201-2FF3-49FF-92B8-B0F6D0B7DD05}" srcOrd="1" destOrd="0" presId="urn:microsoft.com/office/officeart/2008/layout/VerticalCurvedList"/>
    <dgm:cxn modelId="{75B52B15-FEE3-45CB-8D1E-C16311A547FB}" type="presParOf" srcId="{6CB34A09-7CD0-4322-8DDF-A62A2527892D}" destId="{9AC68982-4A66-41EE-8BEB-23D80C165689}" srcOrd="2" destOrd="0" presId="urn:microsoft.com/office/officeart/2008/layout/VerticalCurvedList"/>
    <dgm:cxn modelId="{CBA24A61-08E9-4DCF-98E8-C551F53BED6E}" type="presParOf" srcId="{6CB34A09-7CD0-4322-8DDF-A62A2527892D}" destId="{ED2F28B3-A30C-4148-89DB-1F11B17E68BC}" srcOrd="3" destOrd="0" presId="urn:microsoft.com/office/officeart/2008/layout/VerticalCurvedList"/>
    <dgm:cxn modelId="{0FFBA869-0448-4A8B-A2C3-15833366C3BC}" type="presParOf" srcId="{3FFE58FA-6A63-407E-A994-269539F6117B}" destId="{BDF88FCF-B043-44B6-9B26-04988F6FDDC4}" srcOrd="1" destOrd="0" presId="urn:microsoft.com/office/officeart/2008/layout/VerticalCurvedList"/>
    <dgm:cxn modelId="{D4DF9007-3478-4FE1-9F34-D85135EAB6A5}" type="presParOf" srcId="{3FFE58FA-6A63-407E-A994-269539F6117B}" destId="{22539840-41C8-4495-9E27-00E754A4BFED}" srcOrd="2" destOrd="0" presId="urn:microsoft.com/office/officeart/2008/layout/VerticalCurvedList"/>
    <dgm:cxn modelId="{8E6AF5AB-1296-4429-884B-F50137804C01}" type="presParOf" srcId="{22539840-41C8-4495-9E27-00E754A4BFED}" destId="{3F94ADDD-2713-4FCC-9267-113BDC9734B8}" srcOrd="0" destOrd="0" presId="urn:microsoft.com/office/officeart/2008/layout/VerticalCurvedList"/>
    <dgm:cxn modelId="{CAE2BD3A-6DDF-4300-859F-9BC1A31BD4FD}" type="presParOf" srcId="{3FFE58FA-6A63-407E-A994-269539F6117B}" destId="{FB5778AF-B7A8-4BCD-BA04-7A0F66DCBE3B}" srcOrd="3" destOrd="0" presId="urn:microsoft.com/office/officeart/2008/layout/VerticalCurvedList"/>
    <dgm:cxn modelId="{29125FA5-8168-4A1C-B17A-EA2CAA845AE9}" type="presParOf" srcId="{3FFE58FA-6A63-407E-A994-269539F6117B}" destId="{E2511B48-217F-4416-BD9E-CDA11FA96F28}" srcOrd="4" destOrd="0" presId="urn:microsoft.com/office/officeart/2008/layout/VerticalCurvedList"/>
    <dgm:cxn modelId="{D3E961B8-134B-4B6E-8230-C817E9D25A4C}" type="presParOf" srcId="{E2511B48-217F-4416-BD9E-CDA11FA96F28}" destId="{1820C175-599D-4E2F-89D3-4F3E7C22C7E6}" srcOrd="0" destOrd="0" presId="urn:microsoft.com/office/officeart/2008/layout/VerticalCurvedList"/>
    <dgm:cxn modelId="{6FD6B411-F20D-411B-AAC0-419F6969960E}" type="presParOf" srcId="{3FFE58FA-6A63-407E-A994-269539F6117B}" destId="{34FD88DF-DEC8-4F5F-A708-52D7856F4D18}" srcOrd="5" destOrd="0" presId="urn:microsoft.com/office/officeart/2008/layout/VerticalCurvedList"/>
    <dgm:cxn modelId="{F4AB4D1B-8A62-415E-B7C8-418AD03F3E2F}" type="presParOf" srcId="{3FFE58FA-6A63-407E-A994-269539F6117B}" destId="{006D5AC4-8C57-4DB5-BC31-EC29D69D16A3}" srcOrd="6" destOrd="0" presId="urn:microsoft.com/office/officeart/2008/layout/VerticalCurvedList"/>
    <dgm:cxn modelId="{5D6E5EFA-1ADD-4AC1-AA17-039A32DBAA40}" type="presParOf" srcId="{006D5AC4-8C57-4DB5-BC31-EC29D69D16A3}" destId="{6FA3FA6D-3ED2-4BB9-BC55-B2DCB13E355C}" srcOrd="0" destOrd="0" presId="urn:microsoft.com/office/officeart/2008/layout/VerticalCurvedList"/>
    <dgm:cxn modelId="{D5D4642D-47D3-4586-93F1-35A726905415}" type="presParOf" srcId="{3FFE58FA-6A63-407E-A994-269539F6117B}" destId="{1AC86A3A-FDEB-4C0E-ABD7-08A43E4043DE}" srcOrd="7" destOrd="0" presId="urn:microsoft.com/office/officeart/2008/layout/VerticalCurvedList"/>
    <dgm:cxn modelId="{9EC25B8A-ED73-4D2F-8A52-E03FC411EC99}" type="presParOf" srcId="{3FFE58FA-6A63-407E-A994-269539F6117B}" destId="{B29EB087-0E06-42C1-9FD4-8283FFAA14BB}" srcOrd="8" destOrd="0" presId="urn:microsoft.com/office/officeart/2008/layout/VerticalCurvedList"/>
    <dgm:cxn modelId="{F37F4FC5-BFF8-44CE-8D84-EFA9EC118040}" type="presParOf" srcId="{B29EB087-0E06-42C1-9FD4-8283FFAA14BB}" destId="{E8206715-BB04-4CF8-A40E-92CA88E987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CFBCF-6699-4B17-9B65-248CADC596A6}">
      <dsp:nvSpPr>
        <dsp:cNvPr id="0" name=""/>
        <dsp:cNvSpPr/>
      </dsp:nvSpPr>
      <dsp:spPr>
        <a:xfrm>
          <a:off x="2664292" y="2520000"/>
          <a:ext cx="550351" cy="2097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175" y="0"/>
              </a:lnTo>
              <a:lnTo>
                <a:pt x="275175" y="2097375"/>
              </a:lnTo>
              <a:lnTo>
                <a:pt x="550351" y="20973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885258" y="3514478"/>
        <a:ext cx="108418" cy="108418"/>
      </dsp:txXfrm>
    </dsp:sp>
    <dsp:sp modelId="{1046384D-95B7-4F43-AB0C-34335BC17D70}">
      <dsp:nvSpPr>
        <dsp:cNvPr id="0" name=""/>
        <dsp:cNvSpPr/>
      </dsp:nvSpPr>
      <dsp:spPr>
        <a:xfrm>
          <a:off x="2664292" y="2520000"/>
          <a:ext cx="550351" cy="1048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175" y="0"/>
              </a:lnTo>
              <a:lnTo>
                <a:pt x="275175" y="1048687"/>
              </a:lnTo>
              <a:lnTo>
                <a:pt x="550351" y="10486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09860" y="3014735"/>
        <a:ext cx="59216" cy="59216"/>
      </dsp:txXfrm>
    </dsp:sp>
    <dsp:sp modelId="{48E79C72-71D6-46A4-A023-6652586ECE96}">
      <dsp:nvSpPr>
        <dsp:cNvPr id="0" name=""/>
        <dsp:cNvSpPr/>
      </dsp:nvSpPr>
      <dsp:spPr>
        <a:xfrm>
          <a:off x="2664292" y="2474280"/>
          <a:ext cx="5503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35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25709" y="2506241"/>
        <a:ext cx="27517" cy="27517"/>
      </dsp:txXfrm>
    </dsp:sp>
    <dsp:sp modelId="{5D4DCB7A-2B8E-4713-9603-F251915DD84B}">
      <dsp:nvSpPr>
        <dsp:cNvPr id="0" name=""/>
        <dsp:cNvSpPr/>
      </dsp:nvSpPr>
      <dsp:spPr>
        <a:xfrm>
          <a:off x="2664292" y="1471312"/>
          <a:ext cx="550351" cy="1048687"/>
        </a:xfrm>
        <a:custGeom>
          <a:avLst/>
          <a:gdLst/>
          <a:ahLst/>
          <a:cxnLst/>
          <a:rect l="0" t="0" r="0" b="0"/>
          <a:pathLst>
            <a:path>
              <a:moveTo>
                <a:pt x="0" y="1048687"/>
              </a:moveTo>
              <a:lnTo>
                <a:pt x="275175" y="1048687"/>
              </a:lnTo>
              <a:lnTo>
                <a:pt x="275175" y="0"/>
              </a:lnTo>
              <a:lnTo>
                <a:pt x="55035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09860" y="1966047"/>
        <a:ext cx="59216" cy="59216"/>
      </dsp:txXfrm>
    </dsp:sp>
    <dsp:sp modelId="{C79883E3-4AE3-44FC-BD0B-CFF996404D76}">
      <dsp:nvSpPr>
        <dsp:cNvPr id="0" name=""/>
        <dsp:cNvSpPr/>
      </dsp:nvSpPr>
      <dsp:spPr>
        <a:xfrm>
          <a:off x="2664292" y="422624"/>
          <a:ext cx="550351" cy="2097375"/>
        </a:xfrm>
        <a:custGeom>
          <a:avLst/>
          <a:gdLst/>
          <a:ahLst/>
          <a:cxnLst/>
          <a:rect l="0" t="0" r="0" b="0"/>
          <a:pathLst>
            <a:path>
              <a:moveTo>
                <a:pt x="0" y="2097375"/>
              </a:moveTo>
              <a:lnTo>
                <a:pt x="275175" y="2097375"/>
              </a:lnTo>
              <a:lnTo>
                <a:pt x="275175" y="0"/>
              </a:lnTo>
              <a:lnTo>
                <a:pt x="55035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885258" y="1417102"/>
        <a:ext cx="108418" cy="108418"/>
      </dsp:txXfrm>
    </dsp:sp>
    <dsp:sp modelId="{F5D6B0D2-BB1A-4BF3-BB89-28E9B9D0D151}">
      <dsp:nvSpPr>
        <dsp:cNvPr id="0" name=""/>
        <dsp:cNvSpPr/>
      </dsp:nvSpPr>
      <dsp:spPr>
        <a:xfrm rot="16200000">
          <a:off x="37053" y="2100524"/>
          <a:ext cx="4415527" cy="838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課程大綱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7053" y="2100524"/>
        <a:ext cx="4415527" cy="838950"/>
      </dsp:txXfrm>
    </dsp:sp>
    <dsp:sp modelId="{620C2E23-F9EB-4469-B7CA-6C933720E63B}">
      <dsp:nvSpPr>
        <dsp:cNvPr id="0" name=""/>
        <dsp:cNvSpPr/>
      </dsp:nvSpPr>
      <dsp:spPr>
        <a:xfrm>
          <a:off x="3214644" y="3149"/>
          <a:ext cx="2879988" cy="838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密碼安全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214644" y="3149"/>
        <a:ext cx="2879988" cy="838950"/>
      </dsp:txXfrm>
    </dsp:sp>
    <dsp:sp modelId="{9333976D-A367-4F20-A0B3-B786FCB54122}">
      <dsp:nvSpPr>
        <dsp:cNvPr id="0" name=""/>
        <dsp:cNvSpPr/>
      </dsp:nvSpPr>
      <dsp:spPr>
        <a:xfrm>
          <a:off x="3214644" y="1051837"/>
          <a:ext cx="2879988" cy="838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詐騙分析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214644" y="1051837"/>
        <a:ext cx="2879988" cy="838950"/>
      </dsp:txXfrm>
    </dsp:sp>
    <dsp:sp modelId="{1087B422-820A-4442-813F-453850A14279}">
      <dsp:nvSpPr>
        <dsp:cNvPr id="0" name=""/>
        <dsp:cNvSpPr/>
      </dsp:nvSpPr>
      <dsp:spPr>
        <a:xfrm>
          <a:off x="3214644" y="2100524"/>
          <a:ext cx="2879988" cy="838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電腦安全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214644" y="2100524"/>
        <a:ext cx="2879988" cy="838950"/>
      </dsp:txXfrm>
    </dsp:sp>
    <dsp:sp modelId="{CFDEE961-9E32-4B8D-A7AE-30C793AA8F5E}">
      <dsp:nvSpPr>
        <dsp:cNvPr id="0" name=""/>
        <dsp:cNvSpPr/>
      </dsp:nvSpPr>
      <dsp:spPr>
        <a:xfrm>
          <a:off x="3214644" y="3149212"/>
          <a:ext cx="3600013" cy="838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行動裝置安全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214644" y="3149212"/>
        <a:ext cx="3600013" cy="838950"/>
      </dsp:txXfrm>
    </dsp:sp>
    <dsp:sp modelId="{988EEA93-203E-4978-A291-B2E5A9A79479}">
      <dsp:nvSpPr>
        <dsp:cNvPr id="0" name=""/>
        <dsp:cNvSpPr/>
      </dsp:nvSpPr>
      <dsp:spPr>
        <a:xfrm>
          <a:off x="3214644" y="4197900"/>
          <a:ext cx="2159991" cy="838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Q &amp; A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214644" y="4197900"/>
        <a:ext cx="2159991" cy="8389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74F3-553B-4572-8F80-4E313811C9AE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D74DD-95F8-4A9C-B29B-4C9B74E6D6A3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系統 碎裂化</a:t>
          </a:r>
          <a:endParaRPr lang="zh-TW" altLang="en-US" sz="3400" kern="1200" dirty="0"/>
        </a:p>
      </dsp:txBody>
      <dsp:txXfrm>
        <a:off x="2367950" y="516132"/>
        <a:ext cx="1592793" cy="1592793"/>
      </dsp:txXfrm>
    </dsp:sp>
    <dsp:sp modelId="{0552F903-44D0-462B-9721-5AD86E0C2362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漏洞 修補慢</a:t>
          </a:r>
          <a:endParaRPr lang="zh-TW" altLang="en-US" sz="3400" kern="1200" dirty="0"/>
        </a:p>
      </dsp:txBody>
      <dsp:txXfrm>
        <a:off x="4268855" y="516132"/>
        <a:ext cx="1592793" cy="1592793"/>
      </dsp:txXfrm>
    </dsp:sp>
    <dsp:sp modelId="{56C5C238-6D41-468D-90F8-BB11D220F9E4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軟體 安全性</a:t>
          </a:r>
          <a:endParaRPr lang="zh-TW" altLang="en-US" sz="3400" kern="1200" dirty="0"/>
        </a:p>
      </dsp:txBody>
      <dsp:txXfrm>
        <a:off x="2367950" y="2417036"/>
        <a:ext cx="1592793" cy="1592793"/>
      </dsp:txXfrm>
    </dsp:sp>
    <dsp:sp modelId="{6E443B82-2EC4-46CF-8F93-6D6BEF459838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網路 安全性</a:t>
          </a:r>
          <a:endParaRPr lang="zh-TW" altLang="en-US" sz="3400" kern="1200" dirty="0"/>
        </a:p>
      </dsp:txBody>
      <dsp:txXfrm>
        <a:off x="4268855" y="2417036"/>
        <a:ext cx="1592793" cy="15927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78A38-6995-427E-AF34-5E94E141CD6C}">
      <dsp:nvSpPr>
        <dsp:cNvPr id="0" name=""/>
        <dsp:cNvSpPr/>
      </dsp:nvSpPr>
      <dsp:spPr>
        <a:xfrm>
          <a:off x="-4883969" y="-748440"/>
          <a:ext cx="5816880" cy="581688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67535-4E7F-4B9D-A4C0-11F1C83C6403}">
      <dsp:nvSpPr>
        <dsp:cNvPr id="0" name=""/>
        <dsp:cNvSpPr/>
      </dsp:nvSpPr>
      <dsp:spPr>
        <a:xfrm>
          <a:off x="408194" y="269913"/>
          <a:ext cx="7387671" cy="540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官方商店下載</a:t>
          </a:r>
          <a:endParaRPr lang="zh-TW" altLang="en-US" sz="2600" kern="1200" dirty="0"/>
        </a:p>
      </dsp:txBody>
      <dsp:txXfrm>
        <a:off x="408194" y="269913"/>
        <a:ext cx="7387671" cy="540172"/>
      </dsp:txXfrm>
    </dsp:sp>
    <dsp:sp modelId="{A84F1D6E-F315-4E91-8D18-1CD99CF0C711}">
      <dsp:nvSpPr>
        <dsp:cNvPr id="0" name=""/>
        <dsp:cNvSpPr/>
      </dsp:nvSpPr>
      <dsp:spPr>
        <a:xfrm>
          <a:off x="70586" y="202391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17270-9595-467A-AC65-D35F7DA8A024}">
      <dsp:nvSpPr>
        <dsp:cNvPr id="0" name=""/>
        <dsp:cNvSpPr/>
      </dsp:nvSpPr>
      <dsp:spPr>
        <a:xfrm>
          <a:off x="795266" y="1079913"/>
          <a:ext cx="7000600" cy="540172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軟體出版商</a:t>
          </a:r>
          <a:endParaRPr lang="zh-TW" altLang="en-US" sz="2600" kern="1200" dirty="0"/>
        </a:p>
      </dsp:txBody>
      <dsp:txXfrm>
        <a:off x="795266" y="1079913"/>
        <a:ext cx="7000600" cy="540172"/>
      </dsp:txXfrm>
    </dsp:sp>
    <dsp:sp modelId="{C4596A74-0C26-4E65-8080-4E655CD6ACE2}">
      <dsp:nvSpPr>
        <dsp:cNvPr id="0" name=""/>
        <dsp:cNvSpPr/>
      </dsp:nvSpPr>
      <dsp:spPr>
        <a:xfrm>
          <a:off x="457658" y="101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CB41F-06D5-4F85-B2B2-5C867FDCD537}">
      <dsp:nvSpPr>
        <dsp:cNvPr id="0" name=""/>
        <dsp:cNvSpPr/>
      </dsp:nvSpPr>
      <dsp:spPr>
        <a:xfrm>
          <a:off x="914066" y="1889913"/>
          <a:ext cx="6881800" cy="54017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軟體要求權限</a:t>
          </a:r>
          <a:endParaRPr lang="zh-TW" altLang="en-US" sz="2600" kern="1200" dirty="0"/>
        </a:p>
      </dsp:txBody>
      <dsp:txXfrm>
        <a:off x="914066" y="1889913"/>
        <a:ext cx="6881800" cy="540172"/>
      </dsp:txXfrm>
    </dsp:sp>
    <dsp:sp modelId="{92604393-9D5E-4F4D-92B6-1CE1C715660E}">
      <dsp:nvSpPr>
        <dsp:cNvPr id="0" name=""/>
        <dsp:cNvSpPr/>
      </dsp:nvSpPr>
      <dsp:spPr>
        <a:xfrm>
          <a:off x="576458" y="182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4F998-36D6-450E-95FD-A1C6E03E8C2A}">
      <dsp:nvSpPr>
        <dsp:cNvPr id="0" name=""/>
        <dsp:cNvSpPr/>
      </dsp:nvSpPr>
      <dsp:spPr>
        <a:xfrm>
          <a:off x="795266" y="2699913"/>
          <a:ext cx="7000600" cy="540172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軟體評等及回覆</a:t>
          </a:r>
          <a:endParaRPr lang="zh-TW" altLang="en-US" sz="2600" kern="1200" dirty="0"/>
        </a:p>
      </dsp:txBody>
      <dsp:txXfrm>
        <a:off x="795266" y="2699913"/>
        <a:ext cx="7000600" cy="540172"/>
      </dsp:txXfrm>
    </dsp:sp>
    <dsp:sp modelId="{BC1AF378-96FF-43E8-AB43-53E2C5A79E7A}">
      <dsp:nvSpPr>
        <dsp:cNvPr id="0" name=""/>
        <dsp:cNvSpPr/>
      </dsp:nvSpPr>
      <dsp:spPr>
        <a:xfrm>
          <a:off x="457658" y="263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7B9E5-792A-4F16-8390-DF7493AC57E3}">
      <dsp:nvSpPr>
        <dsp:cNvPr id="0" name=""/>
        <dsp:cNvSpPr/>
      </dsp:nvSpPr>
      <dsp:spPr>
        <a:xfrm>
          <a:off x="408194" y="3509913"/>
          <a:ext cx="7387671" cy="54017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手機權限設定</a:t>
          </a:r>
          <a:endParaRPr lang="zh-TW" altLang="en-US" sz="2600" kern="1200" dirty="0"/>
        </a:p>
      </dsp:txBody>
      <dsp:txXfrm>
        <a:off x="408194" y="3509913"/>
        <a:ext cx="7387671" cy="540172"/>
      </dsp:txXfrm>
    </dsp:sp>
    <dsp:sp modelId="{84DA79E7-5F96-4CE8-B18F-41AE20D332E0}">
      <dsp:nvSpPr>
        <dsp:cNvPr id="0" name=""/>
        <dsp:cNvSpPr/>
      </dsp:nvSpPr>
      <dsp:spPr>
        <a:xfrm>
          <a:off x="70586" y="344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CA7E8-1416-498C-833F-86B8678B6D83}">
      <dsp:nvSpPr>
        <dsp:cNvPr id="0" name=""/>
        <dsp:cNvSpPr/>
      </dsp:nvSpPr>
      <dsp:spPr>
        <a:xfrm>
          <a:off x="0" y="0"/>
          <a:ext cx="4038600" cy="452596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連線前</a:t>
          </a:r>
          <a:endParaRPr lang="zh-TW" altLang="en-US" sz="48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0"/>
        <a:ext cx="4038600" cy="1357788"/>
      </dsp:txXfrm>
    </dsp:sp>
    <dsp:sp modelId="{D6F06251-0881-4D41-9242-4E091AE68B34}">
      <dsp:nvSpPr>
        <dsp:cNvPr id="0" name=""/>
        <dsp:cNvSpPr/>
      </dsp:nvSpPr>
      <dsp:spPr>
        <a:xfrm>
          <a:off x="403860" y="1359114"/>
          <a:ext cx="3230880" cy="13646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合法性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43829" y="1399083"/>
        <a:ext cx="3150942" cy="1284701"/>
      </dsp:txXfrm>
    </dsp:sp>
    <dsp:sp modelId="{AAFB4FFB-2E2B-4809-89A6-B4A9E4C3E59A}">
      <dsp:nvSpPr>
        <dsp:cNvPr id="0" name=""/>
        <dsp:cNvSpPr/>
      </dsp:nvSpPr>
      <dsp:spPr>
        <a:xfrm>
          <a:off x="403860" y="2933699"/>
          <a:ext cx="3230880" cy="136463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驗證機制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43829" y="2973668"/>
        <a:ext cx="3150942" cy="1284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0FCC-0267-4C8F-9D12-3C498197F3B4}">
      <dsp:nvSpPr>
        <dsp:cNvPr id="0" name=""/>
        <dsp:cNvSpPr/>
      </dsp:nvSpPr>
      <dsp:spPr>
        <a:xfrm>
          <a:off x="0" y="0"/>
          <a:ext cx="4038600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連線後</a:t>
          </a:r>
          <a:endParaRPr lang="zh-TW" altLang="en-US" sz="48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0"/>
        <a:ext cx="4038600" cy="1357788"/>
      </dsp:txXfrm>
    </dsp:sp>
    <dsp:sp modelId="{EEDD6777-3DB1-4F09-8EB3-066F4FABE1C8}">
      <dsp:nvSpPr>
        <dsp:cNvPr id="0" name=""/>
        <dsp:cNvSpPr/>
      </dsp:nvSpPr>
      <dsp:spPr>
        <a:xfrm>
          <a:off x="403860" y="1358175"/>
          <a:ext cx="3230880" cy="8891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登入操作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9903" y="1384218"/>
        <a:ext cx="3178794" cy="837084"/>
      </dsp:txXfrm>
    </dsp:sp>
    <dsp:sp modelId="{FED97056-050C-483D-8D5C-9D2A83B9AE16}">
      <dsp:nvSpPr>
        <dsp:cNvPr id="0" name=""/>
        <dsp:cNvSpPr/>
      </dsp:nvSpPr>
      <dsp:spPr>
        <a:xfrm>
          <a:off x="403860" y="2384141"/>
          <a:ext cx="3230880" cy="88917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個人機敏資料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9903" y="2410184"/>
        <a:ext cx="3178794" cy="837084"/>
      </dsp:txXfrm>
    </dsp:sp>
    <dsp:sp modelId="{E814D9C6-10AA-4CD9-904E-A52CBDF31258}">
      <dsp:nvSpPr>
        <dsp:cNvPr id="0" name=""/>
        <dsp:cNvSpPr/>
      </dsp:nvSpPr>
      <dsp:spPr>
        <a:xfrm>
          <a:off x="403860" y="3410107"/>
          <a:ext cx="3230880" cy="88917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金融操作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9903" y="3436150"/>
        <a:ext cx="3178794" cy="837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91E9C-0A25-442D-A692-718745410306}">
      <dsp:nvSpPr>
        <dsp:cNvPr id="0" name=""/>
        <dsp:cNvSpPr/>
      </dsp:nvSpPr>
      <dsp:spPr>
        <a:xfrm>
          <a:off x="2907421" y="1940310"/>
          <a:ext cx="1385156" cy="1385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詐騙</a:t>
          </a:r>
          <a:endParaRPr lang="zh-TW" altLang="en-US" sz="2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110272" y="2143161"/>
        <a:ext cx="979454" cy="979454"/>
      </dsp:txXfrm>
    </dsp:sp>
    <dsp:sp modelId="{91A75002-9922-4E30-A4A1-568034C76EEE}">
      <dsp:nvSpPr>
        <dsp:cNvPr id="0" name=""/>
        <dsp:cNvSpPr/>
      </dsp:nvSpPr>
      <dsp:spPr>
        <a:xfrm rot="16200000">
          <a:off x="3453592" y="1436880"/>
          <a:ext cx="292815" cy="47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3497514" y="1574993"/>
        <a:ext cx="204971" cy="282571"/>
      </dsp:txXfrm>
    </dsp:sp>
    <dsp:sp modelId="{2538033B-7C6C-4504-A692-8576B54666DA}">
      <dsp:nvSpPr>
        <dsp:cNvPr id="0" name=""/>
        <dsp:cNvSpPr/>
      </dsp:nvSpPr>
      <dsp:spPr>
        <a:xfrm>
          <a:off x="2907421" y="2672"/>
          <a:ext cx="1385156" cy="13851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實際 接觸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110272" y="205523"/>
        <a:ext cx="979454" cy="979454"/>
      </dsp:txXfrm>
    </dsp:sp>
    <dsp:sp modelId="{E1F1E206-7BE8-4B77-ABA8-0C035BA0C749}">
      <dsp:nvSpPr>
        <dsp:cNvPr id="0" name=""/>
        <dsp:cNvSpPr/>
      </dsp:nvSpPr>
      <dsp:spPr>
        <a:xfrm rot="20520000">
          <a:off x="4367112" y="2100591"/>
          <a:ext cx="292815" cy="47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4369262" y="2208355"/>
        <a:ext cx="204971" cy="282571"/>
      </dsp:txXfrm>
    </dsp:sp>
    <dsp:sp modelId="{162D1026-0DAA-422F-9634-9DB0B2E7CE8E}">
      <dsp:nvSpPr>
        <dsp:cNvPr id="0" name=""/>
        <dsp:cNvSpPr/>
      </dsp:nvSpPr>
      <dsp:spPr>
        <a:xfrm>
          <a:off x="4750225" y="1341547"/>
          <a:ext cx="1385156" cy="13851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電話 手機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953076" y="1544398"/>
        <a:ext cx="979454" cy="979454"/>
      </dsp:txXfrm>
    </dsp:sp>
    <dsp:sp modelId="{BA777780-F5EA-42AD-ADCA-C0B7C326D336}">
      <dsp:nvSpPr>
        <dsp:cNvPr id="0" name=""/>
        <dsp:cNvSpPr/>
      </dsp:nvSpPr>
      <dsp:spPr>
        <a:xfrm rot="3240000">
          <a:off x="4018178" y="3174499"/>
          <a:ext cx="292815" cy="47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4036283" y="3233156"/>
        <a:ext cx="204971" cy="282571"/>
      </dsp:txXfrm>
    </dsp:sp>
    <dsp:sp modelId="{747CBFC9-5B56-42B1-8900-B29E9A9FA9D5}">
      <dsp:nvSpPr>
        <dsp:cNvPr id="0" name=""/>
        <dsp:cNvSpPr/>
      </dsp:nvSpPr>
      <dsp:spPr>
        <a:xfrm>
          <a:off x="4046337" y="3507893"/>
          <a:ext cx="1385156" cy="1385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MAIL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49188" y="3710744"/>
        <a:ext cx="979454" cy="979454"/>
      </dsp:txXfrm>
    </dsp:sp>
    <dsp:sp modelId="{1B985A73-10D6-4E8D-B561-53EB9F16A85A}">
      <dsp:nvSpPr>
        <dsp:cNvPr id="0" name=""/>
        <dsp:cNvSpPr/>
      </dsp:nvSpPr>
      <dsp:spPr>
        <a:xfrm rot="7560000">
          <a:off x="2889005" y="3174499"/>
          <a:ext cx="292815" cy="47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 rot="10800000">
        <a:off x="2958744" y="3233156"/>
        <a:ext cx="204971" cy="282571"/>
      </dsp:txXfrm>
    </dsp:sp>
    <dsp:sp modelId="{96932CF3-9CD9-4D7C-B578-B8B9E3D0E59F}">
      <dsp:nvSpPr>
        <dsp:cNvPr id="0" name=""/>
        <dsp:cNvSpPr/>
      </dsp:nvSpPr>
      <dsp:spPr>
        <a:xfrm>
          <a:off x="1768506" y="3507893"/>
          <a:ext cx="1385156" cy="13851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簡訊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1971357" y="3710744"/>
        <a:ext cx="979454" cy="979454"/>
      </dsp:txXfrm>
    </dsp:sp>
    <dsp:sp modelId="{0E47CE6A-21D6-4953-AC10-25647FCE28A3}">
      <dsp:nvSpPr>
        <dsp:cNvPr id="0" name=""/>
        <dsp:cNvSpPr/>
      </dsp:nvSpPr>
      <dsp:spPr>
        <a:xfrm rot="11880000">
          <a:off x="2540071" y="2100591"/>
          <a:ext cx="292815" cy="47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 rot="10800000">
        <a:off x="2625765" y="2208355"/>
        <a:ext cx="204971" cy="282571"/>
      </dsp:txXfrm>
    </dsp:sp>
    <dsp:sp modelId="{EC5524A8-8F48-430F-B53C-274FCA7E94C3}">
      <dsp:nvSpPr>
        <dsp:cNvPr id="0" name=""/>
        <dsp:cNvSpPr/>
      </dsp:nvSpPr>
      <dsp:spPr>
        <a:xfrm>
          <a:off x="1064617" y="1341547"/>
          <a:ext cx="1385156" cy="13851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社交 軟體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1267468" y="1544398"/>
        <a:ext cx="979454" cy="979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D9334-51B0-4475-93E6-D0EE1FEDC427}">
      <dsp:nvSpPr>
        <dsp:cNvPr id="0" name=""/>
        <dsp:cNvSpPr/>
      </dsp:nvSpPr>
      <dsp:spPr>
        <a:xfrm rot="16200000">
          <a:off x="736478" y="-736478"/>
          <a:ext cx="1800000" cy="327295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ATM</a:t>
          </a:r>
          <a:r>
            <a:rPr lang="zh-TW" altLang="en-US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轉帳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5400000">
        <a:off x="0" y="0"/>
        <a:ext cx="3272956" cy="1350000"/>
      </dsp:txXfrm>
    </dsp:sp>
    <dsp:sp modelId="{A03D0F2E-976B-4A16-93B0-D5C36B8E48D8}">
      <dsp:nvSpPr>
        <dsp:cNvPr id="0" name=""/>
        <dsp:cNvSpPr/>
      </dsp:nvSpPr>
      <dsp:spPr>
        <a:xfrm>
          <a:off x="3272956" y="0"/>
          <a:ext cx="3272956" cy="1800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遊戲點數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272956" y="0"/>
        <a:ext cx="3272956" cy="1350000"/>
      </dsp:txXfrm>
    </dsp:sp>
    <dsp:sp modelId="{1A693673-CF45-4AE0-878C-D47F3C175C93}">
      <dsp:nvSpPr>
        <dsp:cNvPr id="0" name=""/>
        <dsp:cNvSpPr/>
      </dsp:nvSpPr>
      <dsp:spPr>
        <a:xfrm rot="10800000">
          <a:off x="0" y="1800000"/>
          <a:ext cx="3272956" cy="1800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小額付款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10800000">
        <a:off x="0" y="2249999"/>
        <a:ext cx="3272956" cy="1350000"/>
      </dsp:txXfrm>
    </dsp:sp>
    <dsp:sp modelId="{83A584B5-8FC6-4020-A8DE-92E4F7E01447}">
      <dsp:nvSpPr>
        <dsp:cNvPr id="0" name=""/>
        <dsp:cNvSpPr/>
      </dsp:nvSpPr>
      <dsp:spPr>
        <a:xfrm rot="5400000">
          <a:off x="4009434" y="1063521"/>
          <a:ext cx="1800000" cy="327295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勒贖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-5400000">
        <a:off x="3272956" y="2249999"/>
        <a:ext cx="3272956" cy="1350000"/>
      </dsp:txXfrm>
    </dsp:sp>
    <dsp:sp modelId="{894B96E1-CF59-4658-B5AF-153482C5DB4D}">
      <dsp:nvSpPr>
        <dsp:cNvPr id="0" name=""/>
        <dsp:cNvSpPr/>
      </dsp:nvSpPr>
      <dsp:spPr>
        <a:xfrm>
          <a:off x="2291069" y="1350000"/>
          <a:ext cx="1963773" cy="900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錢</a:t>
          </a:r>
          <a:endParaRPr lang="zh-TW" altLang="en-US" sz="3200" b="1" kern="1200" dirty="0">
            <a:solidFill>
              <a:srgbClr val="FF0000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35003" y="1393934"/>
        <a:ext cx="1875905" cy="812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DA062-097F-4293-B4F6-3971F679A085}">
      <dsp:nvSpPr>
        <dsp:cNvPr id="0" name=""/>
        <dsp:cNvSpPr/>
      </dsp:nvSpPr>
      <dsp:spPr>
        <a:xfrm>
          <a:off x="0" y="0"/>
          <a:ext cx="4038600" cy="452596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社交詐騙注意重點</a:t>
          </a:r>
          <a:endParaRPr lang="zh-TW" sz="3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0" y="0"/>
        <a:ext cx="4038600" cy="1357788"/>
      </dsp:txXfrm>
    </dsp:sp>
    <dsp:sp modelId="{6E96BD26-3851-4777-A460-1AC5A40836C9}">
      <dsp:nvSpPr>
        <dsp:cNvPr id="0" name=""/>
        <dsp:cNvSpPr/>
      </dsp:nvSpPr>
      <dsp:spPr>
        <a:xfrm>
          <a:off x="403860" y="1358645"/>
          <a:ext cx="3230880" cy="523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代收簡訊</a:t>
          </a:r>
          <a:endParaRPr lang="zh-TW" sz="2500" kern="1200"/>
        </a:p>
      </dsp:txBody>
      <dsp:txXfrm>
        <a:off x="419195" y="1373980"/>
        <a:ext cx="3200210" cy="492920"/>
      </dsp:txXfrm>
    </dsp:sp>
    <dsp:sp modelId="{46FB6A52-3CAF-4166-9F3B-DEDDF9E73FA5}">
      <dsp:nvSpPr>
        <dsp:cNvPr id="0" name=""/>
        <dsp:cNvSpPr/>
      </dsp:nvSpPr>
      <dsp:spPr>
        <a:xfrm>
          <a:off x="403860" y="1962788"/>
          <a:ext cx="3230880" cy="523590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回撥電話</a:t>
          </a:r>
          <a:endParaRPr lang="zh-TW" sz="2500" kern="1200"/>
        </a:p>
      </dsp:txBody>
      <dsp:txXfrm>
        <a:off x="419195" y="1978123"/>
        <a:ext cx="3200210" cy="492920"/>
      </dsp:txXfrm>
    </dsp:sp>
    <dsp:sp modelId="{E36A24D2-EE12-480A-8539-7A5CD4F109D8}">
      <dsp:nvSpPr>
        <dsp:cNvPr id="0" name=""/>
        <dsp:cNvSpPr/>
      </dsp:nvSpPr>
      <dsp:spPr>
        <a:xfrm>
          <a:off x="403860" y="2566931"/>
          <a:ext cx="3230880" cy="52359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代買點數</a:t>
          </a:r>
          <a:endParaRPr lang="zh-TW" sz="2500" kern="1200"/>
        </a:p>
      </dsp:txBody>
      <dsp:txXfrm>
        <a:off x="419195" y="2582266"/>
        <a:ext cx="3200210" cy="492920"/>
      </dsp:txXfrm>
    </dsp:sp>
    <dsp:sp modelId="{4EB5FB9D-39D5-4C26-A0F8-3AE57C2BAA53}">
      <dsp:nvSpPr>
        <dsp:cNvPr id="0" name=""/>
        <dsp:cNvSpPr/>
      </dsp:nvSpPr>
      <dsp:spPr>
        <a:xfrm>
          <a:off x="403860" y="3171074"/>
          <a:ext cx="3230880" cy="523590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包含</a:t>
          </a:r>
          <a:r>
            <a:rPr lang="en-US" altLang="zh-TW" sz="2500" kern="1200" dirty="0" smtClean="0"/>
            <a:t>(</a:t>
          </a:r>
          <a:r>
            <a:rPr lang="zh-TW" altLang="en-US" sz="2500" kern="1200" dirty="0" smtClean="0"/>
            <a:t>短</a:t>
          </a:r>
          <a:r>
            <a:rPr lang="en-US" altLang="zh-TW" sz="2500" kern="1200" dirty="0" smtClean="0"/>
            <a:t>)</a:t>
          </a:r>
          <a:r>
            <a:rPr lang="zh-TW" sz="2500" kern="1200" dirty="0" smtClean="0"/>
            <a:t>網址</a:t>
          </a:r>
          <a:endParaRPr lang="zh-TW" sz="2500" kern="1200" dirty="0"/>
        </a:p>
      </dsp:txBody>
      <dsp:txXfrm>
        <a:off x="419195" y="3186409"/>
        <a:ext cx="3200210" cy="492920"/>
      </dsp:txXfrm>
    </dsp:sp>
    <dsp:sp modelId="{586F533A-921D-4194-B8CF-D8F8289D0432}">
      <dsp:nvSpPr>
        <dsp:cNvPr id="0" name=""/>
        <dsp:cNvSpPr/>
      </dsp:nvSpPr>
      <dsp:spPr>
        <a:xfrm>
          <a:off x="403860" y="3775217"/>
          <a:ext cx="3230880" cy="52359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安裝程式</a:t>
          </a:r>
          <a:endParaRPr lang="zh-TW" sz="2500" kern="1200"/>
        </a:p>
      </dsp:txBody>
      <dsp:txXfrm>
        <a:off x="419195" y="3790552"/>
        <a:ext cx="3200210" cy="492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D7046-7CA7-435B-9977-A8AC6FFA23E3}">
      <dsp:nvSpPr>
        <dsp:cNvPr id="0" name=""/>
        <dsp:cNvSpPr/>
      </dsp:nvSpPr>
      <dsp:spPr>
        <a:xfrm>
          <a:off x="2545875" y="2690083"/>
          <a:ext cx="2108250" cy="2108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合計：</a:t>
          </a:r>
          <a:r>
            <a:rPr lang="en-US" altLang="zh-TW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lang="en-US" altLang="zh-TW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6</a:t>
          </a:r>
          <a:r>
            <a:rPr lang="zh-TW" altLang="en-US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億</a:t>
          </a:r>
          <a:r>
            <a:rPr lang="en-US" altLang="zh-TW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6979</a:t>
          </a:r>
          <a:r>
            <a:rPr lang="zh-TW" altLang="en-US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r>
            <a:rPr lang="en-US" altLang="zh-TW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5890</a:t>
          </a:r>
          <a:r>
            <a:rPr lang="zh-TW" altLang="en-US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元</a:t>
          </a:r>
          <a:endParaRPr lang="zh-TW" altLang="en-US" sz="2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854621" y="2998829"/>
        <a:ext cx="1490758" cy="1490758"/>
      </dsp:txXfrm>
    </dsp:sp>
    <dsp:sp modelId="{DF2BD975-58F4-405B-AAFD-B299CB7907CA}">
      <dsp:nvSpPr>
        <dsp:cNvPr id="0" name=""/>
        <dsp:cNvSpPr/>
      </dsp:nvSpPr>
      <dsp:spPr>
        <a:xfrm rot="12900000">
          <a:off x="1029271" y="2268142"/>
          <a:ext cx="1783480" cy="60085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0C4FAD-53FE-46F2-ABCA-F6EE7295462A}">
      <dsp:nvSpPr>
        <dsp:cNvPr id="0" name=""/>
        <dsp:cNvSpPr/>
      </dsp:nvSpPr>
      <dsp:spPr>
        <a:xfrm>
          <a:off x="189122" y="1255951"/>
          <a:ext cx="2002837" cy="16022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ATM</a:t>
          </a: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分期：</a:t>
          </a: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億</a:t>
          </a: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2487</a:t>
          </a: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736</a:t>
          </a: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元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6051" y="1302880"/>
        <a:ext cx="1908979" cy="1508412"/>
      </dsp:txXfrm>
    </dsp:sp>
    <dsp:sp modelId="{D5914FFF-B4F6-49AC-8A24-CBB2FA07C2B3}">
      <dsp:nvSpPr>
        <dsp:cNvPr id="0" name=""/>
        <dsp:cNvSpPr/>
      </dsp:nvSpPr>
      <dsp:spPr>
        <a:xfrm rot="16200000">
          <a:off x="2708259" y="1394116"/>
          <a:ext cx="1783480" cy="60085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AF47F7-0B1F-47C7-99A4-EBBF9356A210}">
      <dsp:nvSpPr>
        <dsp:cNvPr id="0" name=""/>
        <dsp:cNvSpPr/>
      </dsp:nvSpPr>
      <dsp:spPr>
        <a:xfrm>
          <a:off x="2598581" y="1666"/>
          <a:ext cx="2002837" cy="160227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假網拍：</a:t>
          </a: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7828</a:t>
          </a: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4968</a:t>
          </a: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元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645510" y="48595"/>
        <a:ext cx="1908979" cy="1508412"/>
      </dsp:txXfrm>
    </dsp:sp>
    <dsp:sp modelId="{5D7BAF93-4C7F-40C2-A763-ED6394F62544}">
      <dsp:nvSpPr>
        <dsp:cNvPr id="0" name=""/>
        <dsp:cNvSpPr/>
      </dsp:nvSpPr>
      <dsp:spPr>
        <a:xfrm rot="19500000">
          <a:off x="4387247" y="2268142"/>
          <a:ext cx="1783480" cy="60085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D27305-1AD4-44E6-9B82-B2E68A186378}">
      <dsp:nvSpPr>
        <dsp:cNvPr id="0" name=""/>
        <dsp:cNvSpPr/>
      </dsp:nvSpPr>
      <dsp:spPr>
        <a:xfrm>
          <a:off x="5008040" y="1255951"/>
          <a:ext cx="2002837" cy="160227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假冒名義：</a:t>
          </a: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</a:t>
          </a: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億</a:t>
          </a: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6663</a:t>
          </a: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r>
            <a:rPr lang="en-US" altLang="zh-TW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3186</a:t>
          </a:r>
          <a:r>
            <a:rPr lang="zh-TW" altLang="en-US" sz="3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元</a:t>
          </a:r>
          <a:endParaRPr lang="zh-TW" altLang="en-US" sz="3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5054969" y="1302880"/>
        <a:ext cx="1908979" cy="1508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4BC1B-A4F0-4A40-9007-68BE9B7E9CED}">
      <dsp:nvSpPr>
        <dsp:cNvPr id="0" name=""/>
        <dsp:cNvSpPr/>
      </dsp:nvSpPr>
      <dsp:spPr>
        <a:xfrm>
          <a:off x="-4883969" y="-748440"/>
          <a:ext cx="5816880" cy="581688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8D4BE-9BCF-45E0-98A7-689FFAB757C1}">
      <dsp:nvSpPr>
        <dsp:cNvPr id="0" name=""/>
        <dsp:cNvSpPr/>
      </dsp:nvSpPr>
      <dsp:spPr>
        <a:xfrm>
          <a:off x="408194" y="269913"/>
          <a:ext cx="6012576" cy="5401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提高警覺，進行確認</a:t>
          </a:r>
          <a:endParaRPr lang="zh-TW" altLang="en-US" sz="3200" kern="1200" dirty="0"/>
        </a:p>
      </dsp:txBody>
      <dsp:txXfrm>
        <a:off x="408194" y="269913"/>
        <a:ext cx="6012576" cy="540172"/>
      </dsp:txXfrm>
    </dsp:sp>
    <dsp:sp modelId="{D54A561B-851B-4E3F-802D-B94B0CC6DBDB}">
      <dsp:nvSpPr>
        <dsp:cNvPr id="0" name=""/>
        <dsp:cNvSpPr/>
      </dsp:nvSpPr>
      <dsp:spPr>
        <a:xfrm>
          <a:off x="70586" y="202391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AF777-9C65-432F-BFE8-02E039A5FB94}">
      <dsp:nvSpPr>
        <dsp:cNvPr id="0" name=""/>
        <dsp:cNvSpPr/>
      </dsp:nvSpPr>
      <dsp:spPr>
        <a:xfrm>
          <a:off x="795266" y="1079913"/>
          <a:ext cx="5625504" cy="540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關閉小額付款功能</a:t>
          </a:r>
          <a:endParaRPr lang="zh-TW" altLang="en-US" sz="3200" kern="1200" dirty="0"/>
        </a:p>
      </dsp:txBody>
      <dsp:txXfrm>
        <a:off x="795266" y="1079913"/>
        <a:ext cx="5625504" cy="540172"/>
      </dsp:txXfrm>
    </dsp:sp>
    <dsp:sp modelId="{46C2CC8F-6B7B-4CCF-A2CD-67DBC8646267}">
      <dsp:nvSpPr>
        <dsp:cNvPr id="0" name=""/>
        <dsp:cNvSpPr/>
      </dsp:nvSpPr>
      <dsp:spPr>
        <a:xfrm>
          <a:off x="457658" y="101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8DC6A-9360-4417-855D-3AABBA8E7BC6}">
      <dsp:nvSpPr>
        <dsp:cNvPr id="0" name=""/>
        <dsp:cNvSpPr/>
      </dsp:nvSpPr>
      <dsp:spPr>
        <a:xfrm>
          <a:off x="914066" y="1889913"/>
          <a:ext cx="5506704" cy="5401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開啟帳戶二</a:t>
          </a:r>
          <a:r>
            <a:rPr lang="zh-TW" altLang="en-US" sz="3200" kern="1200" smtClean="0"/>
            <a:t>次驗證</a:t>
          </a:r>
          <a:endParaRPr lang="zh-TW" altLang="en-US" sz="3200" kern="1200" dirty="0"/>
        </a:p>
      </dsp:txBody>
      <dsp:txXfrm>
        <a:off x="914066" y="1889913"/>
        <a:ext cx="5506704" cy="540172"/>
      </dsp:txXfrm>
    </dsp:sp>
    <dsp:sp modelId="{EB2383F6-25CE-4559-8C06-22093ED0FE39}">
      <dsp:nvSpPr>
        <dsp:cNvPr id="0" name=""/>
        <dsp:cNvSpPr/>
      </dsp:nvSpPr>
      <dsp:spPr>
        <a:xfrm>
          <a:off x="576458" y="182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C428B-D0D3-4A17-972F-4BD509597A2F}">
      <dsp:nvSpPr>
        <dsp:cNvPr id="0" name=""/>
        <dsp:cNvSpPr/>
      </dsp:nvSpPr>
      <dsp:spPr>
        <a:xfrm>
          <a:off x="795266" y="2699913"/>
          <a:ext cx="5625504" cy="5401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不安裝不明程式</a:t>
          </a:r>
          <a:endParaRPr lang="zh-TW" altLang="en-US" sz="3200" kern="1200" dirty="0"/>
        </a:p>
      </dsp:txBody>
      <dsp:txXfrm>
        <a:off x="795266" y="2699913"/>
        <a:ext cx="5625504" cy="540172"/>
      </dsp:txXfrm>
    </dsp:sp>
    <dsp:sp modelId="{07362284-09DB-49BB-A251-157E351CDCE2}">
      <dsp:nvSpPr>
        <dsp:cNvPr id="0" name=""/>
        <dsp:cNvSpPr/>
      </dsp:nvSpPr>
      <dsp:spPr>
        <a:xfrm>
          <a:off x="457658" y="263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23BEE-120E-4692-8767-72BA2446A7EA}">
      <dsp:nvSpPr>
        <dsp:cNvPr id="0" name=""/>
        <dsp:cNvSpPr/>
      </dsp:nvSpPr>
      <dsp:spPr>
        <a:xfrm>
          <a:off x="408194" y="3509913"/>
          <a:ext cx="6012576" cy="5401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回復原廠預設值</a:t>
          </a:r>
          <a:endParaRPr lang="zh-TW" altLang="en-US" sz="3200" kern="1200" dirty="0"/>
        </a:p>
      </dsp:txBody>
      <dsp:txXfrm>
        <a:off x="408194" y="3509913"/>
        <a:ext cx="6012576" cy="540172"/>
      </dsp:txXfrm>
    </dsp:sp>
    <dsp:sp modelId="{1E48C3F1-8ED5-4715-8CC7-65760EE0532A}">
      <dsp:nvSpPr>
        <dsp:cNvPr id="0" name=""/>
        <dsp:cNvSpPr/>
      </dsp:nvSpPr>
      <dsp:spPr>
        <a:xfrm>
          <a:off x="70586" y="344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74F3-553B-4572-8F80-4E313811C9AE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D74DD-95F8-4A9C-B29B-4C9B74E6D6A3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安全 漏洞</a:t>
          </a:r>
          <a:endParaRPr lang="zh-TW" altLang="en-US" sz="3400" kern="1200" dirty="0"/>
        </a:p>
      </dsp:txBody>
      <dsp:txXfrm>
        <a:off x="2367950" y="516132"/>
        <a:ext cx="1592793" cy="1592793"/>
      </dsp:txXfrm>
    </dsp:sp>
    <dsp:sp modelId="{0552F903-44D0-462B-9721-5AD86E0C2362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中毒 防駭</a:t>
          </a:r>
          <a:endParaRPr lang="zh-TW" altLang="en-US" sz="3400" kern="1200" dirty="0"/>
        </a:p>
      </dsp:txBody>
      <dsp:txXfrm>
        <a:off x="4268855" y="516132"/>
        <a:ext cx="1592793" cy="1592793"/>
      </dsp:txXfrm>
    </dsp:sp>
    <dsp:sp modelId="{56C5C238-6D41-468D-90F8-BB11D220F9E4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可攜式裝置</a:t>
          </a:r>
          <a:endParaRPr lang="zh-TW" altLang="en-US" sz="3400" kern="1200" dirty="0"/>
        </a:p>
      </dsp:txBody>
      <dsp:txXfrm>
        <a:off x="2367950" y="2417036"/>
        <a:ext cx="1592793" cy="1592793"/>
      </dsp:txXfrm>
    </dsp:sp>
    <dsp:sp modelId="{6E443B82-2EC4-46CF-8F93-6D6BEF459838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軟體 安全</a:t>
          </a:r>
          <a:endParaRPr lang="zh-TW" altLang="en-US" sz="3400" kern="1200" dirty="0"/>
        </a:p>
      </dsp:txBody>
      <dsp:txXfrm>
        <a:off x="4268855" y="2417036"/>
        <a:ext cx="1592793" cy="15927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78A38-6995-427E-AF34-5E94E141CD6C}">
      <dsp:nvSpPr>
        <dsp:cNvPr id="0" name=""/>
        <dsp:cNvSpPr/>
      </dsp:nvSpPr>
      <dsp:spPr>
        <a:xfrm>
          <a:off x="-4883969" y="-748440"/>
          <a:ext cx="5816880" cy="581688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67535-4E7F-4B9D-A4C0-11F1C83C6403}">
      <dsp:nvSpPr>
        <dsp:cNvPr id="0" name=""/>
        <dsp:cNvSpPr/>
      </dsp:nvSpPr>
      <dsp:spPr>
        <a:xfrm>
          <a:off x="488546" y="332121"/>
          <a:ext cx="7307319" cy="6645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定期更新</a:t>
          </a:r>
          <a:endParaRPr lang="zh-TW" altLang="en-US" sz="3200" kern="1200" dirty="0"/>
        </a:p>
      </dsp:txBody>
      <dsp:txXfrm>
        <a:off x="488546" y="332121"/>
        <a:ext cx="7307319" cy="664588"/>
      </dsp:txXfrm>
    </dsp:sp>
    <dsp:sp modelId="{A84F1D6E-F315-4E91-8D18-1CD99CF0C711}">
      <dsp:nvSpPr>
        <dsp:cNvPr id="0" name=""/>
        <dsp:cNvSpPr/>
      </dsp:nvSpPr>
      <dsp:spPr>
        <a:xfrm>
          <a:off x="73178" y="249048"/>
          <a:ext cx="830736" cy="83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17270-9595-467A-AC65-D35F7DA8A024}">
      <dsp:nvSpPr>
        <dsp:cNvPr id="0" name=""/>
        <dsp:cNvSpPr/>
      </dsp:nvSpPr>
      <dsp:spPr>
        <a:xfrm>
          <a:off x="869570" y="1329177"/>
          <a:ext cx="6926295" cy="66458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安裝防毒防駭軟體</a:t>
          </a:r>
          <a:endParaRPr lang="zh-TW" altLang="en-US" sz="3200" kern="1200" dirty="0"/>
        </a:p>
      </dsp:txBody>
      <dsp:txXfrm>
        <a:off x="869570" y="1329177"/>
        <a:ext cx="6926295" cy="664588"/>
      </dsp:txXfrm>
    </dsp:sp>
    <dsp:sp modelId="{C4596A74-0C26-4E65-8080-4E655CD6ACE2}">
      <dsp:nvSpPr>
        <dsp:cNvPr id="0" name=""/>
        <dsp:cNvSpPr/>
      </dsp:nvSpPr>
      <dsp:spPr>
        <a:xfrm>
          <a:off x="454202" y="1246104"/>
          <a:ext cx="830736" cy="83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CB41F-06D5-4F85-B2B2-5C867FDCD537}">
      <dsp:nvSpPr>
        <dsp:cNvPr id="0" name=""/>
        <dsp:cNvSpPr/>
      </dsp:nvSpPr>
      <dsp:spPr>
        <a:xfrm>
          <a:off x="869570" y="2326233"/>
          <a:ext cx="6926295" cy="66458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可攜式裝置的使用安全</a:t>
          </a:r>
          <a:endParaRPr lang="zh-TW" altLang="en-US" sz="3200" kern="1200" dirty="0"/>
        </a:p>
      </dsp:txBody>
      <dsp:txXfrm>
        <a:off x="869570" y="2326233"/>
        <a:ext cx="6926295" cy="664588"/>
      </dsp:txXfrm>
    </dsp:sp>
    <dsp:sp modelId="{92604393-9D5E-4F4D-92B6-1CE1C715660E}">
      <dsp:nvSpPr>
        <dsp:cNvPr id="0" name=""/>
        <dsp:cNvSpPr/>
      </dsp:nvSpPr>
      <dsp:spPr>
        <a:xfrm>
          <a:off x="454202" y="2243160"/>
          <a:ext cx="830736" cy="83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4F998-36D6-450E-95FD-A1C6E03E8C2A}">
      <dsp:nvSpPr>
        <dsp:cNvPr id="0" name=""/>
        <dsp:cNvSpPr/>
      </dsp:nvSpPr>
      <dsp:spPr>
        <a:xfrm>
          <a:off x="488546" y="3323289"/>
          <a:ext cx="7307319" cy="66458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軟體安裝內容</a:t>
          </a:r>
          <a:endParaRPr lang="zh-TW" altLang="en-US" sz="3200" kern="1200" dirty="0"/>
        </a:p>
      </dsp:txBody>
      <dsp:txXfrm>
        <a:off x="488546" y="3323289"/>
        <a:ext cx="7307319" cy="664588"/>
      </dsp:txXfrm>
    </dsp:sp>
    <dsp:sp modelId="{BC1AF378-96FF-43E8-AB43-53E2C5A79E7A}">
      <dsp:nvSpPr>
        <dsp:cNvPr id="0" name=""/>
        <dsp:cNvSpPr/>
      </dsp:nvSpPr>
      <dsp:spPr>
        <a:xfrm>
          <a:off x="73178" y="3240216"/>
          <a:ext cx="830736" cy="83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C9201-2FF3-49FF-92B8-B0F6D0B7DD05}">
      <dsp:nvSpPr>
        <dsp:cNvPr id="0" name=""/>
        <dsp:cNvSpPr/>
      </dsp:nvSpPr>
      <dsp:spPr>
        <a:xfrm>
          <a:off x="-4883969" y="-748440"/>
          <a:ext cx="5816880" cy="581688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88FCF-B043-44B6-9B26-04988F6FDDC4}">
      <dsp:nvSpPr>
        <dsp:cNvPr id="0" name=""/>
        <dsp:cNvSpPr/>
      </dsp:nvSpPr>
      <dsp:spPr>
        <a:xfrm>
          <a:off x="488546" y="332121"/>
          <a:ext cx="7308644" cy="6645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行動裝置算不算電腦</a:t>
          </a:r>
          <a:endParaRPr lang="zh-TW" altLang="en-US" sz="3200" kern="1200" dirty="0"/>
        </a:p>
      </dsp:txBody>
      <dsp:txXfrm>
        <a:off x="488546" y="332121"/>
        <a:ext cx="7308644" cy="664588"/>
      </dsp:txXfrm>
    </dsp:sp>
    <dsp:sp modelId="{3F94ADDD-2713-4FCC-9267-113BDC9734B8}">
      <dsp:nvSpPr>
        <dsp:cNvPr id="0" name=""/>
        <dsp:cNvSpPr/>
      </dsp:nvSpPr>
      <dsp:spPr>
        <a:xfrm>
          <a:off x="73178" y="249048"/>
          <a:ext cx="830736" cy="83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778AF-B7A8-4BCD-BA04-7A0F66DCBE3B}">
      <dsp:nvSpPr>
        <dsp:cNvPr id="0" name=""/>
        <dsp:cNvSpPr/>
      </dsp:nvSpPr>
      <dsp:spPr>
        <a:xfrm>
          <a:off x="869570" y="1329177"/>
          <a:ext cx="6927620" cy="66458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行動裝置會不會中毒</a:t>
          </a:r>
          <a:endParaRPr lang="zh-TW" altLang="en-US" sz="3200" kern="1200" dirty="0"/>
        </a:p>
      </dsp:txBody>
      <dsp:txXfrm>
        <a:off x="869570" y="1329177"/>
        <a:ext cx="6927620" cy="664588"/>
      </dsp:txXfrm>
    </dsp:sp>
    <dsp:sp modelId="{1820C175-599D-4E2F-89D3-4F3E7C22C7E6}">
      <dsp:nvSpPr>
        <dsp:cNvPr id="0" name=""/>
        <dsp:cNvSpPr/>
      </dsp:nvSpPr>
      <dsp:spPr>
        <a:xfrm>
          <a:off x="454202" y="1246104"/>
          <a:ext cx="830736" cy="83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D88DF-DEC8-4F5F-A708-52D7856F4D18}">
      <dsp:nvSpPr>
        <dsp:cNvPr id="0" name=""/>
        <dsp:cNvSpPr/>
      </dsp:nvSpPr>
      <dsp:spPr>
        <a:xfrm>
          <a:off x="869570" y="2326233"/>
          <a:ext cx="6927620" cy="66458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行動裝置會不會被入侵</a:t>
          </a:r>
          <a:endParaRPr lang="zh-TW" altLang="en-US" sz="3200" kern="1200" dirty="0"/>
        </a:p>
      </dsp:txBody>
      <dsp:txXfrm>
        <a:off x="869570" y="2326233"/>
        <a:ext cx="6927620" cy="664588"/>
      </dsp:txXfrm>
    </dsp:sp>
    <dsp:sp modelId="{6FA3FA6D-3ED2-4BB9-BC55-B2DCB13E355C}">
      <dsp:nvSpPr>
        <dsp:cNvPr id="0" name=""/>
        <dsp:cNvSpPr/>
      </dsp:nvSpPr>
      <dsp:spPr>
        <a:xfrm>
          <a:off x="454202" y="2243160"/>
          <a:ext cx="830736" cy="83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86A3A-FDEB-4C0E-ABD7-08A43E4043DE}">
      <dsp:nvSpPr>
        <dsp:cNvPr id="0" name=""/>
        <dsp:cNvSpPr/>
      </dsp:nvSpPr>
      <dsp:spPr>
        <a:xfrm>
          <a:off x="488546" y="3323289"/>
          <a:ext cx="7308644" cy="66458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行動裝置最大的威脅是</a:t>
          </a:r>
          <a:endParaRPr lang="zh-TW" altLang="en-US" sz="3200" kern="1200" dirty="0"/>
        </a:p>
      </dsp:txBody>
      <dsp:txXfrm>
        <a:off x="488546" y="3323289"/>
        <a:ext cx="7308644" cy="664588"/>
      </dsp:txXfrm>
    </dsp:sp>
    <dsp:sp modelId="{E8206715-BB04-4CF8-A40E-92CA88E98752}">
      <dsp:nvSpPr>
        <dsp:cNvPr id="0" name=""/>
        <dsp:cNvSpPr/>
      </dsp:nvSpPr>
      <dsp:spPr>
        <a:xfrm>
          <a:off x="73178" y="3240216"/>
          <a:ext cx="830736" cy="83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4C14-61A5-4A8C-B081-BFCC02334E11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DBE3-8D53-4A13-A816-B0CA99277E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610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4BA51C-29D1-4DBC-9C71-02B794C1132A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7C688F1-699B-4E4D-BECD-F7EE3F7B9C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66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4194A-E94C-457F-8D53-CF97F80D7C3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15037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利用竄改號碼獲取民眾信任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85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內政部警政署在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反詐騙網站中公布了「高詐欺風險賣場統計名單」，習慣網購的朋友要多加注意。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詐騙集團可能會假冒賣場員工或銀行人員打電話行騙，聲稱賣場不小心把你的交易設定為經銷商，將會對你連續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期扣款，然後要求你操作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解除付款設定，這實際上就是要騙你把戶頭裡的錢匯給他！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719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603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解除分期付款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2978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假網拍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2608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假借名義的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2493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假借名義，歹徒利用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WhatsApp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WeChat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，假冒為被害人的親友裝熟來詐騙金額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520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526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Hao123</a:t>
            </a:r>
            <a:r>
              <a:rPr lang="zh-TW" altLang="en-US" dirty="0" smtClean="0"/>
              <a:t>為瀏覽器綁架軟體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740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55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手機權限設定：隱私權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-&gt; </a:t>
            </a:r>
            <a:r>
              <a:rPr lang="zh-TW" altLang="en-US" baseline="0" dirty="0" smtClean="0"/>
              <a:t>安全 </a:t>
            </a:r>
            <a:r>
              <a:rPr lang="en-US" altLang="zh-TW" baseline="0" dirty="0" smtClean="0"/>
              <a:t>-&gt; </a:t>
            </a:r>
            <a:r>
              <a:rPr lang="zh-TW" altLang="en-US" baseline="0" dirty="0" smtClean="0"/>
              <a:t>裝置管理 </a:t>
            </a:r>
            <a:r>
              <a:rPr lang="en-US" altLang="zh-TW" baseline="0" dirty="0" smtClean="0"/>
              <a:t>-&gt; </a:t>
            </a:r>
            <a:r>
              <a:rPr lang="zh-TW" altLang="en-US" baseline="0" dirty="0" smtClean="0"/>
              <a:t>未知的來源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752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241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放影片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7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37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23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How Secure</a:t>
            </a:r>
            <a:r>
              <a:rPr lang="en-US" altLang="zh-TW" baseline="0" dirty="0" smtClean="0"/>
              <a:t> is My Password??</a:t>
            </a:r>
            <a:r>
              <a:rPr lang="zh-TW" altLang="en-US" baseline="0" dirty="0" smtClean="0"/>
              <a:t>：</a:t>
            </a:r>
            <a:r>
              <a:rPr lang="en-US" altLang="zh-TW" baseline="0" dirty="0" smtClean="0"/>
              <a:t>https://howsecureismypassword.net/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11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21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90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第一名為</a:t>
            </a:r>
            <a:r>
              <a:rPr lang="en-US" altLang="zh-TW" dirty="0" smtClean="0"/>
              <a:t>123456</a:t>
            </a:r>
          </a:p>
          <a:p>
            <a:r>
              <a:rPr lang="zh-TW" altLang="en-US" dirty="0" smtClean="0"/>
              <a:t>第二名為</a:t>
            </a:r>
            <a:r>
              <a:rPr lang="en-US" altLang="zh-TW" dirty="0" smtClean="0"/>
              <a:t>password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560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34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57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8707-1DDF-4881-9365-80569B0DD6D2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-</a:t>
            </a:r>
            <a:fld id="{2B4C0EE2-978C-40D4-AB96-402215A1E4E4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dirty="0" smtClean="0"/>
              <a:t>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653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20EA-6A6D-4E4A-B3B3-DC81A8CF40A9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AEA1-4E4D-4283-9664-AA988ED7B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5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2753-E7C4-4F84-9706-52B933DE96D8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2690-4B6D-4733-86D8-09A23BE8F4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72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80F4B2B-3B43-4339-92B6-82F486B8E3CB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  <a:ea typeface="標楷體" pitchFamily="65" charset="-120"/>
              </a:defRPr>
            </a:lvl1pPr>
          </a:lstStyle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08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9A9C-5D23-494D-B115-06DEE8EA4089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8F1A-C582-4EB8-949C-13C32CC465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31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50371-750A-4E09-AB8A-DC9A821ABF16}" type="datetime1">
              <a:rPr lang="zh-TW" altLang="en-US" smtClean="0"/>
              <a:t>2016/11/3</a:t>
            </a:fld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7010400" y="6485278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0C2C093-2AA6-495A-A9CE-CF6762B3CE7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828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39B1-D546-44D4-BB94-AB8A132D42D6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672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3642DC-EF47-4DC2-874D-F48084F1A3C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6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4193-75C5-4139-AB8D-3FBBAEF3C667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7476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3B6B4E-C88E-4AB1-9F48-235E97258B2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662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FF1C-0F55-4370-BB19-B4E388F7F854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40108" y="6484522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459586-A28E-46D8-B8B3-48175AB691E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882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F091-9C59-4D12-A7A5-CB0FC35CF221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5FBE-9E80-4FC8-8E34-69BA817AEE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62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B279-CF5A-4429-B231-FD7D9AFF3FAB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EBE0E0-9B39-4EA6-A4D4-3FEFE1F5B07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3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F3AF7A-24F4-4664-8777-5B397EB63031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2C093-2AA6-495A-A9CE-CF6762B3CE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hosCall.Taiwa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wsecureismypassword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635896" y="2133600"/>
            <a:ext cx="5508105" cy="14700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資安</a:t>
            </a:r>
            <a:r>
              <a:rPr lang="zh-TW" altLang="en-US" sz="32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觀念培養</a:t>
            </a:r>
            <a:endParaRPr lang="zh-TW" altLang="en-US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5113598" y="4221088"/>
            <a:ext cx="2552700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講師：張明達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詐騙分析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詐騙新聞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" y="1417638"/>
            <a:ext cx="7920000" cy="96348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" y="2641774"/>
            <a:ext cx="7920000" cy="12529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2" y="4155415"/>
            <a:ext cx="5476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詐騙手法的演進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59586-A28E-46D8-B8B3-48175AB691ED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graphicFrame>
        <p:nvGraphicFramePr>
          <p:cNvPr id="5" name="資料庫圖表 4"/>
          <p:cNvGraphicFramePr>
            <a:graphicFrameLocks noChangeAspect="1"/>
          </p:cNvGraphicFramePr>
          <p:nvPr>
            <p:extLst/>
          </p:nvPr>
        </p:nvGraphicFramePr>
        <p:xfrm>
          <a:off x="972000" y="1507395"/>
          <a:ext cx="7200000" cy="489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09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91E9C-0A25-442D-A692-71874541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6791E9C-0A25-442D-A692-718745410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75002-9922-4E30-A4A1-568034C76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1A75002-9922-4E30-A4A1-568034C76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38033B-7C6C-4504-A692-8576B5466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538033B-7C6C-4504-A692-8576B5466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F1E206-7BE8-4B77-ABA8-0C035BA0C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1F1E206-7BE8-4B77-ABA8-0C035BA0C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2D1026-0DAA-422F-9634-9DB0B2E7C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62D1026-0DAA-422F-9634-9DB0B2E7C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777780-F5EA-42AD-ADCA-C0B7C326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A777780-F5EA-42AD-ADCA-C0B7C326D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7CBFC9-5B56-42B1-8900-B29E9A9FA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47CBFC9-5B56-42B1-8900-B29E9A9FA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985A73-10D6-4E8D-B561-53EB9F16A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1B985A73-10D6-4E8D-B561-53EB9F16A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932CF3-9CD9-4D7C-B578-B8B9E3D0E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6932CF3-9CD9-4D7C-B578-B8B9E3D0E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47CE6A-21D6-4953-AC10-25647FCE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0E47CE6A-21D6-4953-AC10-25647FCE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524A8-8F48-430F-B53C-274FCA7E9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EC5524A8-8F48-430F-B53C-274FCA7E9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詐騙獲取的東西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299043" y="2155256"/>
          <a:ext cx="6545913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0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4B96E1-CF59-4658-B5AF-153482C5D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94B96E1-CF59-4658-B5AF-153482C5D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2D9334-51B0-4475-93E6-D0EE1FEDC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B2D9334-51B0-4475-93E6-D0EE1FEDC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3D0F2E-976B-4A16-93B0-D5C36B8E4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03D0F2E-976B-4A16-93B0-D5C36B8E4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693673-CF45-4AE0-878C-D47F3C175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A693673-CF45-4AE0-878C-D47F3C175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A584B5-8FC6-4020-A8DE-92E4F7E01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3A584B5-8FC6-4020-A8DE-92E4F7E01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電話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詐騙手法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5" y="1600200"/>
            <a:ext cx="6407590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54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電話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詐騙的預防方式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5" y="1600200"/>
            <a:ext cx="6407590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6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高詐騙風險賣場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33790" y="6215876"/>
            <a:ext cx="2153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圖片來源：</a:t>
            </a:r>
            <a:r>
              <a:rPr lang="en-US" altLang="zh-TW" sz="1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Whoscall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粉絲頁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8119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社交詐騙</a:t>
            </a:r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手法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1" y="1600200"/>
            <a:ext cx="3409558" cy="4525963"/>
          </a:xfrm>
        </p:spPr>
      </p:pic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75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DA062-097F-4293-B4F6-3971F679A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66DA062-097F-4293-B4F6-3971F679A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96BD26-3851-4777-A460-1AC5A4083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6E96BD26-3851-4777-A460-1AC5A4083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FB6A52-3CAF-4166-9F3B-DEDDF9E73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46FB6A52-3CAF-4166-9F3B-DEDDF9E73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6A24D2-EE12-480A-8539-7A5CD4F10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36A24D2-EE12-480A-8539-7A5CD4F10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B5FB9D-39D5-4C26-A0F8-3AE57C2BA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4EB5FB9D-39D5-4C26-A0F8-3AE57C2BA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6F533A-921D-4194-B8CF-D8F8289D0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586F533A-921D-4194-B8CF-D8F8289D0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簡訊詐騙流程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910800"/>
            <a:ext cx="5714286" cy="390476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714857" y="5815562"/>
            <a:ext cx="308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圖片來源：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客邦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詐騙財損統計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B6B4E-C88E-4AB1-9F48-235E97258B24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431544"/>
              </p:ext>
            </p:extLst>
          </p:nvPr>
        </p:nvGraphicFramePr>
        <p:xfrm>
          <a:off x="972000" y="1555256"/>
          <a:ext cx="7200000" cy="4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4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5D7046-7CA7-435B-9977-A8AC6FFA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2BD975-58F4-405B-AAFD-B299CB790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0C4FAD-53FE-46F2-ABCA-F6EE72954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914FFF-B4F6-49AC-8A24-CBB2FA07C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AF47F7-0B1F-47C7-99A4-EBBF9356A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7BAF93-4C7F-40C2-A763-ED6394F62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D27305-1AD4-44E6-9B82-B2E68A186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37701"/>
            <a:ext cx="2880000" cy="1908000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77760073"/>
              </p:ext>
            </p:extLst>
          </p:nvPr>
        </p:nvGraphicFramePr>
        <p:xfrm>
          <a:off x="-756592" y="1052736"/>
          <a:ext cx="864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2C093-2AA6-495A-A9CE-CF6762B3CE72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53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社交詐騙預防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>
            <a:graphicFrameLocks noChangeAspect="1"/>
          </p:cNvGraphicFramePr>
          <p:nvPr>
            <p:extLst/>
          </p:nvPr>
        </p:nvGraphicFramePr>
        <p:xfrm>
          <a:off x="1332000" y="1795256"/>
          <a:ext cx="648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0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64BC1B-A4F0-4A40-9007-68BE9B7E9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E64BC1B-A4F0-4A40-9007-68BE9B7E9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A561B-851B-4E3F-802D-B94B0CC6D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54A561B-851B-4E3F-802D-B94B0CC6D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48D4BE-9BCF-45E0-98A7-689FFAB7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FE48D4BE-9BCF-45E0-98A7-689FFAB75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C2CC8F-6B7B-4CCF-A2CD-67DBC8646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46C2CC8F-6B7B-4CCF-A2CD-67DBC8646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1AF777-9C65-432F-BFE8-02E039A5F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F1AF777-9C65-432F-BFE8-02E039A5F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2383F6-25CE-4559-8C06-22093ED0F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B2383F6-25CE-4559-8C06-22093ED0F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A8DC6A-9360-4417-855D-3AABBA8E7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8EA8DC6A-9360-4417-855D-3AABBA8E7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362284-09DB-49BB-A251-157E351CD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07362284-09DB-49BB-A251-157E351CD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4C428B-D0D3-4A17-972F-4BD509597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64C428B-D0D3-4A17-972F-4BD509597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48C3F1-8ED5-4715-8CC7-65760EE05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1E48C3F1-8ED5-4715-8CC7-65760EE05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C23BEE-120E-4692-8767-72BA2446A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B1C23BEE-120E-4692-8767-72BA2446A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電腦安全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電腦安全新聞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2C093-2AA6-495A-A9CE-CF6762B3CE72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7920000" cy="165039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77255"/>
            <a:ext cx="7920000" cy="161596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01824"/>
            <a:ext cx="7920000" cy="17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6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電腦面臨的問題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22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9874F3-553B-4572-8F80-4E313811C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A9874F3-553B-4572-8F80-4E313811C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0D74DD-95F8-4A9C-B29B-4C9B74E6D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F0D74DD-95F8-4A9C-B29B-4C9B74E6D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52F903-44D0-462B-9721-5AD86E0C2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552F903-44D0-462B-9721-5AD86E0C2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C5C238-6D41-468D-90F8-BB11D220F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6C5C238-6D41-468D-90F8-BB11D220F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43B82-2EC4-46CF-8F93-6D6BEF459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E443B82-2EC4-46CF-8F93-6D6BEF459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電腦軟體安裝要注意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512" y="2015331"/>
            <a:ext cx="4752975" cy="36957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2411760" y="3717032"/>
            <a:ext cx="4320480" cy="864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5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電腦安全防護要點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44452" y="1793985"/>
          <a:ext cx="7855096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00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678A38-6995-427E-AF34-5E94E141C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7678A38-6995-427E-AF34-5E94E141C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4F1D6E-F315-4E91-8D18-1CD99CF0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A84F1D6E-F315-4E91-8D18-1CD99CF0C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A67535-4E7F-4B9D-A4C0-11F1C83C6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CFA67535-4E7F-4B9D-A4C0-11F1C83C6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96A74-0C26-4E65-8080-4E655CD6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C4596A74-0C26-4E65-8080-4E655CD6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17270-9595-467A-AC65-D35F7DA8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0117270-9595-467A-AC65-D35F7DA8A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604393-9D5E-4F4D-92B6-1CE1C7156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2604393-9D5E-4F4D-92B6-1CE1C7156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8CB41F-06D5-4F85-B2B2-5C867FDCD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198CB41F-06D5-4F85-B2B2-5C867FDCD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AF378-96FF-43E8-AB43-53E2C5A79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C1AF378-96FF-43E8-AB43-53E2C5A79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F4F998-36D6-450E-95FD-A1C6E03E8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F4F998-36D6-450E-95FD-A1C6E03E8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行動裝置安全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行動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裝置知多少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43790" y="1795256"/>
          <a:ext cx="785642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54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EC9201-2FF3-49FF-92B8-B0F6D0B7D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6EC9201-2FF3-49FF-92B8-B0F6D0B7D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4ADDD-2713-4FCC-9267-113BDC973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F94ADDD-2713-4FCC-9267-113BDC973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F88FCF-B043-44B6-9B26-04988F6F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BDF88FCF-B043-44B6-9B26-04988F6FD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20C175-599D-4E2F-89D3-4F3E7C22C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820C175-599D-4E2F-89D3-4F3E7C22C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778AF-B7A8-4BCD-BA04-7A0F66DC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B5778AF-B7A8-4BCD-BA04-7A0F66DC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A3FA6D-3ED2-4BB9-BC55-B2DCB13E3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FA3FA6D-3ED2-4BB9-BC55-B2DCB13E3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FD88DF-DEC8-4F5F-A708-52D7856F4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34FD88DF-DEC8-4F5F-A708-52D7856F4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206715-BB04-4CF8-A40E-92CA88E9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E8206715-BB04-4CF8-A40E-92CA88E98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C86A3A-FDEB-4C0E-ABD7-08A43E404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1AC86A3A-FDEB-4C0E-ABD7-08A43E404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行動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裝置面臨的問題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62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9874F3-553B-4572-8F80-4E313811C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A9874F3-553B-4572-8F80-4E313811C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0D74DD-95F8-4A9C-B29B-4C9B74E6D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F0D74DD-95F8-4A9C-B29B-4C9B74E6D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52F903-44D0-462B-9721-5AD86E0C2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552F903-44D0-462B-9721-5AD86E0C2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C5C238-6D41-468D-90F8-BB11D220F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6C5C238-6D41-468D-90F8-BB11D220F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43B82-2EC4-46CF-8F93-6D6BEF459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E443B82-2EC4-46CF-8F93-6D6BEF459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系統碎裂化問題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6856"/>
            <a:ext cx="5630002" cy="2880000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00" y="2216856"/>
            <a:ext cx="2232000" cy="288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13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資訊安全聽起來像是一件很難的學問，</a:t>
            </a:r>
            <a:endParaRPr lang="en-US" altLang="zh-TW" dirty="0" smtClean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但日常生活中一直存在跟</a:t>
            </a:r>
            <a:r>
              <a:rPr lang="en-US" altLang="zh-TW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altLang="zh-TW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TW" altLang="en-US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資訊安全相關的事務，</a:t>
            </a:r>
            <a:endParaRPr lang="en-US" altLang="zh-TW" dirty="0" smtClean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建立資訊安全的觀念，</a:t>
            </a:r>
            <a:endParaRPr lang="en-US" altLang="zh-TW" dirty="0" smtClean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不只保護自己也保護別人。</a:t>
            </a:r>
            <a:endParaRPr lang="zh-TW" altLang="en-US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8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軟體安全新聞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2" y="1567316"/>
            <a:ext cx="7920000" cy="121309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2C093-2AA6-495A-A9CE-CF6762B3CE72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2" y="2193562"/>
            <a:ext cx="7920000" cy="14989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0" y="2995607"/>
            <a:ext cx="7920000" cy="10741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1" y="3689163"/>
            <a:ext cx="7920000" cy="15346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603291"/>
            <a:ext cx="8096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軟體權限知多少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7638"/>
            <a:ext cx="2430000" cy="432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31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04" y="1417638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軟體安裝要注意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44452" y="1793985"/>
          <a:ext cx="7855096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678A38-6995-427E-AF34-5E94E141C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7678A38-6995-427E-AF34-5E94E141C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4F1D6E-F315-4E91-8D18-1CD99CF0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A84F1D6E-F315-4E91-8D18-1CD99CF0C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A67535-4E7F-4B9D-A4C0-11F1C83C6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CFA67535-4E7F-4B9D-A4C0-11F1C83C6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96A74-0C26-4E65-8080-4E655CD6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C4596A74-0C26-4E65-8080-4E655CD6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17270-9595-467A-AC65-D35F7DA8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0117270-9595-467A-AC65-D35F7DA8A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604393-9D5E-4F4D-92B6-1CE1C7156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2604393-9D5E-4F4D-92B6-1CE1C7156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8CB41F-06D5-4F85-B2B2-5C867FDCD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198CB41F-06D5-4F85-B2B2-5C867FDCD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AF378-96FF-43E8-AB43-53E2C5A79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C1AF378-96FF-43E8-AB43-53E2C5A79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F4F998-36D6-450E-95FD-A1C6E03E8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F4F998-36D6-450E-95FD-A1C6E03E8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DA79E7-5F96-4CE8-B18F-41AE20D3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84DA79E7-5F96-4CE8-B18F-41AE20D33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27B9E5-792A-4F16-8390-DF7493AC5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827B9E5-792A-4F16-8390-DF7493AC5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網路安全性</a:t>
            </a:r>
            <a:r>
              <a:rPr lang="en-US" altLang="zh-TW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免費的最貴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15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行動裝置威脅實例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5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3810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1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密碼安全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您的密碼安全嗎</a:t>
            </a:r>
            <a:r>
              <a:rPr lang="en-US" altLang="zh-TW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一招半式闖江湖，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您的密碼只有一個嗎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密碼強度是什麼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您的密碼強度夠嗎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How Secure is My Password??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53" y="1407557"/>
            <a:ext cx="261209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密碼建立建議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198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第一步 建立一個強密碼</a:t>
            </a: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31640" y="3447682"/>
            <a:ext cx="511256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1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st P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ssword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547664" y="2994465"/>
            <a:ext cx="1738537" cy="541310"/>
            <a:chOff x="2195736" y="4277369"/>
            <a:chExt cx="1738537" cy="541310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2195736" y="4278679"/>
              <a:ext cx="0" cy="54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267744" y="4277369"/>
              <a:ext cx="166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使用英文大寫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995936" y="2994465"/>
            <a:ext cx="1738537" cy="541310"/>
            <a:chOff x="2195736" y="4277369"/>
            <a:chExt cx="1738537" cy="541310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2195736" y="4278679"/>
              <a:ext cx="0" cy="54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2267744" y="4277369"/>
              <a:ext cx="166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使用英文小寫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496702" y="4227723"/>
            <a:ext cx="1802161" cy="553871"/>
            <a:chOff x="2195736" y="4278679"/>
            <a:chExt cx="1802161" cy="553871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2195736" y="4278679"/>
              <a:ext cx="0" cy="54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2331368" y="4463218"/>
              <a:ext cx="166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使用數字</a:t>
              </a:r>
              <a:endPara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572000" y="4227723"/>
            <a:ext cx="1666529" cy="540000"/>
            <a:chOff x="617252" y="4278679"/>
            <a:chExt cx="1666529" cy="540000"/>
          </a:xfrm>
        </p:grpSpPr>
        <p:cxnSp>
          <p:nvCxnSpPr>
            <p:cNvPr id="21" name="直線接點 20"/>
            <p:cNvCxnSpPr/>
            <p:nvPr/>
          </p:nvCxnSpPr>
          <p:spPr>
            <a:xfrm>
              <a:off x="2195736" y="4278679"/>
              <a:ext cx="0" cy="54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617252" y="4425815"/>
              <a:ext cx="166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使用特殊符號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063157" y="4227723"/>
            <a:ext cx="1109913" cy="540000"/>
            <a:chOff x="1085823" y="4278679"/>
            <a:chExt cx="1109913" cy="540000"/>
          </a:xfrm>
        </p:grpSpPr>
        <p:cxnSp>
          <p:nvCxnSpPr>
            <p:cNvPr id="24" name="直線接點 23"/>
            <p:cNvCxnSpPr/>
            <p:nvPr/>
          </p:nvCxnSpPr>
          <p:spPr>
            <a:xfrm>
              <a:off x="2195736" y="4278679"/>
              <a:ext cx="0" cy="54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1085823" y="4432987"/>
              <a:ext cx="1109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使用空格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直線接點 29"/>
          <p:cNvCxnSpPr/>
          <p:nvPr/>
        </p:nvCxnSpPr>
        <p:spPr>
          <a:xfrm>
            <a:off x="7010400" y="37170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2"/>
          <p:cNvGrpSpPr/>
          <p:nvPr/>
        </p:nvGrpSpPr>
        <p:grpSpPr>
          <a:xfrm>
            <a:off x="6372200" y="3399662"/>
            <a:ext cx="1918537" cy="646331"/>
            <a:chOff x="6480232" y="1837969"/>
            <a:chExt cx="1918537" cy="646331"/>
          </a:xfrm>
        </p:grpSpPr>
        <p:cxnSp>
          <p:nvCxnSpPr>
            <p:cNvPr id="27" name="直線接點 26"/>
            <p:cNvCxnSpPr/>
            <p:nvPr/>
          </p:nvCxnSpPr>
          <p:spPr>
            <a:xfrm>
              <a:off x="6660232" y="1839279"/>
              <a:ext cx="0" cy="54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6732240" y="1837969"/>
              <a:ext cx="1666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密碼長度至少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碼以上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線接點 31"/>
            <p:cNvCxnSpPr/>
            <p:nvPr/>
          </p:nvCxnSpPr>
          <p:spPr>
            <a:xfrm flipH="1">
              <a:off x="6480232" y="2379279"/>
              <a:ext cx="1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密碼建立建議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第二步 使用多個密碼</a:t>
            </a: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依不同使用需求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建立多個強密碼。</a:t>
            </a: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608" y="2063181"/>
            <a:ext cx="275159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密碼建立建議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第三步 分散你的社交密碼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於不同的社交服務使用不同的密碼，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以增加安全性。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2C093-2AA6-495A-A9CE-CF6762B3CE72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3429000"/>
            <a:ext cx="7200000" cy="258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TOP 20 </a:t>
            </a:r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弱密碼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772816"/>
          <a:ext cx="433064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名次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2015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2014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排名比較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123456</a:t>
                      </a:r>
                      <a:endParaRPr lang="zh-TW" altLang="en-US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123456</a:t>
                      </a:r>
                      <a:endParaRPr lang="zh-TW" altLang="en-US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password</a:t>
                      </a:r>
                      <a:endParaRPr lang="zh-TW" alt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password</a:t>
                      </a:r>
                      <a:endParaRPr lang="zh-TW" alt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--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12345678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qwerty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12345678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qwerty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123456789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123456789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--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fototball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baseball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1234567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dragon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baseball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fototball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364088" y="1772816"/>
          <a:ext cx="27019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名次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2014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welcome(New)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1234567890(New)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abc122(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111111(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1qaz2wsx(New)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Dragon(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7)</a:t>
                      </a:r>
                      <a:endParaRPr lang="zh-TW" altLang="en-US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master(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2)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monkey(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6)</a:t>
                      </a:r>
                      <a:endParaRPr lang="zh-TW" altLang="en-US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letmein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↓ 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6)</a:t>
                      </a:r>
                      <a:endParaRPr lang="zh-TW" altLang="en-US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login(New)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131" marR="8413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35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6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70584</TotalTime>
  <Words>706</Words>
  <Application>Microsoft Office PowerPoint</Application>
  <PresentationFormat>如螢幕大小 (4:3)</PresentationFormat>
  <Paragraphs>245</Paragraphs>
  <Slides>35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1" baseType="lpstr"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前言</vt:lpstr>
      <vt:lpstr>密碼安全</vt:lpstr>
      <vt:lpstr>您的密碼安全嗎??</vt:lpstr>
      <vt:lpstr>密碼建立建議</vt:lpstr>
      <vt:lpstr>密碼建立建議</vt:lpstr>
      <vt:lpstr>密碼建立建議</vt:lpstr>
      <vt:lpstr>2015年TOP 20 弱密碼</vt:lpstr>
      <vt:lpstr>詐騙分析</vt:lpstr>
      <vt:lpstr>詐騙新聞</vt:lpstr>
      <vt:lpstr>詐騙手法的演進</vt:lpstr>
      <vt:lpstr>詐騙獲取的東西</vt:lpstr>
      <vt:lpstr>電話詐騙手法</vt:lpstr>
      <vt:lpstr>電話詐騙的預防方式</vt:lpstr>
      <vt:lpstr>高詐騙風險賣場</vt:lpstr>
      <vt:lpstr>社交詐騙手法</vt:lpstr>
      <vt:lpstr>簡訊詐騙流程</vt:lpstr>
      <vt:lpstr>詐騙財損統計</vt:lpstr>
      <vt:lpstr>社交詐騙預防</vt:lpstr>
      <vt:lpstr>電腦安全</vt:lpstr>
      <vt:lpstr>電腦安全新聞</vt:lpstr>
      <vt:lpstr>電腦面臨的問題</vt:lpstr>
      <vt:lpstr>電腦軟體安裝要注意</vt:lpstr>
      <vt:lpstr>電腦安全防護要點</vt:lpstr>
      <vt:lpstr>行動裝置安全</vt:lpstr>
      <vt:lpstr>行動裝置知多少</vt:lpstr>
      <vt:lpstr>行動裝置面臨的問題</vt:lpstr>
      <vt:lpstr>系統碎裂化問題</vt:lpstr>
      <vt:lpstr>軟體安全新聞</vt:lpstr>
      <vt:lpstr>軟體權限知多少</vt:lpstr>
      <vt:lpstr>軟體安裝要注意</vt:lpstr>
      <vt:lpstr>網路安全性-免費的最貴</vt:lpstr>
      <vt:lpstr>行動裝置威脅實例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資安觀念培養</dc:title>
  <dc:creator>RCMD</dc:creator>
  <cp:lastModifiedBy>Min-Ta Chang</cp:lastModifiedBy>
  <cp:revision>1770</cp:revision>
  <dcterms:created xsi:type="dcterms:W3CDTF">2010-12-20T16:34:23Z</dcterms:created>
  <dcterms:modified xsi:type="dcterms:W3CDTF">2016-11-03T02:44:43Z</dcterms:modified>
</cp:coreProperties>
</file>