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5215" autoAdjust="0"/>
  </p:normalViewPr>
  <p:slideViewPr>
    <p:cSldViewPr>
      <p:cViewPr varScale="1">
        <p:scale>
          <a:sx n="72" d="100"/>
          <a:sy n="72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E8BD-3DA9-4E84-B083-8558A2A47F03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6844-CCF0-456B-9A96-F96CA70C8F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138B4-3914-462D-BE73-C6A0713F2A56}" type="datetimeFigureOut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D4BA-0D38-447D-9E88-13E06FA4BF8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 userDrawn="1"/>
        </p:nvSpPr>
        <p:spPr bwMode="gray">
          <a:xfrm>
            <a:off x="0" y="0"/>
            <a:ext cx="2143108" cy="25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0" name="Picture 2" descr="C:\Documents and Settings\a00mba00\My Documents\My Pictures\PPT素材\LOGO_72dpi\75.jpg"/>
          <p:cNvPicPr>
            <a:picLocks noChangeArrowheads="1"/>
          </p:cNvPicPr>
          <p:nvPr userDrawn="1"/>
        </p:nvPicPr>
        <p:blipFill>
          <a:blip r:embed="rId2" cstate="print"/>
          <a:srcRect t="91966" r="89289" b="342"/>
          <a:stretch>
            <a:fillRect/>
          </a:stretch>
        </p:blipFill>
        <p:spPr bwMode="auto">
          <a:xfrm flipH="1">
            <a:off x="0" y="2549518"/>
            <a:ext cx="2285984" cy="236539"/>
          </a:xfrm>
          <a:prstGeom prst="rect">
            <a:avLst/>
          </a:prstGeom>
          <a:noFill/>
        </p:spPr>
      </p:pic>
      <p:sp>
        <p:nvSpPr>
          <p:cNvPr id="11" name="Rectangle 19"/>
          <p:cNvSpPr>
            <a:spLocks noChangeArrowheads="1"/>
          </p:cNvSpPr>
          <p:nvPr userDrawn="1"/>
        </p:nvSpPr>
        <p:spPr bwMode="gray">
          <a:xfrm>
            <a:off x="0" y="2928934"/>
            <a:ext cx="9144000" cy="392906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9698" name="Picture 2" descr="C:\Documents and Settings\a00mba00\My Documents\My Pictures\PPT素材\LOGO_72dpi\75.jpg"/>
          <p:cNvPicPr>
            <a:picLocks noChangeAspect="1" noChangeArrowheads="1"/>
          </p:cNvPicPr>
          <p:nvPr userDrawn="1"/>
        </p:nvPicPr>
        <p:blipFill>
          <a:blip r:embed="rId2" cstate="print"/>
          <a:srcRect r="33846"/>
          <a:stretch>
            <a:fillRect/>
          </a:stretch>
        </p:blipFill>
        <p:spPr bwMode="auto">
          <a:xfrm>
            <a:off x="2143108" y="0"/>
            <a:ext cx="7000892" cy="278605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48000" y="3286124"/>
            <a:ext cx="6696000" cy="1296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65400" y="4929198"/>
            <a:ext cx="6400800" cy="720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4288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BEE27846-A50F-44C6-B891-1F93B6730E64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29700" name="Picture 4" descr="C:\Documents and Settings\a00mba00\My Documents\My Pictures\PPT素材\LOGO_72dpi\Logo_透明背景.png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57224" y="1001354"/>
            <a:ext cx="1213200" cy="12132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4" y="1317364"/>
            <a:ext cx="50914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 userDrawn="1"/>
        </p:nvSpPr>
        <p:spPr>
          <a:xfrm>
            <a:off x="8001024" y="2786058"/>
            <a:ext cx="1142976" cy="1428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9" name="Picture 1" descr="C:\Documents and Settings\a00mba00\My Documents\My Pictures\PPT素材\Parallel_team_logo8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1715152" cy="468000"/>
          </a:xfrm>
          <a:prstGeom prst="rect">
            <a:avLst/>
          </a:prstGeom>
          <a:noFill/>
        </p:spPr>
      </p:pic>
      <p:pic>
        <p:nvPicPr>
          <p:cNvPr id="22" name="Picture 12" descr="C:\Documents and Settings\a00mba00\My Documents\My Pictures\PPT素材\LOGO_72dpi\index1_28.gif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-964417" y="3750475"/>
            <a:ext cx="4071942" cy="2143108"/>
          </a:xfrm>
          <a:prstGeom prst="rect">
            <a:avLst/>
          </a:prstGeom>
          <a:noFill/>
        </p:spPr>
      </p:pic>
      <p:pic>
        <p:nvPicPr>
          <p:cNvPr id="31745" name="Picture 1" descr="C:\Documents and Settings\a00mba00\My Documents\My Pictures\PPT素材\TAIWAN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507" y="3551644"/>
            <a:ext cx="1414973" cy="259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10A38D-C729-449B-A882-4944CD539606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6E469-1A20-457E-988E-B2C15011E6DC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8D74BC-F7D2-4EE6-939F-8352707C8A50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1115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8D7559-18A5-49D1-A7A7-03ED24AB9ADD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8DDFA7-D400-4AB5-9F29-2750DCF1B8E5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32E195-34CB-43D9-8D22-1CCA7223316E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2C416-0331-4CD2-9C41-5D3088A0EF6F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2EA566-B4D3-4FEF-898A-FB473A427867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C4C6A7-1F71-48B0-8AB4-50C30E8F9D07}" type="datetime1">
              <a:rPr lang="zh-TW" altLang="en-US" smtClean="0"/>
              <a:pPr/>
              <a:t>2010/8/4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8072462" y="0"/>
            <a:ext cx="1071538" cy="685800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33" name="Picture 13" descr="C:\Documents and Settings\a00mba00\My Documents\My Pictures\PPT素材\LOGO_72dpi\indexBG.gif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834" t="61399" r="1894" b="5513"/>
          <a:stretch>
            <a:fillRect/>
          </a:stretch>
        </p:blipFill>
        <p:spPr bwMode="auto">
          <a:xfrm>
            <a:off x="0" y="6572272"/>
            <a:ext cx="9144000" cy="285728"/>
          </a:xfrm>
          <a:prstGeom prst="rect">
            <a:avLst/>
          </a:prstGeom>
          <a:noFill/>
        </p:spPr>
      </p:pic>
      <p:pic>
        <p:nvPicPr>
          <p:cNvPr id="30732" name="Picture 12" descr="C:\Documents and Settings\a00mba00\My Documents\My Pictures\PPT素材\LOGO_72dpi\index1_28.gif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1000108"/>
          </a:xfrm>
          <a:prstGeom prst="rect">
            <a:avLst/>
          </a:prstGeom>
          <a:noFill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7543824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786446" y="6606000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15404" y="6643710"/>
            <a:ext cx="428596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142844" y="6405583"/>
            <a:ext cx="380971" cy="311149"/>
          </a:xfrm>
          <a:prstGeom prst="diamond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30734" name="Picture 14" descr="C:\Documents and Settings\a00mba00\My Documents\My Pictures\PPT素材\LOGO_72dpi\Logo_透明背景.png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143900" y="-24"/>
            <a:ext cx="900000" cy="900000"/>
          </a:xfrm>
          <a:prstGeom prst="rect">
            <a:avLst/>
          </a:prstGeom>
          <a:noFill/>
        </p:spPr>
      </p:pic>
      <p:sp>
        <p:nvSpPr>
          <p:cNvPr id="29" name="矩形 28"/>
          <p:cNvSpPr/>
          <p:nvPr/>
        </p:nvSpPr>
        <p:spPr>
          <a:xfrm>
            <a:off x="0" y="1000108"/>
            <a:ext cx="914400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Picture 1" descr="C:\Documents and Settings\a00mba00\My Documents\My Pictures\PPT素材\TAIWAN.png"/>
          <p:cNvPicPr>
            <a:picLocks noChangeAspect="1" noChangeArrowheads="1"/>
          </p:cNvPicPr>
          <p:nvPr/>
        </p:nvPicPr>
        <p:blipFill>
          <a:blip r:embed="rId16" cstate="print">
            <a:lum bright="-10000"/>
          </a:blip>
          <a:srcRect/>
          <a:stretch>
            <a:fillRect/>
          </a:stretch>
        </p:blipFill>
        <p:spPr bwMode="auto">
          <a:xfrm>
            <a:off x="8129274" y="4500570"/>
            <a:ext cx="943320" cy="1728000"/>
          </a:xfrm>
          <a:prstGeom prst="rect">
            <a:avLst/>
          </a:prstGeom>
          <a:noFill/>
        </p:spPr>
      </p:pic>
      <p:pic>
        <p:nvPicPr>
          <p:cNvPr id="15" name="Picture 1" descr="C:\Documents and Settings\a00mba00\My Documents\My Pictures\PPT素材\Parallel_team_logo8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10952" y="6215082"/>
            <a:ext cx="923542" cy="252000"/>
          </a:xfrm>
          <a:prstGeom prst="rect">
            <a:avLst/>
          </a:prstGeom>
          <a:noFill/>
        </p:spPr>
      </p:pic>
      <p:sp>
        <p:nvSpPr>
          <p:cNvPr id="17" name="文字方塊 16"/>
          <p:cNvSpPr txBox="1"/>
          <p:nvPr userDrawn="1"/>
        </p:nvSpPr>
        <p:spPr>
          <a:xfrm>
            <a:off x="467544" y="6372036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99</a:t>
            </a:r>
            <a:r>
              <a:rPr lang="zh-TW" altLang="en-US" dirty="0" smtClean="0"/>
              <a:t>年竹苗區網教育訓練</a:t>
            </a:r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3061694"/>
            <a:ext cx="6696000" cy="1296000"/>
          </a:xfrm>
        </p:spPr>
        <p:txBody>
          <a:bodyPr>
            <a:noAutofit/>
          </a:bodyPr>
          <a:lstStyle/>
          <a:p>
            <a:r>
              <a:rPr lang="en-GB" altLang="zh-TW" sz="2400" b="1" dirty="0" smtClean="0"/>
              <a:t>99</a:t>
            </a:r>
            <a:r>
              <a:rPr lang="en-US" altLang="zh-TW" sz="2400" b="1" dirty="0" smtClean="0"/>
              <a:t> </a:t>
            </a:r>
            <a:r>
              <a:rPr lang="zh-TW" altLang="en-US" sz="2400" b="1" dirty="0" smtClean="0"/>
              <a:t>年竹苗區網教育訓練</a:t>
            </a:r>
            <a:endParaRPr lang="zh-TW" altLang="en-US" sz="2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7000892" cy="1285884"/>
          </a:xfrm>
        </p:spPr>
        <p:txBody>
          <a:bodyPr>
            <a:normAutofit/>
          </a:bodyPr>
          <a:lstStyle/>
          <a:p>
            <a:r>
              <a:rPr lang="en-GB" altLang="zh-TW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2010.08.06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46099" y="44576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謝志偉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Benchmark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Benchmarking MPICH performance:</a:t>
            </a:r>
          </a:p>
          <a:p>
            <a:pPr lvl="1"/>
            <a:r>
              <a:rPr lang="en-US" altLang="zh-TW" dirty="0" smtClean="0"/>
              <a:t>On node1, </a:t>
            </a:r>
            <a:r>
              <a:rPr lang="en-US" altLang="zh-TW" dirty="0" err="1" smtClean="0"/>
              <a:t>untarring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NetPIPE</a:t>
            </a:r>
            <a:r>
              <a:rPr lang="en-US" altLang="zh-TW" dirty="0" smtClean="0"/>
              <a:t> package: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build MPI communication interface: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755576" y="2348880"/>
            <a:ext cx="7272808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tar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zxvf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/NetPIPE_3.6.2.tar.gz -C ~/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~/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/NetPIPE_3.6.2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55576" y="4005064"/>
            <a:ext cx="7272808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test@node1:~/NetPIPE_3.6.2$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makefile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755576" y="4532927"/>
            <a:ext cx="7272808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# For MPI, </a:t>
            </a:r>
            <a:r>
              <a:rPr lang="en-US" altLang="zh-TW" sz="1200" dirty="0" err="1" smtClean="0">
                <a:latin typeface="Times New Roman" pitchFamily="18" charset="0"/>
                <a:cs typeface="Times New Roman" pitchFamily="18" charset="0"/>
              </a:rPr>
              <a:t>mpicc</a:t>
            </a:r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 will set up the proper include and library paths</a:t>
            </a:r>
          </a:p>
          <a:p>
            <a:r>
              <a:rPr lang="en-US" altLang="zh-TW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MPICC       = /opt/</a:t>
            </a:r>
            <a:r>
              <a:rPr lang="en-US" altLang="zh-TW" sz="1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1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mpicc</a:t>
            </a:r>
            <a:endParaRPr lang="en-US" altLang="zh-TW" sz="1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200" dirty="0" err="1" smtClean="0">
                <a:latin typeface="Times New Roman" pitchFamily="18" charset="0"/>
                <a:cs typeface="Times New Roman" pitchFamily="18" charset="0"/>
              </a:rPr>
              <a:t>MP_Lite_home</a:t>
            </a:r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   = $(HOME)/</a:t>
            </a:r>
            <a:r>
              <a:rPr lang="en-US" altLang="zh-TW" sz="1200" dirty="0" err="1" smtClean="0">
                <a:latin typeface="Times New Roman" pitchFamily="18" charset="0"/>
                <a:cs typeface="Times New Roman" pitchFamily="18" charset="0"/>
              </a:rPr>
              <a:t>MP_Lite</a:t>
            </a:r>
            <a:endParaRPr lang="en-US" altLang="zh-TW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MPI2CC   = /opt/mpich2/gnu/bin/</a:t>
            </a:r>
            <a:r>
              <a:rPr lang="en-US" altLang="zh-TW" sz="1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mpicc</a:t>
            </a:r>
            <a:endParaRPr lang="en-US" altLang="zh-TW" sz="1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MPI2_LIB =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755576" y="5909210"/>
            <a:ext cx="7272808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test@node1:~/NetPIPE_3.6.2$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Benchmark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running </a:t>
            </a:r>
            <a:r>
              <a:rPr lang="en-US" altLang="zh-TW" dirty="0" err="1" smtClean="0"/>
              <a:t>NetPIPE</a:t>
            </a:r>
            <a:r>
              <a:rPr lang="en-US" altLang="zh-TW" dirty="0" smtClean="0"/>
              <a:t> program:</a:t>
            </a:r>
          </a:p>
          <a:p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755576" y="1988840"/>
            <a:ext cx="7272808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test@node1:~/NetPIPE_3.6.2$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~/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mpirun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-n 2 -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machinefile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host ~/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/NetPIPE_3.6.2/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NPmpi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755576" y="3356992"/>
            <a:ext cx="7272808" cy="2554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0: node1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1: node2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Now starting the main loop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0:       1 bytes   1283 times --&gt;      0.10 Mbps in      72.87 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usec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1:       2 bytes   1372 times --&gt;      0.21 Mbps in      72.93 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usec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2:       3 bytes   1371 times --&gt;      0.31 Mbps in      73.08 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usec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3:       4 bytes    912 times --&gt;      0.42 Mbps in      73.24 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usec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4:       6 bytes   1023 times --&gt;      0.62 Mbps in      73.56 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usec</a:t>
            </a:r>
            <a:endParaRPr lang="en-US" altLang="zh-TW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Compiler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平行函式庫軟體安裝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The GNU Compiler Collection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Free compiler for:</a:t>
            </a:r>
            <a:br>
              <a:rPr lang="en-US" altLang="zh-TW" dirty="0" smtClean="0"/>
            </a:br>
            <a:r>
              <a:rPr lang="en-US" altLang="zh-TW" dirty="0" smtClean="0"/>
              <a:t>C, C++, Objective C, Java, Fortran, and </a:t>
            </a:r>
            <a:r>
              <a:rPr lang="en-US" altLang="zh-TW" dirty="0" err="1" smtClean="0"/>
              <a:t>Ada</a:t>
            </a:r>
            <a:endParaRPr lang="en-US" altLang="zh-TW" dirty="0" smtClean="0"/>
          </a:p>
          <a:p>
            <a:r>
              <a:rPr lang="en-US" altLang="zh-TW" dirty="0" smtClean="0"/>
              <a:t>Generates native code for virtually every hardware platform imaginable</a:t>
            </a:r>
          </a:p>
          <a:p>
            <a:r>
              <a:rPr lang="en-US" altLang="zh-TW" dirty="0" smtClean="0"/>
              <a:t>Many distributions use it as default:</a:t>
            </a:r>
          </a:p>
          <a:p>
            <a:pPr lvl="1"/>
            <a:r>
              <a:rPr lang="en-US" altLang="zh-TW" dirty="0" smtClean="0"/>
              <a:t>Fedora Core </a:t>
            </a:r>
          </a:p>
          <a:p>
            <a:pPr lvl="1"/>
            <a:r>
              <a:rPr lang="en-US" altLang="zh-TW" dirty="0" err="1" smtClean="0"/>
              <a:t>Debian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err="1" smtClean="0"/>
              <a:t>Ubuntu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err="1" smtClean="0"/>
              <a:t>Mandriva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smtClean="0"/>
              <a:t>SUSE </a:t>
            </a:r>
          </a:p>
          <a:p>
            <a:pPr lvl="1"/>
            <a:r>
              <a:rPr lang="en-US" altLang="zh-TW" dirty="0" smtClean="0"/>
              <a:t>etc.. </a:t>
            </a:r>
          </a:p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GCC History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graphicFrame>
        <p:nvGraphicFramePr>
          <p:cNvPr id="4" name="Group 3"/>
          <p:cNvGraphicFramePr>
            <a:graphicFrameLocks/>
          </p:cNvGraphicFramePr>
          <p:nvPr/>
        </p:nvGraphicFramePr>
        <p:xfrm>
          <a:off x="457200" y="1628775"/>
          <a:ext cx="7571184" cy="4392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6300"/>
                <a:gridCol w="1860665"/>
                <a:gridCol w="3984219"/>
              </a:tblGrid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GCC 1.0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May 1987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First free C compiler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GCC 2.0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Feb 1992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C++ support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EGCS 1.0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Dec 1997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EGCS forks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GCC 2.95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Jul 1999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EGCS is the new GCC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GCC 3.0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Jun 2001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New C++ ABI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GCC 3.4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Apr 2004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</a:rPr>
                        <a:t>Much stricter C/C++</a:t>
                      </a:r>
                      <a:endParaRPr kumimoji="0" lang="en-US" altLang="zh-TW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GCC 4.5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Apr 2010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altLang="zh-TW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4.5.0 is the latest</a:t>
                      </a:r>
                      <a:endParaRPr kumimoji="0" lang="en-US" altLang="zh-TW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新細明體" charset="-12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Overview of MPI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MPI?</a:t>
            </a:r>
          </a:p>
          <a:p>
            <a:pPr lvl="1"/>
            <a:r>
              <a:rPr lang="en-US" altLang="zh-TW" dirty="0" smtClean="0"/>
              <a:t>MPI is a library specification for message-passing, proposed as a standard by a broadly committee of vendors, implementers, and users</a:t>
            </a:r>
          </a:p>
          <a:p>
            <a:pPr lvl="1"/>
            <a:r>
              <a:rPr lang="en-US" altLang="zh-TW" dirty="0" smtClean="0"/>
              <a:t>MPI was designed for high performance on both massively parallel machines and on workstation/PC clusters</a:t>
            </a:r>
          </a:p>
          <a:p>
            <a:r>
              <a:rPr lang="en-US" altLang="zh-TW" dirty="0" smtClean="0"/>
              <a:t>MPI 1.0 - May 1994 (started in 1992)</a:t>
            </a:r>
          </a:p>
          <a:p>
            <a:pPr lvl="1"/>
            <a:r>
              <a:rPr lang="en-US" altLang="zh-TW" dirty="0" smtClean="0"/>
              <a:t>C, Fortran and Java bindings </a:t>
            </a:r>
          </a:p>
          <a:p>
            <a:r>
              <a:rPr lang="en-US" altLang="zh-TW" dirty="0" smtClean="0"/>
              <a:t>Portable (once coded, it can run on virtually all HPC platforms including clusters)</a:t>
            </a:r>
          </a:p>
          <a:p>
            <a:r>
              <a:rPr lang="en-US" altLang="zh-TW" dirty="0" smtClean="0"/>
              <a:t>Functionality (over 115 functions in MPI 1.0)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Installation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Portable Implementation of MPI, the Standard for message-passing libraries</a:t>
            </a:r>
          </a:p>
          <a:p>
            <a:r>
              <a:rPr lang="en-US" altLang="zh-TW" dirty="0" smtClean="0"/>
              <a:t>Installation - GCC version:</a:t>
            </a:r>
          </a:p>
          <a:p>
            <a:pPr lvl="1"/>
            <a:r>
              <a:rPr lang="en-US" altLang="zh-TW" dirty="0" err="1" smtClean="0"/>
              <a:t>untar</a:t>
            </a:r>
            <a:r>
              <a:rPr lang="en-US" altLang="zh-TW" dirty="0" smtClean="0"/>
              <a:t> MPICH </a:t>
            </a:r>
            <a:r>
              <a:rPr lang="en-US" altLang="zh-TW" dirty="0" err="1" smtClean="0"/>
              <a:t>tarball</a:t>
            </a:r>
            <a:r>
              <a:rPr lang="en-US" altLang="zh-TW" dirty="0" smtClean="0"/>
              <a:t>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pPr lvl="1"/>
            <a:r>
              <a:rPr lang="en-US" altLang="zh-TW" dirty="0" smtClean="0"/>
              <a:t>configure &amp; make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99592" y="3573016"/>
            <a:ext cx="7128792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root@node1:/opt#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tar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zxvf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mpich.tar.gz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-C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root@node1:/opt#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/mpich-1.2.7p1/</a:t>
            </a:r>
            <a:endParaRPr lang="zh-TW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99592" y="5157192"/>
            <a:ext cx="7128792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root@node1:/opt/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/mpich-1.2.7p1#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./configure --prefix=/opt/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rsh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ssh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root@node1:/opt/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/mpich-1.2.7p1#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make &amp;&amp; make install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Testing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Testing MPICH:</a:t>
            </a:r>
          </a:p>
          <a:p>
            <a:pPr lvl="1"/>
            <a:r>
              <a:rPr lang="en-US" altLang="zh-TW" dirty="0" smtClean="0"/>
              <a:t>Login as normal user to node1, and compile MPICH program: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827584" y="2996952"/>
            <a:ext cx="7200800" cy="13234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test@node1:~$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mkdir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test@node1:~$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cp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/gnu/examples/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cpi.c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./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cpi.c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-o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cpi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Testing - 2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create machine-file for running program: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running MPICH </a:t>
            </a:r>
            <a:r>
              <a:rPr lang="en-US" altLang="zh-TW" dirty="0" err="1" smtClean="0"/>
              <a:t>cpi</a:t>
            </a:r>
            <a:r>
              <a:rPr lang="en-US" altLang="zh-TW" dirty="0" smtClean="0"/>
              <a:t> program: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755576" y="1948770"/>
            <a:ext cx="7272808" cy="4001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vi host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55576" y="2668850"/>
            <a:ext cx="7272808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node1</a:t>
            </a:r>
          </a:p>
          <a:p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node2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755576" y="4325034"/>
            <a:ext cx="7272808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mpirun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machinefile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host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cpi</a:t>
            </a:r>
            <a:endParaRPr lang="en-US" altLang="zh-TW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755576" y="5229200"/>
            <a:ext cx="7272808" cy="10772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Process 0 on node1.cluster.nchc.org.tw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Process 1 on node2.cluster.nchc.org.tw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pi is approximately 3.1416009869231241, Error is 0.0000083333333309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wall clock time = 0.006255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MPICH Testing - 3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RING: login as normal user to node1, and compile RING program: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r>
              <a:rPr lang="en-US" altLang="zh-TW" dirty="0" smtClean="0"/>
              <a:t>running RING program: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755576" y="2348880"/>
            <a:ext cx="7272808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cp 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pkg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ring.c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~/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ring.c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-o ring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755576" y="3861048"/>
            <a:ext cx="7272808" cy="707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test@node1:~/</a:t>
            </a:r>
            <a:r>
              <a:rPr lang="en-US" altLang="zh-TW" sz="2000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/opt/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mpich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/gnu/bin/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mpirun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machinefile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host -</a:t>
            </a:r>
            <a:r>
              <a:rPr lang="en-US" altLang="zh-TW" sz="2000" b="1" dirty="0" err="1" smtClean="0">
                <a:latin typeface="Times New Roman" pitchFamily="18" charset="0"/>
                <a:cs typeface="Times New Roman" pitchFamily="18" charset="0"/>
              </a:rPr>
              <a:t>np</a:t>
            </a:r>
            <a:r>
              <a:rPr lang="en-US" altLang="zh-TW" sz="2000" b="1" dirty="0" smtClean="0">
                <a:latin typeface="Times New Roman" pitchFamily="18" charset="0"/>
                <a:cs typeface="Times New Roman" pitchFamily="18" charset="0"/>
              </a:rPr>
              <a:t> 2 ring -t 3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755576" y="4725144"/>
            <a:ext cx="7272808" cy="16312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Master: end of trip 1 of 3: after receiving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passed_num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=2 (should be =trip*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numprocs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=2) from source=1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Master: end of trip 2 of 3: after receiving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passed_num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=4 (should be =trip*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numprocs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=4) from source=1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Master: end of trip 3 of 3: after receiving 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passed_num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=6 (should be =trip*</a:t>
            </a:r>
            <a:r>
              <a:rPr lang="en-US" altLang="zh-TW" sz="1600" dirty="0" err="1" smtClean="0">
                <a:latin typeface="Times New Roman" pitchFamily="18" charset="0"/>
                <a:cs typeface="Times New Roman" pitchFamily="18" charset="0"/>
              </a:rPr>
              <a:t>numprocs</a:t>
            </a:r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=6) from source=1</a:t>
            </a: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6399</TotalTime>
  <Words>651</Words>
  <Application>Microsoft Office PowerPoint</Application>
  <PresentationFormat>如螢幕大小 (4:3)</PresentationFormat>
  <Paragraphs>137</Paragraphs>
  <Slides>11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99 年竹苗區網教育訓練</vt:lpstr>
      <vt:lpstr>Compiler</vt:lpstr>
      <vt:lpstr>The GNU Compiler Collection</vt:lpstr>
      <vt:lpstr>GCC History</vt:lpstr>
      <vt:lpstr>Overview of MPI</vt:lpstr>
      <vt:lpstr>MPICH Installation</vt:lpstr>
      <vt:lpstr>MPICH Testing</vt:lpstr>
      <vt:lpstr>MPICH Testing - 2</vt:lpstr>
      <vt:lpstr>MPICH Testing - 3</vt:lpstr>
      <vt:lpstr>MPICH Benchmark</vt:lpstr>
      <vt:lpstr>MPICH Benchmark - 2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 年竹苗區網教育訓練</dc:title>
  <dc:creator>C.W Hsieh</dc:creator>
  <cp:lastModifiedBy>Chie-Wei Hsieh</cp:lastModifiedBy>
  <cp:revision>105</cp:revision>
  <dcterms:modified xsi:type="dcterms:W3CDTF">2010-08-04T05:40:16Z</dcterms:modified>
</cp:coreProperties>
</file>