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259.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s/slide237.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41.xml" ContentType="application/vnd.openxmlformats-officedocument.presentationml.slide+xml"/>
  <Override PartName="/ppt/slides/slide223.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239.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64.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s/slide2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53.xml" ContentType="application/vnd.openxmlformats-officedocument.presentationml.slide+xml"/>
  <Override PartName="/ppt/slides/slide235.xml" ContentType="application/vnd.openxmlformats-officedocument.presentationml.slide+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58.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slides/slide207.xml" ContentType="application/vnd.openxmlformats-officedocument.presentationml.slide+xml"/>
  <Override PartName="/ppt/slides/slide254.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270"/>
  </p:notesMasterIdLst>
  <p:sldIdLst>
    <p:sldId id="257" r:id="rId2"/>
    <p:sldId id="258" r:id="rId3"/>
    <p:sldId id="259" r:id="rId4"/>
    <p:sldId id="260" r:id="rId5"/>
    <p:sldId id="477" r:id="rId6"/>
    <p:sldId id="557" r:id="rId7"/>
    <p:sldId id="558" r:id="rId8"/>
    <p:sldId id="478" r:id="rId9"/>
    <p:sldId id="267" r:id="rId10"/>
    <p:sldId id="653" r:id="rId11"/>
    <p:sldId id="654" r:id="rId12"/>
    <p:sldId id="655" r:id="rId13"/>
    <p:sldId id="559" r:id="rId14"/>
    <p:sldId id="656" r:id="rId15"/>
    <p:sldId id="657" r:id="rId16"/>
    <p:sldId id="658" r:id="rId17"/>
    <p:sldId id="659" r:id="rId18"/>
    <p:sldId id="660" r:id="rId19"/>
    <p:sldId id="684" r:id="rId20"/>
    <p:sldId id="662" r:id="rId21"/>
    <p:sldId id="674" r:id="rId22"/>
    <p:sldId id="668" r:id="rId23"/>
    <p:sldId id="287" r:id="rId24"/>
    <p:sldId id="288" r:id="rId25"/>
    <p:sldId id="476" r:id="rId26"/>
    <p:sldId id="733" r:id="rId27"/>
    <p:sldId id="734" r:id="rId28"/>
    <p:sldId id="735" r:id="rId29"/>
    <p:sldId id="736" r:id="rId30"/>
    <p:sldId id="737" r:id="rId31"/>
    <p:sldId id="738" r:id="rId32"/>
    <p:sldId id="739" r:id="rId33"/>
    <p:sldId id="740" r:id="rId34"/>
    <p:sldId id="741" r:id="rId35"/>
    <p:sldId id="742" r:id="rId36"/>
    <p:sldId id="743" r:id="rId37"/>
    <p:sldId id="744" r:id="rId38"/>
    <p:sldId id="745" r:id="rId39"/>
    <p:sldId id="746" r:id="rId40"/>
    <p:sldId id="747" r:id="rId41"/>
    <p:sldId id="748" r:id="rId42"/>
    <p:sldId id="749" r:id="rId43"/>
    <p:sldId id="479" r:id="rId44"/>
    <p:sldId id="290" r:id="rId45"/>
    <p:sldId id="291" r:id="rId46"/>
    <p:sldId id="293" r:id="rId47"/>
    <p:sldId id="292" r:id="rId48"/>
    <p:sldId id="297" r:id="rId49"/>
    <p:sldId id="294" r:id="rId50"/>
    <p:sldId id="295" r:id="rId51"/>
    <p:sldId id="296"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 id="317" r:id="rId72"/>
    <p:sldId id="318" r:id="rId73"/>
    <p:sldId id="319" r:id="rId74"/>
    <p:sldId id="320" r:id="rId75"/>
    <p:sldId id="321" r:id="rId76"/>
    <p:sldId id="322" r:id="rId77"/>
    <p:sldId id="323" r:id="rId78"/>
    <p:sldId id="324" r:id="rId79"/>
    <p:sldId id="325" r:id="rId80"/>
    <p:sldId id="326" r:id="rId81"/>
    <p:sldId id="327" r:id="rId82"/>
    <p:sldId id="328" r:id="rId83"/>
    <p:sldId id="329" r:id="rId84"/>
    <p:sldId id="330" r:id="rId85"/>
    <p:sldId id="331" r:id="rId86"/>
    <p:sldId id="332" r:id="rId87"/>
    <p:sldId id="333" r:id="rId88"/>
    <p:sldId id="334" r:id="rId89"/>
    <p:sldId id="335" r:id="rId90"/>
    <p:sldId id="336" r:id="rId91"/>
    <p:sldId id="337" r:id="rId92"/>
    <p:sldId id="338" r:id="rId93"/>
    <p:sldId id="650" r:id="rId94"/>
    <p:sldId id="651" r:id="rId95"/>
    <p:sldId id="652" r:id="rId96"/>
    <p:sldId id="339" r:id="rId97"/>
    <p:sldId id="340" r:id="rId98"/>
    <p:sldId id="344" r:id="rId99"/>
    <p:sldId id="345" r:id="rId100"/>
    <p:sldId id="346" r:id="rId101"/>
    <p:sldId id="485" r:id="rId102"/>
    <p:sldId id="600" r:id="rId103"/>
    <p:sldId id="599" r:id="rId104"/>
    <p:sldId id="347" r:id="rId105"/>
    <p:sldId id="348" r:id="rId106"/>
    <p:sldId id="349" r:id="rId107"/>
    <p:sldId id="350" r:id="rId108"/>
    <p:sldId id="351" r:id="rId109"/>
    <p:sldId id="352" r:id="rId110"/>
    <p:sldId id="638" r:id="rId111"/>
    <p:sldId id="353" r:id="rId112"/>
    <p:sldId id="354" r:id="rId113"/>
    <p:sldId id="357" r:id="rId114"/>
    <p:sldId id="358" r:id="rId115"/>
    <p:sldId id="359" r:id="rId116"/>
    <p:sldId id="360" r:id="rId117"/>
    <p:sldId id="361" r:id="rId118"/>
    <p:sldId id="362" r:id="rId119"/>
    <p:sldId id="363" r:id="rId120"/>
    <p:sldId id="364" r:id="rId121"/>
    <p:sldId id="365" r:id="rId122"/>
    <p:sldId id="367" r:id="rId123"/>
    <p:sldId id="678" r:id="rId124"/>
    <p:sldId id="679" r:id="rId125"/>
    <p:sldId id="680" r:id="rId126"/>
    <p:sldId id="366" r:id="rId127"/>
    <p:sldId id="372" r:id="rId128"/>
    <p:sldId id="371" r:id="rId129"/>
    <p:sldId id="373" r:id="rId130"/>
    <p:sldId id="374" r:id="rId131"/>
    <p:sldId id="375" r:id="rId132"/>
    <p:sldId id="376" r:id="rId133"/>
    <p:sldId id="377" r:id="rId134"/>
    <p:sldId id="379" r:id="rId135"/>
    <p:sldId id="380" r:id="rId136"/>
    <p:sldId id="381" r:id="rId137"/>
    <p:sldId id="382" r:id="rId138"/>
    <p:sldId id="383" r:id="rId139"/>
    <p:sldId id="384" r:id="rId140"/>
    <p:sldId id="385" r:id="rId141"/>
    <p:sldId id="386" r:id="rId142"/>
    <p:sldId id="601" r:id="rId143"/>
    <p:sldId id="602" r:id="rId144"/>
    <p:sldId id="603" r:id="rId145"/>
    <p:sldId id="604" r:id="rId146"/>
    <p:sldId id="605" r:id="rId147"/>
    <p:sldId id="606" r:id="rId148"/>
    <p:sldId id="563" r:id="rId149"/>
    <p:sldId id="564" r:id="rId150"/>
    <p:sldId id="565" r:id="rId151"/>
    <p:sldId id="566" r:id="rId152"/>
    <p:sldId id="567" r:id="rId153"/>
    <p:sldId id="568" r:id="rId154"/>
    <p:sldId id="569" r:id="rId155"/>
    <p:sldId id="570" r:id="rId156"/>
    <p:sldId id="571" r:id="rId157"/>
    <p:sldId id="572" r:id="rId158"/>
    <p:sldId id="750" r:id="rId159"/>
    <p:sldId id="751" r:id="rId160"/>
    <p:sldId id="573" r:id="rId161"/>
    <p:sldId id="574" r:id="rId162"/>
    <p:sldId id="575" r:id="rId163"/>
    <p:sldId id="576" r:id="rId164"/>
    <p:sldId id="577" r:id="rId165"/>
    <p:sldId id="578" r:id="rId166"/>
    <p:sldId id="579" r:id="rId167"/>
    <p:sldId id="580" r:id="rId168"/>
    <p:sldId id="581" r:id="rId169"/>
    <p:sldId id="582" r:id="rId170"/>
    <p:sldId id="583" r:id="rId171"/>
    <p:sldId id="584" r:id="rId172"/>
    <p:sldId id="585" r:id="rId173"/>
    <p:sldId id="586" r:id="rId174"/>
    <p:sldId id="587" r:id="rId175"/>
    <p:sldId id="588" r:id="rId176"/>
    <p:sldId id="589" r:id="rId177"/>
    <p:sldId id="590" r:id="rId178"/>
    <p:sldId id="591" r:id="rId179"/>
    <p:sldId id="592" r:id="rId180"/>
    <p:sldId id="752" r:id="rId181"/>
    <p:sldId id="753" r:id="rId182"/>
    <p:sldId id="754" r:id="rId183"/>
    <p:sldId id="755" r:id="rId184"/>
    <p:sldId id="756" r:id="rId185"/>
    <p:sldId id="757" r:id="rId186"/>
    <p:sldId id="758" r:id="rId187"/>
    <p:sldId id="759" r:id="rId188"/>
    <p:sldId id="760" r:id="rId189"/>
    <p:sldId id="685" r:id="rId190"/>
    <p:sldId id="761" r:id="rId191"/>
    <p:sldId id="762" r:id="rId192"/>
    <p:sldId id="763" r:id="rId193"/>
    <p:sldId id="764" r:id="rId194"/>
    <p:sldId id="765" r:id="rId195"/>
    <p:sldId id="766" r:id="rId196"/>
    <p:sldId id="767" r:id="rId197"/>
    <p:sldId id="768" r:id="rId198"/>
    <p:sldId id="769" r:id="rId199"/>
    <p:sldId id="770" r:id="rId200"/>
    <p:sldId id="771" r:id="rId201"/>
    <p:sldId id="772" r:id="rId202"/>
    <p:sldId id="773" r:id="rId203"/>
    <p:sldId id="774" r:id="rId204"/>
    <p:sldId id="775" r:id="rId205"/>
    <p:sldId id="776" r:id="rId206"/>
    <p:sldId id="777" r:id="rId207"/>
    <p:sldId id="778" r:id="rId208"/>
    <p:sldId id="779" r:id="rId209"/>
    <p:sldId id="780" r:id="rId210"/>
    <p:sldId id="781" r:id="rId211"/>
    <p:sldId id="782" r:id="rId212"/>
    <p:sldId id="783" r:id="rId213"/>
    <p:sldId id="784" r:id="rId214"/>
    <p:sldId id="785" r:id="rId215"/>
    <p:sldId id="786" r:id="rId216"/>
    <p:sldId id="686" r:id="rId217"/>
    <p:sldId id="687" r:id="rId218"/>
    <p:sldId id="688" r:id="rId219"/>
    <p:sldId id="689" r:id="rId220"/>
    <p:sldId id="690" r:id="rId221"/>
    <p:sldId id="691" r:id="rId222"/>
    <p:sldId id="692" r:id="rId223"/>
    <p:sldId id="693" r:id="rId224"/>
    <p:sldId id="694" r:id="rId225"/>
    <p:sldId id="695" r:id="rId226"/>
    <p:sldId id="696" r:id="rId227"/>
    <p:sldId id="697" r:id="rId228"/>
    <p:sldId id="698" r:id="rId229"/>
    <p:sldId id="699" r:id="rId230"/>
    <p:sldId id="700" r:id="rId231"/>
    <p:sldId id="701" r:id="rId232"/>
    <p:sldId id="702" r:id="rId233"/>
    <p:sldId id="703" r:id="rId234"/>
    <p:sldId id="704" r:id="rId235"/>
    <p:sldId id="705" r:id="rId236"/>
    <p:sldId id="706" r:id="rId237"/>
    <p:sldId id="707" r:id="rId238"/>
    <p:sldId id="708" r:id="rId239"/>
    <p:sldId id="709" r:id="rId240"/>
    <p:sldId id="710" r:id="rId241"/>
    <p:sldId id="711" r:id="rId242"/>
    <p:sldId id="712" r:id="rId243"/>
    <p:sldId id="713" r:id="rId244"/>
    <p:sldId id="714" r:id="rId245"/>
    <p:sldId id="715" r:id="rId246"/>
    <p:sldId id="716" r:id="rId247"/>
    <p:sldId id="717" r:id="rId248"/>
    <p:sldId id="718" r:id="rId249"/>
    <p:sldId id="719" r:id="rId250"/>
    <p:sldId id="720" r:id="rId251"/>
    <p:sldId id="721" r:id="rId252"/>
    <p:sldId id="722" r:id="rId253"/>
    <p:sldId id="723" r:id="rId254"/>
    <p:sldId id="724" r:id="rId255"/>
    <p:sldId id="725" r:id="rId256"/>
    <p:sldId id="726" r:id="rId257"/>
    <p:sldId id="727" r:id="rId258"/>
    <p:sldId id="728" r:id="rId259"/>
    <p:sldId id="729" r:id="rId260"/>
    <p:sldId id="730" r:id="rId261"/>
    <p:sldId id="731" r:id="rId262"/>
    <p:sldId id="473" r:id="rId263"/>
    <p:sldId id="467" r:id="rId264"/>
    <p:sldId id="468" r:id="rId265"/>
    <p:sldId id="469" r:id="rId266"/>
    <p:sldId id="470" r:id="rId267"/>
    <p:sldId id="471" r:id="rId268"/>
    <p:sldId id="490" r:id="rId269"/>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90099"/>
    <a:srgbClr val="CC0099"/>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61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notesMaster" Target="notesMasters/notes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slide" Target="slides/slide264.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presProps" Target="presProp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theme" Target="theme/theme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smtClean="0">
                <a:latin typeface="Arial" charset="0"/>
                <a:ea typeface="新細明體" charset="0"/>
                <a:cs typeface="新細明體" charset="0"/>
              </a:defRPr>
            </a:lvl1pPr>
          </a:lstStyle>
          <a:p>
            <a:pPr>
              <a:defRPr/>
            </a:pPr>
            <a:endParaRPr lang="en-US" altLang="zh-TW"/>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smtClean="0">
                <a:latin typeface="Arial" charset="0"/>
                <a:ea typeface="新細明體" charset="0"/>
                <a:cs typeface="新細明體" charset="0"/>
              </a:defRPr>
            </a:lvl1pPr>
          </a:lstStyle>
          <a:p>
            <a:pPr>
              <a:defRPr/>
            </a:pPr>
            <a:endParaRPr lang="en-US" altLang="zh-TW"/>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endParaRPr lang="en-US" altLang="zh-TW" noProof="0" smtClean="0"/>
          </a:p>
          <a:p>
            <a:pPr lvl="1"/>
            <a:r>
              <a:rPr lang="zh-TW" altLang="en-US" noProof="0" smtClean="0"/>
              <a:t>第二層</a:t>
            </a:r>
            <a:endParaRPr lang="en-US" altLang="zh-TW" noProof="0" smtClean="0"/>
          </a:p>
          <a:p>
            <a:pPr lvl="2"/>
            <a:r>
              <a:rPr lang="zh-TW" altLang="en-US" noProof="0" smtClean="0"/>
              <a:t>第三層</a:t>
            </a:r>
            <a:endParaRPr lang="en-US" altLang="zh-TW" noProof="0" smtClean="0"/>
          </a:p>
          <a:p>
            <a:pPr lvl="3"/>
            <a:r>
              <a:rPr lang="zh-TW" altLang="en-US" noProof="0" smtClean="0"/>
              <a:t>第四層</a:t>
            </a:r>
            <a:endParaRPr lang="en-US" altLang="zh-TW" noProof="0" smtClean="0"/>
          </a:p>
          <a:p>
            <a:pPr lvl="4"/>
            <a:r>
              <a:rPr lang="zh-TW" altLang="en-US" noProof="0" smtClean="0"/>
              <a:t>第五層</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smtClean="0">
                <a:latin typeface="Arial" charset="0"/>
                <a:ea typeface="新細明體" charset="0"/>
                <a:cs typeface="新細明體" charset="0"/>
              </a:defRPr>
            </a:lvl1pPr>
          </a:lstStyle>
          <a:p>
            <a:pPr>
              <a:defRPr/>
            </a:pPr>
            <a:endParaRPr lang="en-US" altLang="zh-TW"/>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02A08209-3156-4721-99CD-CAD44E6DBE7B}" type="slidenum">
              <a:rPr lang="en-US" altLang="zh-TW"/>
              <a:pPr/>
              <a:t>‹#›</a:t>
            </a:fld>
            <a:endParaRPr lang="en-US" altLang="zh-TW"/>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新細明體" charset="0"/>
        <a:cs typeface="新細明體" charset="0"/>
      </a:defRPr>
    </a:lvl1pPr>
    <a:lvl2pPr marL="457200" algn="l" rtl="0" fontAlgn="base">
      <a:spcBef>
        <a:spcPct val="30000"/>
      </a:spcBef>
      <a:spcAft>
        <a:spcPct val="0"/>
      </a:spcAft>
      <a:defRPr kumimoji="1" sz="1200" kern="1200">
        <a:solidFill>
          <a:schemeClr val="tx1"/>
        </a:solidFill>
        <a:latin typeface="Arial" charset="0"/>
        <a:ea typeface="新細明體" charset="0"/>
        <a:cs typeface="+mn-cs"/>
      </a:defRPr>
    </a:lvl2pPr>
    <a:lvl3pPr marL="914400" algn="l" rtl="0" fontAlgn="base">
      <a:spcBef>
        <a:spcPct val="30000"/>
      </a:spcBef>
      <a:spcAft>
        <a:spcPct val="0"/>
      </a:spcAft>
      <a:defRPr kumimoji="1" sz="1200" kern="1200">
        <a:solidFill>
          <a:schemeClr val="tx1"/>
        </a:solidFill>
        <a:latin typeface="Arial" charset="0"/>
        <a:ea typeface="新細明體" charset="0"/>
        <a:cs typeface="+mn-cs"/>
      </a:defRPr>
    </a:lvl3pPr>
    <a:lvl4pPr marL="1371600" algn="l" rtl="0" fontAlgn="base">
      <a:spcBef>
        <a:spcPct val="30000"/>
      </a:spcBef>
      <a:spcAft>
        <a:spcPct val="0"/>
      </a:spcAft>
      <a:defRPr kumimoji="1" sz="1200" kern="1200">
        <a:solidFill>
          <a:schemeClr val="tx1"/>
        </a:solidFill>
        <a:latin typeface="Arial" charset="0"/>
        <a:ea typeface="新細明體" charset="0"/>
        <a:cs typeface="+mn-cs"/>
      </a:defRPr>
    </a:lvl4pPr>
    <a:lvl5pPr marL="1828800" algn="l" rtl="0" fontAlgn="base">
      <a:spcBef>
        <a:spcPct val="30000"/>
      </a:spcBef>
      <a:spcAft>
        <a:spcPct val="0"/>
      </a:spcAft>
      <a:defRPr kumimoji="1" sz="1200" kern="1200">
        <a:solidFill>
          <a:schemeClr val="tx1"/>
        </a:solidFill>
        <a:latin typeface="Arial" charset="0"/>
        <a:ea typeface="新細明體"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A381925D-DA00-4206-86F8-4F886BA320F8}" type="slidenum">
              <a:rPr lang="en-US" altLang="zh-TW"/>
              <a:pPr/>
              <a:t>1</a:t>
            </a:fld>
            <a:endParaRPr lang="en-US" altLang="zh-TW"/>
          </a:p>
        </p:txBody>
      </p:sp>
      <p:sp>
        <p:nvSpPr>
          <p:cNvPr id="290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90819" name="Rectangle 3"/>
          <p:cNvSpPr>
            <a:spLocks noGrp="1" noChangeArrowheads="1"/>
          </p:cNvSpPr>
          <p:nvPr>
            <p:ph type="body" idx="1"/>
          </p:nvPr>
        </p:nvSpPr>
        <p:spPr>
          <a:xfrm>
            <a:off x="914400" y="4343400"/>
            <a:ext cx="5029200" cy="4114800"/>
          </a:xfrm>
        </p:spPr>
        <p:txBody>
          <a:bodyPr/>
          <a:lstStyle/>
          <a:p>
            <a:pPr>
              <a:defRPr/>
            </a:pPr>
            <a:endParaRPr lang="zh-TW"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F32FC1D9-502B-4623-81B9-699BDA1B00AA}" type="slidenum">
              <a:rPr lang="zh-TW" altLang="en-US"/>
              <a:pPr/>
              <a:t>31</a:t>
            </a:fld>
            <a:endParaRPr lang="en-US" altLang="zh-TW"/>
          </a:p>
        </p:txBody>
      </p:sp>
      <p:sp>
        <p:nvSpPr>
          <p:cNvPr id="1331202" name="Rectangle 2"/>
          <p:cNvSpPr>
            <a:spLocks noGrp="1" noRot="1" noChangeAspect="1" noChangeArrowheads="1" noTextEdit="1"/>
          </p:cNvSpPr>
          <p:nvPr>
            <p:ph type="sldImg"/>
          </p:nvPr>
        </p:nvSpPr>
        <p:spPr>
          <a:xfrm>
            <a:off x="1184275" y="698500"/>
            <a:ext cx="4546600" cy="3409950"/>
          </a:xfrm>
          <a:ln/>
          <a:extLst>
            <a:ext uri="{FAA26D3D-D897-4be2-8F04-BA451C77F1D7}">
              <ma14:placeholderFlag xmlns:ma14="http://schemas.microsoft.com/office/mac/drawingml/2011/main" xmlns="" val="1"/>
            </a:ext>
          </a:extLst>
        </p:spPr>
      </p:sp>
      <p:sp>
        <p:nvSpPr>
          <p:cNvPr id="1331203" name="Rectangle 3"/>
          <p:cNvSpPr>
            <a:spLocks noGrp="1" noChangeArrowheads="1"/>
          </p:cNvSpPr>
          <p:nvPr>
            <p:ph type="body" idx="1"/>
          </p:nvPr>
        </p:nvSpPr>
        <p:spPr>
          <a:xfrm>
            <a:off x="882650" y="4340225"/>
            <a:ext cx="5076825" cy="4105275"/>
          </a:xfrm>
        </p:spPr>
        <p:txBody>
          <a:bodyPr/>
          <a:lstStyle/>
          <a:p>
            <a:r>
              <a:rPr lang="en-US" altLang="zh-TW" smtClean="0">
                <a:latin typeface="Arial" pitchFamily="34" charset="0"/>
                <a:ea typeface="新細明體" pitchFamily="18" charset="-120"/>
              </a:rPr>
              <a:t>The firewall feature supports a number of match conditions. Each firewall filter consists of one or more terms. Each term consists of statements that define match conditions and actions to take if the conditions are matched. </a:t>
            </a:r>
          </a:p>
          <a:p>
            <a:r>
              <a:rPr lang="en-US" altLang="zh-TW" smtClean="0">
                <a:latin typeface="Arial" pitchFamily="34" charset="0"/>
                <a:ea typeface="新細明體" pitchFamily="18" charset="-120"/>
              </a:rPr>
              <a:t>When a filter matches, the packet can be discarded or accepted for routing.  In addition, the packet can be counted, logged, or subjected to further rules enforcing bandwidth restrictions.</a:t>
            </a:r>
          </a:p>
          <a:p>
            <a:r>
              <a:rPr lang="en-US" altLang="zh-TW" smtClean="0">
                <a:latin typeface="Arial" pitchFamily="34" charset="0"/>
                <a:ea typeface="新細明體" pitchFamily="18" charset="-120"/>
              </a:rPr>
              <a:t>Firewall filters can be applied to an individual interface, or to several interfaces that have been logically grouped together.</a:t>
            </a:r>
          </a:p>
          <a:p>
            <a:endParaRPr lang="en-US" altLang="zh-TW" smtClean="0">
              <a:latin typeface="Arial" pitchFamily="34" charset="0"/>
              <a:ea typeface="新細明體" pitchFamily="18" charset="-120"/>
            </a:endParaRPr>
          </a:p>
          <a:p>
            <a:endParaRPr lang="en-US" altLang="zh-TW" smtClean="0">
              <a:latin typeface="Arial" pitchFamily="34" charset="0"/>
              <a:ea typeface="新細明體" pitchFamily="18" charset="-120"/>
            </a:endParaRPr>
          </a:p>
          <a:p>
            <a:endParaRPr lang="en-US" altLang="zh-TW" smtClean="0">
              <a:latin typeface="Arial" pitchFamily="34" charset="0"/>
              <a:ea typeface="新細明體" pitchFamily="18" charset="-12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3A76E6AA-18E8-4051-B1E2-FE98C2C8239D}" type="slidenum">
              <a:rPr lang="zh-TW" altLang="en-US"/>
              <a:pPr/>
              <a:t>214</a:t>
            </a:fld>
            <a:endParaRPr lang="en-US" altLang="zh-TW"/>
          </a:p>
        </p:txBody>
      </p:sp>
      <p:sp>
        <p:nvSpPr>
          <p:cNvPr id="1740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40803" name="Rectangle 3"/>
          <p:cNvSpPr>
            <a:spLocks noGrp="1" noChangeArrowheads="1"/>
          </p:cNvSpPr>
          <p:nvPr>
            <p:ph type="body" idx="1"/>
          </p:nvPr>
        </p:nvSpPr>
        <p:spPr/>
        <p:txBody>
          <a:bodyPr/>
          <a:lstStyle/>
          <a:p>
            <a:pPr>
              <a:defRPr/>
            </a:pPr>
            <a:endParaRPr lang="zh-TW" alt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A5145EB2-BB2A-4427-9C00-10198F05FF09}" type="slidenum">
              <a:rPr lang="zh-TW" altLang="en-US"/>
              <a:pPr/>
              <a:t>215</a:t>
            </a:fld>
            <a:endParaRPr lang="en-US" altLang="zh-TW"/>
          </a:p>
        </p:txBody>
      </p:sp>
      <p:sp>
        <p:nvSpPr>
          <p:cNvPr id="1742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42851" name="Rectangle 3"/>
          <p:cNvSpPr>
            <a:spLocks noGrp="1" noChangeArrowheads="1"/>
          </p:cNvSpPr>
          <p:nvPr>
            <p:ph type="body" idx="1"/>
          </p:nvPr>
        </p:nvSpPr>
        <p:spPr/>
        <p:txBody>
          <a:bodyPr/>
          <a:lstStyle/>
          <a:p>
            <a:pPr>
              <a:defRPr/>
            </a:pPr>
            <a:endParaRPr lang="zh-TW" alt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5A60A018-5167-4856-A32C-9A5C29E26A82}" type="slidenum">
              <a:rPr lang="en-US" altLang="zh-TW"/>
              <a:pPr/>
              <a:t>219</a:t>
            </a:fld>
            <a:endParaRPr lang="en-US" altLang="zh-TW"/>
          </a:p>
        </p:txBody>
      </p:sp>
      <p:sp>
        <p:nvSpPr>
          <p:cNvPr id="988162" name="Rectangle 2"/>
          <p:cNvSpPr>
            <a:spLocks noGrp="1" noRot="1" noChangeAspect="1" noChangeArrowheads="1" noTextEdit="1"/>
          </p:cNvSpPr>
          <p:nvPr>
            <p:ph type="sldImg"/>
          </p:nvPr>
        </p:nvSpPr>
        <p:spPr>
          <a:xfrm>
            <a:off x="1184275" y="698500"/>
            <a:ext cx="4545013" cy="3408363"/>
          </a:xfrm>
          <a:ln/>
          <a:extLst>
            <a:ext uri="{FAA26D3D-D897-4be2-8F04-BA451C77F1D7}">
              <ma14:placeholderFlag xmlns:ma14="http://schemas.microsoft.com/office/mac/drawingml/2011/main" xmlns="" val="1"/>
            </a:ext>
          </a:extLst>
        </p:spPr>
      </p:sp>
      <p:sp>
        <p:nvSpPr>
          <p:cNvPr id="988163" name="Rectangle 3"/>
          <p:cNvSpPr>
            <a:spLocks noGrp="1" noChangeArrowheads="1"/>
          </p:cNvSpPr>
          <p:nvPr>
            <p:ph type="body" idx="1"/>
          </p:nvPr>
        </p:nvSpPr>
        <p:spPr>
          <a:xfrm>
            <a:off x="882650" y="4341813"/>
            <a:ext cx="5076825" cy="4103687"/>
          </a:xfrm>
        </p:spPr>
        <p:txBody>
          <a:bodyPr lIns="87781" tIns="43892" rIns="87781" bIns="43892"/>
          <a:lstStyle/>
          <a:p>
            <a:pPr>
              <a:tabLst>
                <a:tab pos="228600" algn="l"/>
                <a:tab pos="457200" algn="l"/>
                <a:tab pos="685800" algn="l"/>
                <a:tab pos="914400" algn="l"/>
                <a:tab pos="1143000" algn="l"/>
                <a:tab pos="1371600" algn="l"/>
              </a:tabLst>
              <a:defRPr/>
            </a:pPr>
            <a:endParaRPr lang="zh-TW" alt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1DAE8000-BC27-467A-A505-C79E5DC252CB}" type="slidenum">
              <a:rPr lang="en-US" altLang="zh-TW"/>
              <a:pPr/>
              <a:t>220</a:t>
            </a:fld>
            <a:endParaRPr lang="en-US" altLang="zh-TW"/>
          </a:p>
        </p:txBody>
      </p:sp>
      <p:sp>
        <p:nvSpPr>
          <p:cNvPr id="990210" name="Rectangle 2"/>
          <p:cNvSpPr>
            <a:spLocks noGrp="1" noRot="1" noChangeAspect="1" noChangeArrowheads="1" noTextEdit="1"/>
          </p:cNvSpPr>
          <p:nvPr>
            <p:ph type="sldImg"/>
          </p:nvPr>
        </p:nvSpPr>
        <p:spPr>
          <a:xfrm>
            <a:off x="1184275" y="698500"/>
            <a:ext cx="4545013" cy="3408363"/>
          </a:xfrm>
          <a:ln/>
          <a:extLst>
            <a:ext uri="{FAA26D3D-D897-4be2-8F04-BA451C77F1D7}">
              <ma14:placeholderFlag xmlns:ma14="http://schemas.microsoft.com/office/mac/drawingml/2011/main" xmlns="" val="1"/>
            </a:ext>
          </a:extLst>
        </p:spPr>
      </p:sp>
      <p:sp>
        <p:nvSpPr>
          <p:cNvPr id="990211" name="Rectangle 3"/>
          <p:cNvSpPr>
            <a:spLocks noGrp="1" noChangeArrowheads="1"/>
          </p:cNvSpPr>
          <p:nvPr>
            <p:ph type="body" idx="1"/>
          </p:nvPr>
        </p:nvSpPr>
        <p:spPr>
          <a:xfrm>
            <a:off x="882650" y="4341813"/>
            <a:ext cx="5076825" cy="4103687"/>
          </a:xfrm>
        </p:spPr>
        <p:txBody>
          <a:bodyPr lIns="87781" tIns="43892" rIns="87781" bIns="43892"/>
          <a:lstStyle/>
          <a:p>
            <a:pPr>
              <a:tabLst>
                <a:tab pos="228600" algn="l"/>
                <a:tab pos="457200" algn="l"/>
                <a:tab pos="685800" algn="l"/>
                <a:tab pos="914400" algn="l"/>
                <a:tab pos="1143000" algn="l"/>
                <a:tab pos="1371600" algn="l"/>
              </a:tabLst>
              <a:defRPr/>
            </a:pPr>
            <a:endParaRPr lang="zh-TW" alt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E6C6EB9A-B55E-41B0-BBDC-5BD3FBDA5AAF}" type="slidenum">
              <a:rPr lang="en-US" altLang="zh-TW"/>
              <a:pPr/>
              <a:t>251</a:t>
            </a:fld>
            <a:endParaRPr lang="en-US" altLang="zh-TW"/>
          </a:p>
        </p:txBody>
      </p:sp>
      <p:sp>
        <p:nvSpPr>
          <p:cNvPr id="1022978" name="Rectangle 2"/>
          <p:cNvSpPr>
            <a:spLocks noGrp="1" noRot="1" noChangeAspect="1" noChangeArrowheads="1" noTextEdit="1"/>
          </p:cNvSpPr>
          <p:nvPr>
            <p:ph type="sldImg"/>
          </p:nvPr>
        </p:nvSpPr>
        <p:spPr>
          <a:xfrm>
            <a:off x="1371600" y="381000"/>
            <a:ext cx="4114800" cy="3086100"/>
          </a:xfrm>
          <a:ln/>
          <a:extLst>
            <a:ext uri="{FAA26D3D-D897-4be2-8F04-BA451C77F1D7}">
              <ma14:placeholderFlag xmlns:ma14="http://schemas.microsoft.com/office/mac/drawingml/2011/main" xmlns="" val="1"/>
            </a:ext>
          </a:extLst>
        </p:spPr>
      </p:sp>
      <p:sp>
        <p:nvSpPr>
          <p:cNvPr id="1022979" name="Rectangle 3"/>
          <p:cNvSpPr>
            <a:spLocks noGrp="1" noChangeArrowheads="1"/>
          </p:cNvSpPr>
          <p:nvPr>
            <p:ph type="body" idx="1"/>
          </p:nvPr>
        </p:nvSpPr>
        <p:spPr>
          <a:xfrm>
            <a:off x="914400" y="3581400"/>
            <a:ext cx="5486400" cy="4673600"/>
          </a:xfrm>
        </p:spPr>
        <p:txBody>
          <a:bodyPr/>
          <a:lstStyle/>
          <a:p>
            <a:pPr>
              <a:defRPr/>
            </a:pPr>
            <a:endParaRPr lang="en-AU" smtClean="0">
              <a:latin typeface="Times New Roman"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C6EAA6AC-8D72-4BDE-BD88-DCB6C0625060}" type="slidenum">
              <a:rPr lang="en-US" altLang="zh-TW"/>
              <a:pPr/>
              <a:t>254</a:t>
            </a:fld>
            <a:endParaRPr lang="en-US" altLang="zh-TW"/>
          </a:p>
        </p:txBody>
      </p:sp>
      <p:sp>
        <p:nvSpPr>
          <p:cNvPr id="1027074" name="Rectangle 2"/>
          <p:cNvSpPr>
            <a:spLocks noGrp="1" noRot="1" noChangeAspect="1" noChangeArrowheads="1" noTextEdit="1"/>
          </p:cNvSpPr>
          <p:nvPr>
            <p:ph type="sldImg"/>
          </p:nvPr>
        </p:nvSpPr>
        <p:spPr>
          <a:xfrm>
            <a:off x="1371600" y="381000"/>
            <a:ext cx="4114800" cy="3086100"/>
          </a:xfrm>
          <a:ln/>
          <a:extLst>
            <a:ext uri="{FAA26D3D-D897-4be2-8F04-BA451C77F1D7}">
              <ma14:placeholderFlag xmlns:ma14="http://schemas.microsoft.com/office/mac/drawingml/2011/main" xmlns="" val="1"/>
            </a:ext>
          </a:extLst>
        </p:spPr>
      </p:sp>
      <p:sp>
        <p:nvSpPr>
          <p:cNvPr id="1027075" name="Rectangle 3"/>
          <p:cNvSpPr>
            <a:spLocks noGrp="1" noChangeArrowheads="1"/>
          </p:cNvSpPr>
          <p:nvPr>
            <p:ph type="body" idx="1"/>
          </p:nvPr>
        </p:nvSpPr>
        <p:spPr>
          <a:xfrm>
            <a:off x="914400" y="3581400"/>
            <a:ext cx="5486400" cy="4673600"/>
          </a:xfrm>
        </p:spPr>
        <p:txBody>
          <a:bodyPr/>
          <a:lstStyle/>
          <a:p>
            <a:pPr>
              <a:defRPr/>
            </a:pPr>
            <a:endParaRPr lang="en-AU" smtClean="0">
              <a:latin typeface="Times New Roman"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69F4C02A-2BB6-4689-8D34-429869BDE90E}" type="slidenum">
              <a:rPr lang="en-US" altLang="zh-TW"/>
              <a:pPr/>
              <a:t>259</a:t>
            </a:fld>
            <a:endParaRPr lang="en-US" altLang="zh-TW"/>
          </a:p>
        </p:txBody>
      </p:sp>
      <p:sp>
        <p:nvSpPr>
          <p:cNvPr id="1033218" name="Rectangle 2"/>
          <p:cNvSpPr>
            <a:spLocks noGrp="1" noRot="1" noChangeAspect="1" noChangeArrowheads="1" noTextEdit="1"/>
          </p:cNvSpPr>
          <p:nvPr>
            <p:ph type="sldImg"/>
          </p:nvPr>
        </p:nvSpPr>
        <p:spPr>
          <a:xfrm>
            <a:off x="1371600" y="381000"/>
            <a:ext cx="4114800" cy="3086100"/>
          </a:xfrm>
          <a:ln/>
          <a:extLst>
            <a:ext uri="{FAA26D3D-D897-4be2-8F04-BA451C77F1D7}">
              <ma14:placeholderFlag xmlns:ma14="http://schemas.microsoft.com/office/mac/drawingml/2011/main" xmlns="" val="1"/>
            </a:ext>
          </a:extLst>
        </p:spPr>
      </p:sp>
      <p:sp>
        <p:nvSpPr>
          <p:cNvPr id="1033219" name="Rectangle 3"/>
          <p:cNvSpPr>
            <a:spLocks noGrp="1" noChangeArrowheads="1"/>
          </p:cNvSpPr>
          <p:nvPr>
            <p:ph type="body" idx="1"/>
          </p:nvPr>
        </p:nvSpPr>
        <p:spPr>
          <a:xfrm>
            <a:off x="914400" y="3581400"/>
            <a:ext cx="5486400" cy="4673600"/>
          </a:xfrm>
        </p:spPr>
        <p:txBody>
          <a:bodyPr/>
          <a:lstStyle/>
          <a:p>
            <a:pPr>
              <a:defRPr/>
            </a:pPr>
            <a:endParaRPr lang="en-AU" smtClean="0">
              <a:latin typeface="Times New Roman"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21011B42-849D-4266-A81A-170D98FD111B}" type="slidenum">
              <a:rPr lang="en-US" altLang="zh-TW"/>
              <a:pPr/>
              <a:t>262</a:t>
            </a:fld>
            <a:endParaRPr lang="en-US" altLang="zh-TW"/>
          </a:p>
        </p:txBody>
      </p:sp>
      <p:sp>
        <p:nvSpPr>
          <p:cNvPr id="572418" name="Rectangle 2"/>
          <p:cNvSpPr>
            <a:spLocks noGrp="1" noRot="1" noChangeAspect="1" noChangeArrowheads="1" noTextEdit="1"/>
          </p:cNvSpPr>
          <p:nvPr>
            <p:ph type="sldImg"/>
          </p:nvPr>
        </p:nvSpPr>
        <p:spPr>
          <a:xfrm>
            <a:off x="1185863" y="698500"/>
            <a:ext cx="4545012" cy="3408363"/>
          </a:xfrm>
          <a:ln/>
          <a:extLst>
            <a:ext uri="{FAA26D3D-D897-4be2-8F04-BA451C77F1D7}">
              <ma14:placeholderFlag xmlns:ma14="http://schemas.microsoft.com/office/mac/drawingml/2011/main" xmlns="" val="1"/>
            </a:ext>
          </a:extLst>
        </p:spPr>
      </p:sp>
      <p:sp>
        <p:nvSpPr>
          <p:cNvPr id="572419" name="Rectangle 3"/>
          <p:cNvSpPr>
            <a:spLocks noGrp="1" noChangeArrowheads="1"/>
          </p:cNvSpPr>
          <p:nvPr>
            <p:ph type="body" idx="1"/>
          </p:nvPr>
        </p:nvSpPr>
        <p:spPr>
          <a:xfrm>
            <a:off x="884238" y="4338638"/>
            <a:ext cx="5075237" cy="4106862"/>
          </a:xfrm>
        </p:spPr>
        <p:txBody>
          <a:bodyPr lIns="89176" tIns="44588" rIns="89176" bIns="44588"/>
          <a:lstStyle/>
          <a:p>
            <a:pPr>
              <a:defRPr/>
            </a:pPr>
            <a:endParaRPr lang="zh-TW"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C50C5344-F5CC-42FB-84D8-240FBA587612}" type="slidenum">
              <a:rPr lang="zh-TW" altLang="en-US"/>
              <a:pPr/>
              <a:t>32</a:t>
            </a:fld>
            <a:endParaRPr lang="en-US" altLang="zh-TW"/>
          </a:p>
        </p:txBody>
      </p:sp>
      <p:sp>
        <p:nvSpPr>
          <p:cNvPr id="1333250" name="Rectangle 2"/>
          <p:cNvSpPr>
            <a:spLocks noGrp="1" noRot="1" noChangeAspect="1" noChangeArrowheads="1" noTextEdit="1"/>
          </p:cNvSpPr>
          <p:nvPr>
            <p:ph type="sldImg"/>
          </p:nvPr>
        </p:nvSpPr>
        <p:spPr>
          <a:xfrm>
            <a:off x="1184275" y="696913"/>
            <a:ext cx="4548188" cy="3411537"/>
          </a:xfrm>
          <a:ln/>
          <a:extLst>
            <a:ext uri="{FAA26D3D-D897-4be2-8F04-BA451C77F1D7}">
              <ma14:placeholderFlag xmlns:ma14="http://schemas.microsoft.com/office/mac/drawingml/2011/main" xmlns="" val="1"/>
            </a:ext>
          </a:extLst>
        </p:spPr>
      </p:sp>
      <p:sp>
        <p:nvSpPr>
          <p:cNvPr id="1333251" name="Rectangle 3"/>
          <p:cNvSpPr>
            <a:spLocks noGrp="1" noChangeArrowheads="1"/>
          </p:cNvSpPr>
          <p:nvPr>
            <p:ph type="body" idx="1"/>
          </p:nvPr>
        </p:nvSpPr>
        <p:spPr>
          <a:xfrm>
            <a:off x="882650" y="4340225"/>
            <a:ext cx="5076825" cy="4106863"/>
          </a:xfrm>
        </p:spPr>
        <p:txBody>
          <a:bodyPr/>
          <a:lstStyle/>
          <a:p>
            <a:r>
              <a:rPr lang="en-US" altLang="zh-TW" smtClean="0">
                <a:latin typeface="Arial" pitchFamily="34" charset="0"/>
                <a:ea typeface="新細明體" pitchFamily="18" charset="-120"/>
              </a:rPr>
              <a:t>For the different types of PICs, you can configure which conditions trigger alarms and whether they trigger a red or yellow alarm, or are ignored. Red alarm conditions light the red alarm LED on the router’s craft interface and trigger an audible alarm if one is connected to the contacts on the craft interface. Yellow alarm conditions light the yellow alarm LED on the router’s craft interface and trigger an audible alarm if one is connected to the craft interface.</a:t>
            </a:r>
          </a:p>
          <a:p>
            <a:r>
              <a:rPr lang="en-US" altLang="zh-TW" smtClean="0">
                <a:latin typeface="Arial" pitchFamily="34" charset="0"/>
                <a:ea typeface="新細明體" pitchFamily="18" charset="-120"/>
              </a:rPr>
              <a:t>You cannot disable or remap any safety-related alarm, such as fan, temperature, or power supply alarms.</a:t>
            </a:r>
          </a:p>
          <a:p>
            <a:endParaRPr lang="en-US" altLang="zh-TW" smtClean="0">
              <a:latin typeface="Arial" pitchFamily="34" charset="0"/>
              <a:ea typeface="新細明體" pitchFamily="18" charset="-120"/>
            </a:endParaRPr>
          </a:p>
          <a:p>
            <a:endParaRPr lang="zh-TW" altLang="en-US" smtClean="0">
              <a:latin typeface="Arial" pitchFamily="34" charset="0"/>
              <a:ea typeface="新細明體" pitchFamily="18" charset="-12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77129A7E-8407-4F8C-9789-D56FAB6A6E9F}" type="slidenum">
              <a:rPr lang="zh-TW" altLang="en-US"/>
              <a:pPr/>
              <a:t>33</a:t>
            </a:fld>
            <a:endParaRPr lang="en-US" altLang="zh-TW"/>
          </a:p>
        </p:txBody>
      </p:sp>
      <p:sp>
        <p:nvSpPr>
          <p:cNvPr id="1335298" name="Rectangle 2"/>
          <p:cNvSpPr>
            <a:spLocks noGrp="1" noRot="1" noChangeAspect="1" noChangeArrowheads="1" noTextEdit="1"/>
          </p:cNvSpPr>
          <p:nvPr>
            <p:ph type="sldImg"/>
          </p:nvPr>
        </p:nvSpPr>
        <p:spPr>
          <a:xfrm>
            <a:off x="1184275" y="696913"/>
            <a:ext cx="4548188" cy="3411537"/>
          </a:xfrm>
          <a:ln/>
          <a:extLst>
            <a:ext uri="{FAA26D3D-D897-4be2-8F04-BA451C77F1D7}">
              <ma14:placeholderFlag xmlns:ma14="http://schemas.microsoft.com/office/mac/drawingml/2011/main" xmlns="" val="1"/>
            </a:ext>
          </a:extLst>
        </p:spPr>
      </p:sp>
      <p:sp>
        <p:nvSpPr>
          <p:cNvPr id="1335299" name="Rectangle 3"/>
          <p:cNvSpPr>
            <a:spLocks noGrp="1" noChangeArrowheads="1"/>
          </p:cNvSpPr>
          <p:nvPr>
            <p:ph type="body" idx="1"/>
          </p:nvPr>
        </p:nvSpPr>
        <p:spPr>
          <a:xfrm>
            <a:off x="882650" y="4340225"/>
            <a:ext cx="5076825" cy="4106863"/>
          </a:xfrm>
        </p:spPr>
        <p:txBody>
          <a:bodyPr/>
          <a:lstStyle/>
          <a:p>
            <a:pPr>
              <a:tabLst>
                <a:tab pos="2527300" algn="l"/>
              </a:tabLst>
            </a:pPr>
            <a:r>
              <a:rPr lang="en-US" altLang="zh-TW" smtClean="0">
                <a:latin typeface="Arial" pitchFamily="34" charset="0"/>
                <a:ea typeface="新細明體" pitchFamily="18" charset="-120"/>
              </a:rPr>
              <a:t>Using SNMP or the CLI, you can display information about all chassis components.</a:t>
            </a:r>
          </a:p>
          <a:p>
            <a:pPr>
              <a:tabLst>
                <a:tab pos="2527300" algn="l"/>
              </a:tabLst>
            </a:pPr>
            <a:r>
              <a:rPr lang="en-US" altLang="zh-TW" smtClean="0">
                <a:latin typeface="Arial" pitchFamily="34" charset="0"/>
                <a:ea typeface="新細明體" pitchFamily="18" charset="-120"/>
              </a:rPr>
              <a:t>The following items are visible using commands from the show chassis command hierarchy:</a:t>
            </a:r>
          </a:p>
          <a:p>
            <a:pPr>
              <a:tabLst>
                <a:tab pos="2527300" algn="l"/>
              </a:tabLst>
            </a:pPr>
            <a:r>
              <a:rPr lang="en-US" altLang="zh-TW" smtClean="0">
                <a:latin typeface="Arial" pitchFamily="34" charset="0"/>
                <a:ea typeface="新細明體" pitchFamily="18" charset="-120"/>
              </a:rPr>
              <a:t> </a:t>
            </a:r>
          </a:p>
          <a:p>
            <a:pPr>
              <a:tabLst>
                <a:tab pos="2527300" algn="l"/>
              </a:tabLst>
            </a:pPr>
            <a:r>
              <a:rPr lang="en-US" altLang="zh-TW" smtClean="0">
                <a:latin typeface="Arial" pitchFamily="34" charset="0"/>
                <a:ea typeface="新細明體" pitchFamily="18" charset="-120"/>
              </a:rPr>
              <a:t>Chassis alarm status	show chassis alarm</a:t>
            </a:r>
          </a:p>
          <a:p>
            <a:pPr>
              <a:tabLst>
                <a:tab pos="2527300" algn="l"/>
              </a:tabLst>
            </a:pPr>
            <a:r>
              <a:rPr lang="en-US" altLang="zh-TW" smtClean="0">
                <a:latin typeface="Arial" pitchFamily="34" charset="0"/>
                <a:ea typeface="新細明體" pitchFamily="18" charset="-120"/>
              </a:rPr>
              <a:t>Chassis clock-source configuration	show chassis clocks</a:t>
            </a:r>
            <a:endParaRPr lang="en-US" altLang="zh-TW" smtClean="0">
              <a:latin typeface="Courier New" pitchFamily="49" charset="0"/>
              <a:ea typeface="新細明體" pitchFamily="18" charset="-120"/>
            </a:endParaRPr>
          </a:p>
          <a:p>
            <a:pPr>
              <a:tabLst>
                <a:tab pos="2527300" algn="l"/>
              </a:tabLst>
            </a:pPr>
            <a:r>
              <a:rPr lang="en-US" altLang="zh-TW" smtClean="0">
                <a:latin typeface="Arial" pitchFamily="34" charset="0"/>
                <a:ea typeface="新細明體" pitchFamily="18" charset="-120"/>
              </a:rPr>
              <a:t>Information currently on craft display	show chassis display</a:t>
            </a:r>
            <a:endParaRPr lang="en-US" altLang="zh-TW" smtClean="0">
              <a:latin typeface="Courier New" pitchFamily="49" charset="0"/>
              <a:ea typeface="新細明體" pitchFamily="18" charset="-120"/>
            </a:endParaRPr>
          </a:p>
          <a:p>
            <a:pPr>
              <a:tabLst>
                <a:tab pos="2527300" algn="l"/>
              </a:tabLst>
            </a:pPr>
            <a:r>
              <a:rPr lang="en-US" altLang="zh-TW" smtClean="0">
                <a:latin typeface="Arial" pitchFamily="34" charset="0"/>
                <a:ea typeface="新細明體" pitchFamily="18" charset="-120"/>
              </a:rPr>
              <a:t>Environmental information	show chassis environment</a:t>
            </a:r>
            <a:endParaRPr lang="en-US" altLang="zh-TW" smtClean="0">
              <a:latin typeface="Courier New" pitchFamily="49" charset="0"/>
              <a:ea typeface="新細明體" pitchFamily="18" charset="-120"/>
            </a:endParaRPr>
          </a:p>
          <a:p>
            <a:pPr>
              <a:tabLst>
                <a:tab pos="2527300" algn="l"/>
              </a:tabLst>
            </a:pPr>
            <a:r>
              <a:rPr lang="en-US" altLang="zh-TW" smtClean="0">
                <a:latin typeface="Arial" pitchFamily="34" charset="0"/>
                <a:ea typeface="新細明體" pitchFamily="18" charset="-120"/>
              </a:rPr>
              <a:t>Firmware version	show chassis firmware</a:t>
            </a:r>
            <a:endParaRPr lang="en-US" altLang="zh-TW" smtClean="0">
              <a:latin typeface="Courier New" pitchFamily="49" charset="0"/>
              <a:ea typeface="新細明體" pitchFamily="18" charset="-120"/>
            </a:endParaRPr>
          </a:p>
          <a:p>
            <a:pPr>
              <a:tabLst>
                <a:tab pos="2527300" algn="l"/>
              </a:tabLst>
            </a:pPr>
            <a:r>
              <a:rPr lang="en-US" altLang="zh-TW" smtClean="0">
                <a:latin typeface="Arial" pitchFamily="34" charset="0"/>
                <a:ea typeface="新細明體" pitchFamily="18" charset="-120"/>
              </a:rPr>
              <a:t>FPC and PIC status	show chassis fpc</a:t>
            </a:r>
            <a:endParaRPr lang="en-US" altLang="zh-TW" smtClean="0">
              <a:latin typeface="Courier New" pitchFamily="49" charset="0"/>
              <a:ea typeface="新細明體" pitchFamily="18" charset="-120"/>
            </a:endParaRPr>
          </a:p>
          <a:p>
            <a:pPr>
              <a:tabLst>
                <a:tab pos="2527300" algn="l"/>
              </a:tabLst>
            </a:pPr>
            <a:r>
              <a:rPr lang="en-US" altLang="zh-TW" smtClean="0">
                <a:latin typeface="Arial" pitchFamily="34" charset="0"/>
                <a:ea typeface="新細明體" pitchFamily="18" charset="-120"/>
              </a:rPr>
              <a:t>Hardware inventory	show chassis hardware</a:t>
            </a:r>
            <a:endParaRPr lang="en-US" altLang="zh-TW" smtClean="0">
              <a:latin typeface="Courier New" pitchFamily="49" charset="0"/>
              <a:ea typeface="新細明體" pitchFamily="18" charset="-120"/>
            </a:endParaRPr>
          </a:p>
          <a:p>
            <a:pPr>
              <a:tabLst>
                <a:tab pos="2527300" algn="l"/>
              </a:tabLst>
            </a:pPr>
            <a:r>
              <a:rPr lang="en-US" altLang="zh-TW" smtClean="0">
                <a:latin typeface="Arial" pitchFamily="34" charset="0"/>
                <a:ea typeface="新細明體" pitchFamily="18" charset="-120"/>
              </a:rPr>
              <a:t>MAC address	show chassis mac-addresses</a:t>
            </a:r>
          </a:p>
          <a:p>
            <a:pPr>
              <a:tabLst>
                <a:tab pos="2527300" algn="l"/>
              </a:tabLst>
            </a:pPr>
            <a:r>
              <a:rPr lang="en-US" altLang="zh-TW" smtClean="0">
                <a:latin typeface="Arial" pitchFamily="34" charset="0"/>
                <a:ea typeface="新細明體" pitchFamily="18" charset="-120"/>
              </a:rPr>
              <a:t>PFE control board status	show chassis [feb | scb | sfm </a:t>
            </a:r>
            <a:r>
              <a:rPr lang="en-US" altLang="zh-TW" i="1" smtClean="0">
                <a:latin typeface="Arial" pitchFamily="34" charset="0"/>
                <a:ea typeface="新細明體" pitchFamily="18" charset="-120"/>
              </a:rPr>
              <a:t>slot | </a:t>
            </a:r>
            <a:r>
              <a:rPr lang="en-US" altLang="zh-TW" smtClean="0">
                <a:latin typeface="Arial" pitchFamily="34" charset="0"/>
                <a:ea typeface="新細明體" pitchFamily="18" charset="-120"/>
              </a:rPr>
              <a:t>ssb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0277674E-B875-4EFC-AB0D-4FDBAB99BB1D}" type="slidenum">
              <a:rPr lang="zh-TW" altLang="en-US"/>
              <a:pPr/>
              <a:t>34</a:t>
            </a:fld>
            <a:endParaRPr lang="en-US" altLang="zh-TW"/>
          </a:p>
        </p:txBody>
      </p:sp>
      <p:sp>
        <p:nvSpPr>
          <p:cNvPr id="1337346" name="Rectangle 2"/>
          <p:cNvSpPr>
            <a:spLocks noGrp="1" noRot="1" noChangeAspect="1" noChangeArrowheads="1" noTextEdit="1"/>
          </p:cNvSpPr>
          <p:nvPr>
            <p:ph type="sldImg"/>
          </p:nvPr>
        </p:nvSpPr>
        <p:spPr>
          <a:xfrm>
            <a:off x="1184275" y="696913"/>
            <a:ext cx="4548188" cy="3411537"/>
          </a:xfrm>
          <a:ln/>
          <a:extLst>
            <a:ext uri="{FAA26D3D-D897-4be2-8F04-BA451C77F1D7}">
              <ma14:placeholderFlag xmlns:ma14="http://schemas.microsoft.com/office/mac/drawingml/2011/main" xmlns="" val="1"/>
            </a:ext>
          </a:extLst>
        </p:spPr>
      </p:sp>
      <p:sp>
        <p:nvSpPr>
          <p:cNvPr id="1337347" name="Rectangle 3"/>
          <p:cNvSpPr>
            <a:spLocks noGrp="1" noChangeArrowheads="1"/>
          </p:cNvSpPr>
          <p:nvPr>
            <p:ph type="body" idx="1"/>
          </p:nvPr>
        </p:nvSpPr>
        <p:spPr>
          <a:xfrm>
            <a:off x="882650" y="4340225"/>
            <a:ext cx="5076825" cy="4106863"/>
          </a:xfrm>
        </p:spPr>
        <p:txBody>
          <a:bodyPr/>
          <a:lstStyle/>
          <a:p>
            <a:pPr>
              <a:spcAft>
                <a:spcPts val="588"/>
              </a:spcAft>
            </a:pPr>
            <a:r>
              <a:rPr lang="en-US" altLang="zh-TW" smtClean="0">
                <a:latin typeface="Arial" pitchFamily="34" charset="0"/>
                <a:ea typeface="新細明體" pitchFamily="18" charset="-120"/>
              </a:rPr>
              <a:t>When you receive a Juniper Networks router, all the software is installed on the system. When you power on the router, the software and all the software processes start automatically. You simply need to configure the software and the router will be ready to participate in the network. </a:t>
            </a:r>
          </a:p>
          <a:p>
            <a:pPr>
              <a:spcAft>
                <a:spcPts val="588"/>
              </a:spcAft>
            </a:pPr>
            <a:r>
              <a:rPr lang="en-US" altLang="zh-TW" smtClean="0">
                <a:latin typeface="Arial" pitchFamily="34" charset="0"/>
                <a:ea typeface="新細明體" pitchFamily="18" charset="-120"/>
              </a:rPr>
              <a:t>The software is installed on the router’s flash drive (a nonrotating drive) and hard drive (a rotating disk), and a copy of the software also is provided on external media, which can be inserted into the router’s LS-120 floppy disk drive on the M40 or the PCMCIA slot on all other Juniper Networks routers. Normally, when you power on the router, it runs the copy of the software that is installed on the flash drive.</a:t>
            </a:r>
          </a:p>
          <a:p>
            <a:pPr>
              <a:spcAft>
                <a:spcPts val="588"/>
              </a:spcAft>
            </a:pPr>
            <a:r>
              <a:rPr lang="en-US" altLang="zh-TW" smtClean="0">
                <a:latin typeface="Arial" pitchFamily="34" charset="0"/>
                <a:ea typeface="新細明體" pitchFamily="18" charset="-120"/>
              </a:rPr>
              <a:t>Periodically, you might want to upgrade the router software as new features are made available or as software problems are fixed. You normally obtain upgraded software by downloading the upgrade packages onto your router or onto another system on your local network. Then you install the software upgrade on the router’s flash and hard drives.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A8379C97-27BD-4625-8C11-E7AF6923F991}" type="slidenum">
              <a:rPr lang="zh-TW" altLang="en-US"/>
              <a:pPr/>
              <a:t>35</a:t>
            </a:fld>
            <a:endParaRPr lang="en-US" altLang="zh-TW"/>
          </a:p>
        </p:txBody>
      </p:sp>
      <p:sp>
        <p:nvSpPr>
          <p:cNvPr id="1339394" name="Rectangle 2"/>
          <p:cNvSpPr>
            <a:spLocks noGrp="1" noRot="1" noChangeAspect="1" noChangeArrowheads="1" noTextEdit="1"/>
          </p:cNvSpPr>
          <p:nvPr>
            <p:ph type="sldImg"/>
          </p:nvPr>
        </p:nvSpPr>
        <p:spPr>
          <a:xfrm>
            <a:off x="1184275" y="698500"/>
            <a:ext cx="4546600" cy="3409950"/>
          </a:xfrm>
          <a:ln/>
          <a:extLst>
            <a:ext uri="{FAA26D3D-D897-4be2-8F04-BA451C77F1D7}">
              <ma14:placeholderFlag xmlns:ma14="http://schemas.microsoft.com/office/mac/drawingml/2011/main" xmlns="" val="1"/>
            </a:ext>
          </a:extLst>
        </p:spPr>
      </p:sp>
      <p:sp>
        <p:nvSpPr>
          <p:cNvPr id="1339395" name="Rectangle 3"/>
          <p:cNvSpPr>
            <a:spLocks noGrp="1" noChangeArrowheads="1"/>
          </p:cNvSpPr>
          <p:nvPr>
            <p:ph type="body" idx="1"/>
          </p:nvPr>
        </p:nvSpPr>
        <p:spPr>
          <a:xfrm>
            <a:off x="882650" y="4340225"/>
            <a:ext cx="5076825" cy="4105275"/>
          </a:xfrm>
        </p:spPr>
        <p:txBody>
          <a:bodyPr/>
          <a:lstStyle/>
          <a:p>
            <a:pPr>
              <a:defRPr/>
            </a:pPr>
            <a:endParaRPr lang="zh-TW"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898F15E5-3E9F-4842-B9CA-4A3695EF89DA}" type="slidenum">
              <a:rPr lang="zh-TW" altLang="en-US"/>
              <a:pPr/>
              <a:t>36</a:t>
            </a:fld>
            <a:endParaRPr lang="en-US" altLang="zh-TW"/>
          </a:p>
        </p:txBody>
      </p:sp>
      <p:sp>
        <p:nvSpPr>
          <p:cNvPr id="1341442" name="Rectangle 2"/>
          <p:cNvSpPr>
            <a:spLocks noGrp="1" noRot="1" noChangeAspect="1" noChangeArrowheads="1" noTextEdit="1"/>
          </p:cNvSpPr>
          <p:nvPr>
            <p:ph type="sldImg"/>
          </p:nvPr>
        </p:nvSpPr>
        <p:spPr>
          <a:xfrm>
            <a:off x="1184275" y="698500"/>
            <a:ext cx="4546600" cy="3409950"/>
          </a:xfrm>
          <a:ln/>
          <a:extLst>
            <a:ext uri="{FAA26D3D-D897-4be2-8F04-BA451C77F1D7}">
              <ma14:placeholderFlag xmlns:ma14="http://schemas.microsoft.com/office/mac/drawingml/2011/main" xmlns="" val="1"/>
            </a:ext>
          </a:extLst>
        </p:spPr>
      </p:sp>
      <p:sp>
        <p:nvSpPr>
          <p:cNvPr id="1341443" name="Rectangle 3"/>
          <p:cNvSpPr>
            <a:spLocks noGrp="1" noChangeArrowheads="1"/>
          </p:cNvSpPr>
          <p:nvPr>
            <p:ph type="body" idx="1"/>
          </p:nvPr>
        </p:nvSpPr>
        <p:spPr>
          <a:xfrm>
            <a:off x="882650" y="4340225"/>
            <a:ext cx="5076825" cy="4105275"/>
          </a:xfrm>
        </p:spPr>
        <p:txBody>
          <a:bodyPr/>
          <a:lstStyle/>
          <a:p>
            <a:pPr>
              <a:defRPr/>
            </a:pPr>
            <a:endParaRPr lang="zh-TW"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5B74C561-AB14-46F5-8791-1C9B0361AB2A}" type="slidenum">
              <a:rPr lang="zh-TW" altLang="en-US"/>
              <a:pPr/>
              <a:t>37</a:t>
            </a:fld>
            <a:endParaRPr lang="en-US" altLang="zh-TW"/>
          </a:p>
        </p:txBody>
      </p:sp>
      <p:sp>
        <p:nvSpPr>
          <p:cNvPr id="1345538" name="Rectangle 2"/>
          <p:cNvSpPr>
            <a:spLocks noGrp="1" noRot="1" noChangeAspect="1" noChangeArrowheads="1" noTextEdit="1"/>
          </p:cNvSpPr>
          <p:nvPr>
            <p:ph type="sldImg"/>
          </p:nvPr>
        </p:nvSpPr>
        <p:spPr>
          <a:xfrm>
            <a:off x="1184275" y="696913"/>
            <a:ext cx="4548188" cy="3411537"/>
          </a:xfrm>
          <a:ln/>
          <a:extLst>
            <a:ext uri="{FAA26D3D-D897-4be2-8F04-BA451C77F1D7}">
              <ma14:placeholderFlag xmlns:ma14="http://schemas.microsoft.com/office/mac/drawingml/2011/main" xmlns="" val="1"/>
            </a:ext>
          </a:extLst>
        </p:spPr>
      </p:sp>
      <p:sp>
        <p:nvSpPr>
          <p:cNvPr id="1345539" name="Rectangle 3"/>
          <p:cNvSpPr>
            <a:spLocks noGrp="1" noChangeArrowheads="1"/>
          </p:cNvSpPr>
          <p:nvPr>
            <p:ph type="body" idx="1"/>
          </p:nvPr>
        </p:nvSpPr>
        <p:spPr>
          <a:xfrm>
            <a:off x="882650" y="4340225"/>
            <a:ext cx="5076825" cy="4106863"/>
          </a:xfrm>
        </p:spPr>
        <p:txBody>
          <a:bodyPr/>
          <a:lstStyle/>
          <a:p>
            <a:r>
              <a:rPr lang="en-US" altLang="zh-TW" smtClean="0">
                <a:latin typeface="Arial" pitchFamily="34" charset="0"/>
                <a:ea typeface="新細明體" pitchFamily="18" charset="-120"/>
              </a:rPr>
              <a:t>The Routing Engine kernel (JUNOS kernel) provides the underlying infrastructure for all the JUNOS software processes. In addition, it provides the link between the routing protocol process’ routing tables and the Routing Engine’s forwarding table, and it is responsible for all communication with the Packet Forwarding Engine, which include keeping the Packet Forwarding Engine’s copy of the forwarding table synchronized with the master copy in the Routing Engine.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7FA7DB9A-5E3F-4E52-90A1-96FD5BACFE7C}" type="slidenum">
              <a:rPr lang="zh-TW" altLang="en-US"/>
              <a:pPr/>
              <a:t>38</a:t>
            </a:fld>
            <a:endParaRPr lang="en-US" altLang="zh-TW"/>
          </a:p>
        </p:txBody>
      </p:sp>
      <p:sp>
        <p:nvSpPr>
          <p:cNvPr id="1347586" name="Rectangle 2"/>
          <p:cNvSpPr>
            <a:spLocks noGrp="1" noRot="1" noChangeAspect="1" noChangeArrowheads="1" noTextEdit="1"/>
          </p:cNvSpPr>
          <p:nvPr>
            <p:ph type="sldImg"/>
          </p:nvPr>
        </p:nvSpPr>
        <p:spPr>
          <a:xfrm>
            <a:off x="1184275" y="696913"/>
            <a:ext cx="4548188" cy="3411537"/>
          </a:xfrm>
          <a:ln/>
          <a:extLst>
            <a:ext uri="{FAA26D3D-D897-4be2-8F04-BA451C77F1D7}">
              <ma14:placeholderFlag xmlns:ma14="http://schemas.microsoft.com/office/mac/drawingml/2011/main" xmlns="" val="1"/>
            </a:ext>
          </a:extLst>
        </p:spPr>
      </p:sp>
      <p:sp>
        <p:nvSpPr>
          <p:cNvPr id="1347587" name="Rectangle 3"/>
          <p:cNvSpPr>
            <a:spLocks noGrp="1" noChangeArrowheads="1"/>
          </p:cNvSpPr>
          <p:nvPr>
            <p:ph type="body" idx="1"/>
          </p:nvPr>
        </p:nvSpPr>
        <p:spPr>
          <a:xfrm>
            <a:off x="882650" y="4340225"/>
            <a:ext cx="5076825" cy="4106863"/>
          </a:xfrm>
        </p:spPr>
        <p:txBody>
          <a:bodyPr/>
          <a:lstStyle/>
          <a:p>
            <a:pPr>
              <a:defRPr/>
            </a:pPr>
            <a:r>
              <a:rPr lang="en-US" altLang="zh-TW" smtClean="0"/>
              <a:t>The PFE microkernel is a small and efficient supervisory program that runs on the SCB, SSB, and each plug-in FPC card. It supervises the operation of the PFE. Its duties include:</a:t>
            </a:r>
          </a:p>
          <a:p>
            <a:pPr lvl="1" indent="112391">
              <a:buFontTx/>
              <a:buChar char="•"/>
              <a:defRPr/>
            </a:pPr>
            <a:r>
              <a:rPr lang="en-US" altLang="zh-TW" smtClean="0">
                <a:cs typeface="新細明體" charset="0"/>
              </a:rPr>
              <a:t>Managing the PFE forwarding table</a:t>
            </a:r>
          </a:p>
          <a:p>
            <a:pPr lvl="1" indent="112391">
              <a:buFontTx/>
              <a:buChar char="•"/>
              <a:defRPr/>
            </a:pPr>
            <a:r>
              <a:rPr lang="en-US" altLang="zh-TW" smtClean="0">
                <a:cs typeface="新細明體" charset="0"/>
              </a:rPr>
              <a:t>Forwarding control traffic to the RE</a:t>
            </a:r>
          </a:p>
          <a:p>
            <a:pPr lvl="1" indent="112391">
              <a:buFontTx/>
              <a:buChar char="•"/>
              <a:defRPr/>
            </a:pPr>
            <a:r>
              <a:rPr lang="en-US" altLang="zh-TW" smtClean="0">
                <a:cs typeface="新細明體" charset="0"/>
              </a:rPr>
              <a:t>Monitoring the chassis temperature sensors, cooling system, and craft interface</a:t>
            </a:r>
          </a:p>
          <a:p>
            <a:pPr lvl="1" indent="112391">
              <a:buFontTx/>
              <a:buChar char="•"/>
              <a:defRPr/>
            </a:pPr>
            <a:r>
              <a:rPr lang="en-US" altLang="zh-TW" smtClean="0">
                <a:cs typeface="新細明體" charset="0"/>
              </a:rPr>
              <a:t>Collecting interface statistics</a:t>
            </a:r>
          </a:p>
          <a:p>
            <a:pPr lvl="1" indent="112391">
              <a:buFontTx/>
              <a:buChar char="•"/>
              <a:defRPr/>
            </a:pPr>
            <a:r>
              <a:rPr lang="en-US" altLang="zh-TW" smtClean="0">
                <a:cs typeface="新細明體" charset="0"/>
              </a:rPr>
              <a:t>Supervising hot-swap events</a:t>
            </a:r>
          </a:p>
          <a:p>
            <a:pPr>
              <a:defRPr/>
            </a:pPr>
            <a:r>
              <a:rPr lang="en-US" altLang="zh-TW" smtClean="0"/>
              <a:t>The PFE microkernel is stored on the RE in /usr/share/pfe under the names scb.jbf and fpc.jbf. These files are part of the jpfe software upgrade package.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2015B18C-4EA9-41CD-A914-C09FE531633E}" type="slidenum">
              <a:rPr lang="zh-TW" altLang="en-US"/>
              <a:pPr/>
              <a:t>39</a:t>
            </a:fld>
            <a:endParaRPr lang="en-US" altLang="zh-TW"/>
          </a:p>
        </p:txBody>
      </p:sp>
      <p:sp>
        <p:nvSpPr>
          <p:cNvPr id="1349634" name="Rectangle 2"/>
          <p:cNvSpPr>
            <a:spLocks noGrp="1" noRot="1" noChangeAspect="1" noChangeArrowheads="1" noTextEdit="1"/>
          </p:cNvSpPr>
          <p:nvPr>
            <p:ph type="sldImg"/>
          </p:nvPr>
        </p:nvSpPr>
        <p:spPr>
          <a:xfrm>
            <a:off x="1184275" y="696913"/>
            <a:ext cx="4548188" cy="3411537"/>
          </a:xfrm>
          <a:ln/>
          <a:extLst>
            <a:ext uri="{FAA26D3D-D897-4be2-8F04-BA451C77F1D7}">
              <ma14:placeholderFlag xmlns:ma14="http://schemas.microsoft.com/office/mac/drawingml/2011/main" xmlns="" val="1"/>
            </a:ext>
          </a:extLst>
        </p:spPr>
      </p:sp>
      <p:sp>
        <p:nvSpPr>
          <p:cNvPr id="1349635" name="Rectangle 3"/>
          <p:cNvSpPr>
            <a:spLocks noGrp="1" noChangeArrowheads="1"/>
          </p:cNvSpPr>
          <p:nvPr>
            <p:ph type="body" idx="1"/>
          </p:nvPr>
        </p:nvSpPr>
        <p:spPr>
          <a:xfrm>
            <a:off x="882650" y="4340225"/>
            <a:ext cx="5076825" cy="4106863"/>
          </a:xfrm>
        </p:spPr>
        <p:txBody>
          <a:bodyPr/>
          <a:lstStyle/>
          <a:p>
            <a:r>
              <a:rPr lang="en-US" altLang="zh-TW" smtClean="0">
                <a:latin typeface="Arial" pitchFamily="34" charset="0"/>
                <a:ea typeface="新細明體" pitchFamily="18" charset="-120"/>
              </a:rPr>
              <a:t>The JUNOS chassis process allows you to configure alarm management and the system reference clock. You configure various properties such as the primary reference clock source or the mappings between particular alarms and the severity of the alarm they eventually generate.</a:t>
            </a:r>
          </a:p>
          <a:p>
            <a:r>
              <a:rPr lang="en-US" altLang="zh-TW" smtClean="0">
                <a:latin typeface="Arial" pitchFamily="34" charset="0"/>
                <a:ea typeface="新細明體" pitchFamily="18" charset="-120"/>
              </a:rPr>
              <a:t>The chassis process keeps track of the state of each chassis component by gathering that information from its twin process running on the Packet Forwarding Engine, thus enabling the JUNOS software to track the status and condition of the router’s chassis components.</a:t>
            </a:r>
          </a:p>
          <a:p>
            <a:r>
              <a:rPr lang="en-US" altLang="zh-TW" smtClean="0">
                <a:latin typeface="Arial" pitchFamily="34" charset="0"/>
                <a:ea typeface="新細明體" pitchFamily="18" charset="-120"/>
              </a:rPr>
              <a:t>The JUNOS interface process allows you to configure and control the physical interface devices and logical interfaces present in a Juniper router. You configure various interface properties such as the interface location (that is, which slot the FPC is installed in and which location on the FPC the PIC is installed in), the interface encapsulation, and interface-specific properties.</a:t>
            </a:r>
          </a:p>
          <a:p>
            <a:r>
              <a:rPr lang="en-US" altLang="zh-TW" smtClean="0">
                <a:latin typeface="Arial" pitchFamily="34" charset="0"/>
                <a:ea typeface="新細明體" pitchFamily="18" charset="-120"/>
              </a:rPr>
              <a:t>You can configure the interfaces that are currently present in the router, as well as interfaces that are currently not present in the router but that you may be adding at a future time. The JUNOS interface process communicates, through the JUNOS kernel, with the interface process in the Packet Forwarding Engine, thus enabling the JUNOS software to track the status and condition of the router’s interfaces.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849F7B6B-F3D8-4919-88BD-D66683929416}" type="slidenum">
              <a:rPr lang="zh-TW" altLang="en-US"/>
              <a:pPr/>
              <a:t>40</a:t>
            </a:fld>
            <a:endParaRPr lang="en-US" altLang="zh-TW"/>
          </a:p>
        </p:txBody>
      </p:sp>
      <p:sp>
        <p:nvSpPr>
          <p:cNvPr id="1351682" name="Rectangle 2"/>
          <p:cNvSpPr>
            <a:spLocks noGrp="1" noRot="1" noChangeAspect="1" noChangeArrowheads="1" noTextEdit="1"/>
          </p:cNvSpPr>
          <p:nvPr>
            <p:ph type="sldImg"/>
          </p:nvPr>
        </p:nvSpPr>
        <p:spPr>
          <a:xfrm>
            <a:off x="1184275" y="696913"/>
            <a:ext cx="4548188" cy="3411537"/>
          </a:xfrm>
          <a:ln/>
          <a:extLst>
            <a:ext uri="{FAA26D3D-D897-4be2-8F04-BA451C77F1D7}">
              <ma14:placeholderFlag xmlns:ma14="http://schemas.microsoft.com/office/mac/drawingml/2011/main" xmlns="" val="1"/>
            </a:ext>
          </a:extLst>
        </p:spPr>
      </p:sp>
      <p:sp>
        <p:nvSpPr>
          <p:cNvPr id="1351683" name="Rectangle 3"/>
          <p:cNvSpPr>
            <a:spLocks noGrp="1" noChangeArrowheads="1"/>
          </p:cNvSpPr>
          <p:nvPr>
            <p:ph type="body" idx="1"/>
          </p:nvPr>
        </p:nvSpPr>
        <p:spPr>
          <a:xfrm>
            <a:off x="882650" y="4340225"/>
            <a:ext cx="5076825" cy="4106863"/>
          </a:xfrm>
        </p:spPr>
        <p:txBody>
          <a:bodyPr/>
          <a:lstStyle/>
          <a:p>
            <a:r>
              <a:rPr lang="en-US" altLang="zh-TW" smtClean="0">
                <a:latin typeface="Arial" pitchFamily="34" charset="0"/>
                <a:ea typeface="新細明體" pitchFamily="18" charset="-120"/>
              </a:rPr>
              <a:t>The JUNOS software routing protocol process controls the routing protocols that run on the Juniper router. The routing protocol process starts all configured routing protocols and handles all routing messages. The routing protocol process maintains one or more routing tables, which consolidate the routing information learned from all routing protocols into common tables.</a:t>
            </a:r>
          </a:p>
          <a:p>
            <a:r>
              <a:rPr lang="en-US" altLang="zh-TW" smtClean="0">
                <a:latin typeface="Arial" pitchFamily="34" charset="0"/>
                <a:ea typeface="新細明體" pitchFamily="18" charset="-120"/>
              </a:rPr>
              <a:t>From this routing information, the routing protocol process determines the active routes to network destinations and installs these routes into the Routing Engine’s forwarding table. The Packet Forwarding Engine’s forwarding table is automatically synchronized with the Routing Engine’s copy by the JUNOS kernel. </a:t>
            </a:r>
          </a:p>
          <a:p>
            <a:r>
              <a:rPr lang="en-US" altLang="zh-TW" smtClean="0">
                <a:latin typeface="Arial" pitchFamily="34" charset="0"/>
                <a:ea typeface="新細明體" pitchFamily="18" charset="-120"/>
              </a:rPr>
              <a:t>Finally, the routing protocol process implements routing policy, which allows you to control the routing information that is transferred between the routing protocols and the routing table.</a:t>
            </a:r>
          </a:p>
          <a:p>
            <a:r>
              <a:rPr lang="en-US" altLang="zh-TW" smtClean="0">
                <a:latin typeface="Arial" pitchFamily="34" charset="0"/>
                <a:ea typeface="新細明體" pitchFamily="18" charset="-120"/>
              </a:rPr>
              <a:t>Using routing policy, you can filter routing information so that only some of it is transferred, and you can also set properties associated with the routes.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9DD30D83-DC04-4C62-9B36-2FE66EB0C326}" type="slidenum">
              <a:rPr lang="en-US" altLang="zh-TW"/>
              <a:pPr/>
              <a:t>10</a:t>
            </a:fld>
            <a:endParaRPr lang="en-US" altLang="zh-TW"/>
          </a:p>
        </p:txBody>
      </p:sp>
      <p:sp>
        <p:nvSpPr>
          <p:cNvPr id="934914" name="Rectangle 2"/>
          <p:cNvSpPr>
            <a:spLocks noGrp="1" noRot="1" noChangeAspect="1" noChangeArrowheads="1" noTextEdit="1"/>
          </p:cNvSpPr>
          <p:nvPr>
            <p:ph type="sldImg"/>
          </p:nvPr>
        </p:nvSpPr>
        <p:spPr>
          <a:xfrm>
            <a:off x="1182688" y="696913"/>
            <a:ext cx="4546600" cy="3409950"/>
          </a:xfrm>
          <a:ln/>
          <a:extLst>
            <a:ext uri="{FAA26D3D-D897-4be2-8F04-BA451C77F1D7}">
              <ma14:placeholderFlag xmlns:ma14="http://schemas.microsoft.com/office/mac/drawingml/2011/main" xmlns="" val="1"/>
            </a:ext>
          </a:extLst>
        </p:spPr>
      </p:sp>
      <p:sp>
        <p:nvSpPr>
          <p:cNvPr id="934915" name="Rectangle 3"/>
          <p:cNvSpPr>
            <a:spLocks noGrp="1" noChangeArrowheads="1"/>
          </p:cNvSpPr>
          <p:nvPr>
            <p:ph type="body" idx="1"/>
          </p:nvPr>
        </p:nvSpPr>
        <p:spPr>
          <a:xfrm>
            <a:off x="881063" y="4340225"/>
            <a:ext cx="5078412" cy="4106863"/>
          </a:xfrm>
        </p:spPr>
        <p:txBody>
          <a:bodyPr/>
          <a:lstStyle/>
          <a:p>
            <a:pPr>
              <a:defRPr/>
            </a:pPr>
            <a:endParaRPr lang="zh-TW"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3D6C0EB2-6753-4A41-BECE-6265881C504E}" type="slidenum">
              <a:rPr lang="zh-TW" altLang="en-US"/>
              <a:pPr/>
              <a:t>41</a:t>
            </a:fld>
            <a:endParaRPr lang="en-US" altLang="zh-TW"/>
          </a:p>
        </p:txBody>
      </p:sp>
      <p:sp>
        <p:nvSpPr>
          <p:cNvPr id="1353730" name="Rectangle 2"/>
          <p:cNvSpPr>
            <a:spLocks noGrp="1" noRot="1" noChangeAspect="1" noChangeArrowheads="1" noTextEdit="1"/>
          </p:cNvSpPr>
          <p:nvPr>
            <p:ph type="sldImg"/>
          </p:nvPr>
        </p:nvSpPr>
        <p:spPr>
          <a:xfrm>
            <a:off x="1184275" y="696913"/>
            <a:ext cx="4548188" cy="3411537"/>
          </a:xfrm>
          <a:ln/>
          <a:extLst>
            <a:ext uri="{FAA26D3D-D897-4be2-8F04-BA451C77F1D7}">
              <ma14:placeholderFlag xmlns:ma14="http://schemas.microsoft.com/office/mac/drawingml/2011/main" xmlns="" val="1"/>
            </a:ext>
          </a:extLst>
        </p:spPr>
      </p:sp>
      <p:sp>
        <p:nvSpPr>
          <p:cNvPr id="1353731" name="Rectangle 3"/>
          <p:cNvSpPr>
            <a:spLocks noGrp="1" noChangeArrowheads="1"/>
          </p:cNvSpPr>
          <p:nvPr>
            <p:ph type="body" idx="1"/>
          </p:nvPr>
        </p:nvSpPr>
        <p:spPr>
          <a:xfrm>
            <a:off x="882650" y="4340225"/>
            <a:ext cx="5076825" cy="4106863"/>
          </a:xfrm>
        </p:spPr>
        <p:txBody>
          <a:bodyPr/>
          <a:lstStyle/>
          <a:p>
            <a:r>
              <a:rPr lang="en-US" altLang="zh-TW" smtClean="0">
                <a:latin typeface="Arial" pitchFamily="34" charset="0"/>
                <a:ea typeface="新細明體" pitchFamily="18" charset="-120"/>
              </a:rPr>
              <a:t>The JUNOS software supports SNMP, which provides a mechanism for monitoring the state of a Juniper router. The software supports SNMP Version 1 and Version 2 (also known as Version 2c, or v2c). The JUNOS implementation of SNMP does not include any of the security features that were originally included the IETF SNMP drafts, but were later dropped because of the inability to standardize on a particular method. The SNMP software is controlled by the JUNOS SNMP and MIB II processes, which consist of an SNMP master agent and various subagents implementing Management Information Bases (MIBs).</a:t>
            </a:r>
          </a:p>
          <a:p>
            <a:endParaRPr lang="en-US" altLang="zh-TW" smtClean="0">
              <a:latin typeface="Arial" pitchFamily="34" charset="0"/>
              <a:ea typeface="新細明體" pitchFamily="18" charset="-120"/>
            </a:endParaRPr>
          </a:p>
          <a:p>
            <a:r>
              <a:rPr lang="en-US" altLang="zh-TW" smtClean="0">
                <a:latin typeface="Arial" pitchFamily="34" charset="0"/>
                <a:ea typeface="新細明體" pitchFamily="18" charset="-120"/>
              </a:rPr>
              <a:t>Within the JUNOS software, a process-controlling process is responsible for starting and monitoring all the other software processes. If a software process should terminate for some reason, this management process makes all reasonable attempts to restart it and log any failure information for further investigation.</a:t>
            </a:r>
          </a:p>
          <a:p>
            <a:endParaRPr lang="en-US" altLang="zh-TW" smtClean="0">
              <a:latin typeface="Arial" pitchFamily="34" charset="0"/>
              <a:ea typeface="新細明體" pitchFamily="18" charset="-12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698C27D2-A8D5-4CE7-B089-38D6BD37B480}" type="slidenum">
              <a:rPr lang="zh-TW" altLang="en-US"/>
              <a:pPr/>
              <a:t>42</a:t>
            </a:fld>
            <a:endParaRPr lang="en-US" altLang="zh-TW"/>
          </a:p>
        </p:txBody>
      </p:sp>
      <p:sp>
        <p:nvSpPr>
          <p:cNvPr id="1355778" name="Rectangle 2"/>
          <p:cNvSpPr>
            <a:spLocks noGrp="1" noRot="1" noChangeAspect="1" noChangeArrowheads="1" noTextEdit="1"/>
          </p:cNvSpPr>
          <p:nvPr>
            <p:ph type="sldImg"/>
          </p:nvPr>
        </p:nvSpPr>
        <p:spPr>
          <a:xfrm>
            <a:off x="1184275" y="698500"/>
            <a:ext cx="4546600" cy="3409950"/>
          </a:xfrm>
          <a:ln/>
          <a:extLst>
            <a:ext uri="{FAA26D3D-D897-4be2-8F04-BA451C77F1D7}">
              <ma14:placeholderFlag xmlns:ma14="http://schemas.microsoft.com/office/mac/drawingml/2011/main" xmlns="" val="1"/>
            </a:ext>
          </a:extLst>
        </p:spPr>
      </p:sp>
      <p:sp>
        <p:nvSpPr>
          <p:cNvPr id="1355779" name="Rectangle 3"/>
          <p:cNvSpPr>
            <a:spLocks noGrp="1" noChangeArrowheads="1"/>
          </p:cNvSpPr>
          <p:nvPr>
            <p:ph type="body" idx="1"/>
          </p:nvPr>
        </p:nvSpPr>
        <p:spPr>
          <a:xfrm>
            <a:off x="882650" y="4340225"/>
            <a:ext cx="5076825" cy="4105275"/>
          </a:xfrm>
        </p:spPr>
        <p:txBody>
          <a:bodyPr/>
          <a:lstStyle/>
          <a:p>
            <a:pPr>
              <a:defRPr/>
            </a:pPr>
            <a:endParaRPr lang="zh-TW"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F2294A99-BE0D-428C-AF03-8B7665992B73}" type="slidenum">
              <a:rPr lang="en-US" altLang="zh-TW"/>
              <a:pPr/>
              <a:t>44</a:t>
            </a:fld>
            <a:endParaRPr lang="en-US" altLang="zh-TW"/>
          </a:p>
        </p:txBody>
      </p:sp>
      <p:sp>
        <p:nvSpPr>
          <p:cNvPr id="333826" name="Rectangle 2"/>
          <p:cNvSpPr>
            <a:spLocks noGrp="1" noRot="1" noChangeAspect="1" noChangeArrowheads="1" noTextEdit="1"/>
          </p:cNvSpPr>
          <p:nvPr>
            <p:ph type="sldImg"/>
          </p:nvPr>
        </p:nvSpPr>
        <p:spPr>
          <a:xfrm>
            <a:off x="1185863" y="698500"/>
            <a:ext cx="4543425" cy="3408363"/>
          </a:xfrm>
          <a:ln/>
          <a:extLst>
            <a:ext uri="{FAA26D3D-D897-4be2-8F04-BA451C77F1D7}">
              <ma14:placeholderFlag xmlns:ma14="http://schemas.microsoft.com/office/mac/drawingml/2011/main" xmlns="" val="1"/>
            </a:ext>
          </a:extLst>
        </p:spPr>
      </p:sp>
      <p:sp>
        <p:nvSpPr>
          <p:cNvPr id="333827" name="Rectangle 3"/>
          <p:cNvSpPr>
            <a:spLocks noGrp="1" noChangeArrowheads="1"/>
          </p:cNvSpPr>
          <p:nvPr>
            <p:ph type="body" idx="1"/>
          </p:nvPr>
        </p:nvSpPr>
        <p:spPr>
          <a:xfrm>
            <a:off x="882650" y="4340225"/>
            <a:ext cx="5078413" cy="4105275"/>
          </a:xfrm>
        </p:spPr>
        <p:txBody>
          <a:bodyPr/>
          <a:lstStyle/>
          <a:p>
            <a:pPr>
              <a:spcAft>
                <a:spcPts val="600"/>
              </a:spcAft>
              <a:defRPr/>
            </a:pPr>
            <a:endParaRPr lang="zh-TW"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6527AAD0-08C0-4CC6-B613-913296F2C0E9}" type="slidenum">
              <a:rPr lang="en-US" altLang="zh-TW"/>
              <a:pPr/>
              <a:t>46</a:t>
            </a:fld>
            <a:endParaRPr lang="en-US" altLang="zh-TW"/>
          </a:p>
        </p:txBody>
      </p:sp>
      <p:sp>
        <p:nvSpPr>
          <p:cNvPr id="338946" name="Rectangle 2"/>
          <p:cNvSpPr>
            <a:spLocks noGrp="1" noRot="1" noChangeAspect="1" noChangeArrowheads="1" noTextEdit="1"/>
          </p:cNvSpPr>
          <p:nvPr>
            <p:ph type="sldImg"/>
          </p:nvPr>
        </p:nvSpPr>
        <p:spPr>
          <a:xfrm>
            <a:off x="1184275" y="698500"/>
            <a:ext cx="4546600" cy="3409950"/>
          </a:xfrm>
          <a:ln/>
          <a:extLst>
            <a:ext uri="{FAA26D3D-D897-4be2-8F04-BA451C77F1D7}">
              <ma14:placeholderFlag xmlns:ma14="http://schemas.microsoft.com/office/mac/drawingml/2011/main" xmlns="" val="1"/>
            </a:ext>
          </a:extLst>
        </p:spPr>
      </p:sp>
      <p:sp>
        <p:nvSpPr>
          <p:cNvPr id="338947" name="Rectangle 3"/>
          <p:cNvSpPr>
            <a:spLocks noGrp="1" noChangeArrowheads="1"/>
          </p:cNvSpPr>
          <p:nvPr>
            <p:ph type="body" idx="1"/>
          </p:nvPr>
        </p:nvSpPr>
        <p:spPr>
          <a:xfrm>
            <a:off x="882650" y="4341813"/>
            <a:ext cx="5076825" cy="4103687"/>
          </a:xfrm>
        </p:spPr>
        <p:txBody>
          <a:bodyPr lIns="89822" tIns="44911" rIns="89822" bIns="44911"/>
          <a:lstStyle/>
          <a:p>
            <a:pPr>
              <a:defRPr/>
            </a:pPr>
            <a:endParaRPr lang="zh-TW"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34E20022-58FC-4032-AB45-E19B34EFA9B6}" type="slidenum">
              <a:rPr lang="en-US" altLang="zh-TW"/>
              <a:pPr/>
              <a:t>47</a:t>
            </a:fld>
            <a:endParaRPr lang="en-US" altLang="zh-TW"/>
          </a:p>
        </p:txBody>
      </p:sp>
      <p:sp>
        <p:nvSpPr>
          <p:cNvPr id="336898" name="Rectangle 2"/>
          <p:cNvSpPr>
            <a:spLocks noGrp="1" noRot="1" noChangeAspect="1" noChangeArrowheads="1" noTextEdit="1"/>
          </p:cNvSpPr>
          <p:nvPr>
            <p:ph type="sldImg"/>
          </p:nvPr>
        </p:nvSpPr>
        <p:spPr>
          <a:xfrm>
            <a:off x="1184275" y="698500"/>
            <a:ext cx="4546600" cy="3409950"/>
          </a:xfrm>
          <a:ln/>
          <a:extLst>
            <a:ext uri="{FAA26D3D-D897-4be2-8F04-BA451C77F1D7}">
              <ma14:placeholderFlag xmlns:ma14="http://schemas.microsoft.com/office/mac/drawingml/2011/main" xmlns="" val="1"/>
            </a:ext>
          </a:extLst>
        </p:spPr>
      </p:sp>
      <p:sp>
        <p:nvSpPr>
          <p:cNvPr id="336899" name="Rectangle 3"/>
          <p:cNvSpPr>
            <a:spLocks noGrp="1" noChangeArrowheads="1"/>
          </p:cNvSpPr>
          <p:nvPr>
            <p:ph type="body" idx="1"/>
          </p:nvPr>
        </p:nvSpPr>
        <p:spPr>
          <a:xfrm>
            <a:off x="882650" y="4341813"/>
            <a:ext cx="5076825" cy="4103687"/>
          </a:xfrm>
        </p:spPr>
        <p:txBody>
          <a:bodyPr lIns="89822" tIns="44911" rIns="89822" bIns="44911"/>
          <a:lstStyle/>
          <a:p>
            <a:pPr>
              <a:spcAft>
                <a:spcPts val="600"/>
              </a:spcAft>
              <a:defRPr/>
            </a:pPr>
            <a:endParaRPr lang="zh-TW"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F57F76A7-9E15-4D75-A9C3-FB9F9AF0929B}" type="slidenum">
              <a:rPr lang="en-US" altLang="zh-TW"/>
              <a:pPr/>
              <a:t>49</a:t>
            </a:fld>
            <a:endParaRPr lang="en-US" altLang="zh-TW"/>
          </a:p>
        </p:txBody>
      </p:sp>
      <p:sp>
        <p:nvSpPr>
          <p:cNvPr id="340994" name="Rectangle 2"/>
          <p:cNvSpPr>
            <a:spLocks noGrp="1" noRot="1" noChangeAspect="1" noChangeArrowheads="1" noTextEdit="1"/>
          </p:cNvSpPr>
          <p:nvPr>
            <p:ph type="sldImg"/>
          </p:nvPr>
        </p:nvSpPr>
        <p:spPr>
          <a:xfrm>
            <a:off x="1187450" y="700088"/>
            <a:ext cx="4543425" cy="3408362"/>
          </a:xfrm>
          <a:ln/>
          <a:extLst>
            <a:ext uri="{FAA26D3D-D897-4be2-8F04-BA451C77F1D7}">
              <ma14:placeholderFlag xmlns:ma14="http://schemas.microsoft.com/office/mac/drawingml/2011/main" xmlns="" val="1"/>
            </a:ext>
          </a:extLst>
        </p:spPr>
      </p:sp>
      <p:sp>
        <p:nvSpPr>
          <p:cNvPr id="340995" name="Rectangle 3"/>
          <p:cNvSpPr>
            <a:spLocks noGrp="1" noChangeArrowheads="1"/>
          </p:cNvSpPr>
          <p:nvPr>
            <p:ph type="body" idx="1"/>
          </p:nvPr>
        </p:nvSpPr>
        <p:spPr>
          <a:xfrm>
            <a:off x="884238" y="4340225"/>
            <a:ext cx="5075237" cy="4103688"/>
          </a:xfrm>
        </p:spPr>
        <p:txBody>
          <a:bodyPr lIns="87467" tIns="43735" rIns="87467" bIns="43735"/>
          <a:lstStyle/>
          <a:p>
            <a:pPr>
              <a:defRPr/>
            </a:pPr>
            <a:endParaRPr lang="zh-TW"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5D40201A-90BC-473D-A05C-5C2D8947BACA}" type="slidenum">
              <a:rPr lang="en-US" altLang="zh-TW"/>
              <a:pPr/>
              <a:t>50</a:t>
            </a:fld>
            <a:endParaRPr lang="en-US" altLang="zh-TW"/>
          </a:p>
        </p:txBody>
      </p:sp>
      <p:sp>
        <p:nvSpPr>
          <p:cNvPr id="343042" name="Rectangle 2"/>
          <p:cNvSpPr>
            <a:spLocks noGrp="1" noRot="1" noChangeAspect="1" noChangeArrowheads="1" noTextEdit="1"/>
          </p:cNvSpPr>
          <p:nvPr>
            <p:ph type="sldImg"/>
          </p:nvPr>
        </p:nvSpPr>
        <p:spPr>
          <a:xfrm>
            <a:off x="1192213" y="676275"/>
            <a:ext cx="4546600" cy="3411538"/>
          </a:xfrm>
          <a:ln/>
          <a:extLst>
            <a:ext uri="{FAA26D3D-D897-4be2-8F04-BA451C77F1D7}">
              <ma14:placeholderFlag xmlns:ma14="http://schemas.microsoft.com/office/mac/drawingml/2011/main" xmlns="" val="1"/>
            </a:ext>
          </a:extLst>
        </p:spPr>
      </p:sp>
      <p:sp>
        <p:nvSpPr>
          <p:cNvPr id="343043" name="Rectangle 3"/>
          <p:cNvSpPr>
            <a:spLocks noGrp="1" noChangeArrowheads="1"/>
          </p:cNvSpPr>
          <p:nvPr>
            <p:ph type="body" idx="1"/>
          </p:nvPr>
        </p:nvSpPr>
        <p:spPr>
          <a:xfrm>
            <a:off x="884238" y="4340225"/>
            <a:ext cx="5075237" cy="4103688"/>
          </a:xfrm>
        </p:spPr>
        <p:txBody>
          <a:bodyPr lIns="87467" tIns="43735" rIns="87467" bIns="43735"/>
          <a:lstStyle/>
          <a:p>
            <a:pPr>
              <a:defRPr/>
            </a:pPr>
            <a:endParaRPr lang="zh-TW"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05977DEA-9AAE-472A-BC3F-D4BB9EDD7494}" type="slidenum">
              <a:rPr lang="en-US" altLang="zh-TW"/>
              <a:pPr/>
              <a:t>58</a:t>
            </a:fld>
            <a:endParaRPr lang="en-US" altLang="zh-TW"/>
          </a:p>
        </p:txBody>
      </p:sp>
      <p:sp>
        <p:nvSpPr>
          <p:cNvPr id="353282" name="Rectangle 2"/>
          <p:cNvSpPr>
            <a:spLocks noGrp="1" noRot="1" noChangeAspect="1" noChangeArrowheads="1" noTextEdit="1"/>
          </p:cNvSpPr>
          <p:nvPr>
            <p:ph type="sldImg"/>
          </p:nvPr>
        </p:nvSpPr>
        <p:spPr>
          <a:xfrm>
            <a:off x="1187450" y="700088"/>
            <a:ext cx="4543425" cy="3408362"/>
          </a:xfrm>
          <a:ln/>
          <a:extLst>
            <a:ext uri="{FAA26D3D-D897-4be2-8F04-BA451C77F1D7}">
              <ma14:placeholderFlag xmlns:ma14="http://schemas.microsoft.com/office/mac/drawingml/2011/main" xmlns="" val="1"/>
            </a:ext>
          </a:extLst>
        </p:spPr>
      </p:sp>
      <p:sp>
        <p:nvSpPr>
          <p:cNvPr id="353283" name="Rectangle 3"/>
          <p:cNvSpPr>
            <a:spLocks noGrp="1" noChangeArrowheads="1"/>
          </p:cNvSpPr>
          <p:nvPr>
            <p:ph type="body" idx="1"/>
          </p:nvPr>
        </p:nvSpPr>
        <p:spPr>
          <a:xfrm>
            <a:off x="884238" y="4340225"/>
            <a:ext cx="5075237" cy="4103688"/>
          </a:xfrm>
        </p:spPr>
        <p:txBody>
          <a:bodyPr lIns="87467" tIns="43735" rIns="87467" bIns="43735"/>
          <a:lstStyle/>
          <a:p>
            <a:pPr>
              <a:defRPr/>
            </a:pPr>
            <a:endParaRPr lang="zh-TW"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D313E9F2-40DA-4AB1-92EF-21E1214C9F6D}" type="slidenum">
              <a:rPr lang="en-US" altLang="zh-TW"/>
              <a:pPr/>
              <a:t>59</a:t>
            </a:fld>
            <a:endParaRPr lang="en-US" altLang="zh-TW"/>
          </a:p>
        </p:txBody>
      </p:sp>
      <p:sp>
        <p:nvSpPr>
          <p:cNvPr id="355330" name="Rectangle 2"/>
          <p:cNvSpPr>
            <a:spLocks noGrp="1" noRot="1" noChangeAspect="1" noChangeArrowheads="1" noTextEdit="1"/>
          </p:cNvSpPr>
          <p:nvPr>
            <p:ph type="sldImg"/>
          </p:nvPr>
        </p:nvSpPr>
        <p:spPr>
          <a:xfrm>
            <a:off x="1189038" y="700088"/>
            <a:ext cx="4543425" cy="3408362"/>
          </a:xfrm>
          <a:ln/>
          <a:extLst>
            <a:ext uri="{FAA26D3D-D897-4be2-8F04-BA451C77F1D7}">
              <ma14:placeholderFlag xmlns:ma14="http://schemas.microsoft.com/office/mac/drawingml/2011/main" xmlns="" val="1"/>
            </a:ext>
          </a:extLst>
        </p:spPr>
      </p:sp>
      <p:sp>
        <p:nvSpPr>
          <p:cNvPr id="355331" name="Rectangle 3"/>
          <p:cNvSpPr>
            <a:spLocks noGrp="1" noChangeArrowheads="1"/>
          </p:cNvSpPr>
          <p:nvPr>
            <p:ph type="body" idx="1"/>
          </p:nvPr>
        </p:nvSpPr>
        <p:spPr>
          <a:xfrm>
            <a:off x="884238" y="4340225"/>
            <a:ext cx="5075237" cy="4103688"/>
          </a:xfrm>
        </p:spPr>
        <p:txBody>
          <a:bodyPr lIns="87467" tIns="43735" rIns="87467" bIns="43735"/>
          <a:lstStyle/>
          <a:p>
            <a:pPr>
              <a:defRPr/>
            </a:pPr>
            <a:endParaRPr lang="zh-TW"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6442D3A9-5F10-427C-B6D6-2DFC202E9E14}" type="slidenum">
              <a:rPr lang="en-US" altLang="zh-TW"/>
              <a:pPr/>
              <a:t>76</a:t>
            </a:fld>
            <a:endParaRPr lang="en-US" altLang="zh-TW"/>
          </a:p>
        </p:txBody>
      </p:sp>
      <p:sp>
        <p:nvSpPr>
          <p:cNvPr id="373762" name="Rectangle 2"/>
          <p:cNvSpPr>
            <a:spLocks noGrp="1" noRot="1" noChangeAspect="1" noChangeArrowheads="1" noTextEdit="1"/>
          </p:cNvSpPr>
          <p:nvPr>
            <p:ph type="sldImg"/>
          </p:nvPr>
        </p:nvSpPr>
        <p:spPr>
          <a:xfrm>
            <a:off x="1187450" y="700088"/>
            <a:ext cx="4543425" cy="3408362"/>
          </a:xfrm>
          <a:ln/>
          <a:extLst>
            <a:ext uri="{FAA26D3D-D897-4be2-8F04-BA451C77F1D7}">
              <ma14:placeholderFlag xmlns:ma14="http://schemas.microsoft.com/office/mac/drawingml/2011/main" xmlns="" val="1"/>
            </a:ext>
          </a:extLst>
        </p:spPr>
      </p:sp>
      <p:sp>
        <p:nvSpPr>
          <p:cNvPr id="373763" name="Rectangle 3"/>
          <p:cNvSpPr>
            <a:spLocks noGrp="1" noChangeArrowheads="1"/>
          </p:cNvSpPr>
          <p:nvPr>
            <p:ph type="body" idx="1"/>
          </p:nvPr>
        </p:nvSpPr>
        <p:spPr>
          <a:xfrm>
            <a:off x="884238" y="4340225"/>
            <a:ext cx="5075237" cy="4103688"/>
          </a:xfrm>
        </p:spPr>
        <p:txBody>
          <a:bodyPr lIns="87467" tIns="43735" rIns="87467" bIns="43735"/>
          <a:lstStyle/>
          <a:p>
            <a:pPr>
              <a:spcAft>
                <a:spcPts val="600"/>
              </a:spcAft>
              <a:defRPr/>
            </a:pPr>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DC01DA94-565A-4107-B646-A3108BD9ABE1}" type="slidenum">
              <a:rPr lang="en-US" altLang="zh-TW"/>
              <a:pPr/>
              <a:t>13</a:t>
            </a:fld>
            <a:endParaRPr lang="en-US" altLang="zh-TW"/>
          </a:p>
        </p:txBody>
      </p:sp>
      <p:sp>
        <p:nvSpPr>
          <p:cNvPr id="771074" name="Rectangle 2"/>
          <p:cNvSpPr>
            <a:spLocks noGrp="1" noRot="1" noChangeAspect="1" noChangeArrowheads="1" noTextEdit="1"/>
          </p:cNvSpPr>
          <p:nvPr>
            <p:ph type="sldImg"/>
          </p:nvPr>
        </p:nvSpPr>
        <p:spPr>
          <a:xfrm>
            <a:off x="1185863" y="696913"/>
            <a:ext cx="4546600" cy="3409950"/>
          </a:xfrm>
          <a:ln/>
          <a:extLst>
            <a:ext uri="{FAA26D3D-D897-4be2-8F04-BA451C77F1D7}">
              <ma14:placeholderFlag xmlns:ma14="http://schemas.microsoft.com/office/mac/drawingml/2011/main" xmlns="" val="1"/>
            </a:ext>
          </a:extLst>
        </p:spPr>
      </p:sp>
      <p:sp>
        <p:nvSpPr>
          <p:cNvPr id="771075" name="Rectangle 3"/>
          <p:cNvSpPr>
            <a:spLocks noGrp="1" noChangeArrowheads="1"/>
          </p:cNvSpPr>
          <p:nvPr>
            <p:ph type="body" idx="1"/>
          </p:nvPr>
        </p:nvSpPr>
        <p:spPr>
          <a:xfrm>
            <a:off x="687388" y="4332288"/>
            <a:ext cx="5483225" cy="4225925"/>
          </a:xfrm>
        </p:spPr>
        <p:txBody>
          <a:bodyPr/>
          <a:lstStyle/>
          <a:p>
            <a:pPr>
              <a:defRPr/>
            </a:pPr>
            <a:endParaRPr lang="zh-TW"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A1A49CA7-12B8-4A89-A447-89E62C96E857}" type="slidenum">
              <a:rPr lang="en-US" altLang="zh-TW"/>
              <a:pPr/>
              <a:t>77</a:t>
            </a:fld>
            <a:endParaRPr lang="en-US" altLang="zh-TW"/>
          </a:p>
        </p:txBody>
      </p:sp>
      <p:sp>
        <p:nvSpPr>
          <p:cNvPr id="375810" name="Rectangle 2"/>
          <p:cNvSpPr>
            <a:spLocks noGrp="1" noRot="1" noChangeAspect="1" noChangeArrowheads="1" noTextEdit="1"/>
          </p:cNvSpPr>
          <p:nvPr>
            <p:ph type="sldImg"/>
          </p:nvPr>
        </p:nvSpPr>
        <p:spPr>
          <a:xfrm>
            <a:off x="1187450" y="700088"/>
            <a:ext cx="4543425" cy="3408362"/>
          </a:xfrm>
          <a:ln/>
          <a:extLst>
            <a:ext uri="{FAA26D3D-D897-4be2-8F04-BA451C77F1D7}">
              <ma14:placeholderFlag xmlns:ma14="http://schemas.microsoft.com/office/mac/drawingml/2011/main" xmlns="" val="1"/>
            </a:ext>
          </a:extLst>
        </p:spPr>
      </p:sp>
      <p:sp>
        <p:nvSpPr>
          <p:cNvPr id="375811" name="Rectangle 3"/>
          <p:cNvSpPr>
            <a:spLocks noGrp="1" noChangeArrowheads="1"/>
          </p:cNvSpPr>
          <p:nvPr>
            <p:ph type="body" idx="1"/>
          </p:nvPr>
        </p:nvSpPr>
        <p:spPr>
          <a:xfrm>
            <a:off x="884238" y="4340225"/>
            <a:ext cx="5075237" cy="4103688"/>
          </a:xfrm>
        </p:spPr>
        <p:txBody>
          <a:bodyPr lIns="87467" tIns="43735" rIns="87467" bIns="43735"/>
          <a:lstStyle/>
          <a:p>
            <a:pPr>
              <a:spcAft>
                <a:spcPts val="600"/>
              </a:spcAft>
              <a:defRPr/>
            </a:pPr>
            <a:endParaRPr lang="zh-TW"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85014A3E-49B3-4F1A-8458-824FE6947013}" type="slidenum">
              <a:rPr lang="en-US" altLang="zh-TW"/>
              <a:pPr/>
              <a:t>78</a:t>
            </a:fld>
            <a:endParaRPr lang="en-US" altLang="zh-TW"/>
          </a:p>
        </p:txBody>
      </p:sp>
      <p:sp>
        <p:nvSpPr>
          <p:cNvPr id="377858" name="Rectangle 2"/>
          <p:cNvSpPr>
            <a:spLocks noGrp="1" noRot="1" noChangeAspect="1" noChangeArrowheads="1" noTextEdit="1"/>
          </p:cNvSpPr>
          <p:nvPr>
            <p:ph type="sldImg"/>
          </p:nvPr>
        </p:nvSpPr>
        <p:spPr>
          <a:xfrm>
            <a:off x="1187450" y="700088"/>
            <a:ext cx="4543425" cy="3408362"/>
          </a:xfrm>
          <a:ln/>
          <a:extLst>
            <a:ext uri="{FAA26D3D-D897-4be2-8F04-BA451C77F1D7}">
              <ma14:placeholderFlag xmlns:ma14="http://schemas.microsoft.com/office/mac/drawingml/2011/main" xmlns="" val="1"/>
            </a:ext>
          </a:extLst>
        </p:spPr>
      </p:sp>
      <p:sp>
        <p:nvSpPr>
          <p:cNvPr id="377859" name="Rectangle 3"/>
          <p:cNvSpPr>
            <a:spLocks noGrp="1" noChangeArrowheads="1"/>
          </p:cNvSpPr>
          <p:nvPr>
            <p:ph type="body" idx="1"/>
          </p:nvPr>
        </p:nvSpPr>
        <p:spPr>
          <a:xfrm>
            <a:off x="884238" y="4340225"/>
            <a:ext cx="5075237" cy="4103688"/>
          </a:xfrm>
        </p:spPr>
        <p:txBody>
          <a:bodyPr lIns="87467" tIns="43735" rIns="87467" bIns="43735"/>
          <a:lstStyle/>
          <a:p>
            <a:pPr>
              <a:spcAft>
                <a:spcPts val="600"/>
              </a:spcAft>
              <a:defRPr/>
            </a:pPr>
            <a:endParaRPr lang="zh-TW"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D65A546F-34C0-4D01-8B4C-46CE9D0E6CC9}" type="slidenum">
              <a:rPr lang="en-US" altLang="zh-TW"/>
              <a:pPr/>
              <a:t>79</a:t>
            </a:fld>
            <a:endParaRPr lang="en-US" altLang="zh-TW"/>
          </a:p>
        </p:txBody>
      </p:sp>
      <p:sp>
        <p:nvSpPr>
          <p:cNvPr id="379906" name="Rectangle 2"/>
          <p:cNvSpPr>
            <a:spLocks noGrp="1" noRot="1" noChangeAspect="1" noChangeArrowheads="1" noTextEdit="1"/>
          </p:cNvSpPr>
          <p:nvPr>
            <p:ph type="sldImg"/>
          </p:nvPr>
        </p:nvSpPr>
        <p:spPr>
          <a:xfrm>
            <a:off x="1189038" y="700088"/>
            <a:ext cx="4543425" cy="3408362"/>
          </a:xfrm>
          <a:ln/>
          <a:extLst>
            <a:ext uri="{FAA26D3D-D897-4be2-8F04-BA451C77F1D7}">
              <ma14:placeholderFlag xmlns:ma14="http://schemas.microsoft.com/office/mac/drawingml/2011/main" xmlns="" val="1"/>
            </a:ext>
          </a:extLst>
        </p:spPr>
      </p:sp>
      <p:sp>
        <p:nvSpPr>
          <p:cNvPr id="379907" name="Rectangle 3"/>
          <p:cNvSpPr>
            <a:spLocks noGrp="1" noChangeArrowheads="1"/>
          </p:cNvSpPr>
          <p:nvPr>
            <p:ph type="body" idx="1"/>
          </p:nvPr>
        </p:nvSpPr>
        <p:spPr>
          <a:xfrm>
            <a:off x="884238" y="4340225"/>
            <a:ext cx="5075237" cy="4103688"/>
          </a:xfrm>
        </p:spPr>
        <p:txBody>
          <a:bodyPr lIns="87467" tIns="43735" rIns="87467" bIns="43735"/>
          <a:lstStyle/>
          <a:p>
            <a:pPr>
              <a:defRPr/>
            </a:pPr>
            <a:endParaRPr lang="zh-TW"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AA4FF203-1C65-4216-B408-5274FCCDB606}" type="slidenum">
              <a:rPr lang="en-US" altLang="zh-TW"/>
              <a:pPr/>
              <a:t>80</a:t>
            </a:fld>
            <a:endParaRPr lang="en-US" altLang="zh-TW"/>
          </a:p>
        </p:txBody>
      </p:sp>
      <p:sp>
        <p:nvSpPr>
          <p:cNvPr id="381954" name="Rectangle 2"/>
          <p:cNvSpPr>
            <a:spLocks noGrp="1" noRot="1" noChangeAspect="1" noChangeArrowheads="1" noTextEdit="1"/>
          </p:cNvSpPr>
          <p:nvPr>
            <p:ph type="sldImg"/>
          </p:nvPr>
        </p:nvSpPr>
        <p:spPr>
          <a:xfrm>
            <a:off x="1187450" y="700088"/>
            <a:ext cx="4543425" cy="3408362"/>
          </a:xfrm>
          <a:ln/>
          <a:extLst>
            <a:ext uri="{FAA26D3D-D897-4be2-8F04-BA451C77F1D7}">
              <ma14:placeholderFlag xmlns:ma14="http://schemas.microsoft.com/office/mac/drawingml/2011/main" xmlns="" val="1"/>
            </a:ext>
          </a:extLst>
        </p:spPr>
      </p:sp>
      <p:sp>
        <p:nvSpPr>
          <p:cNvPr id="381955" name="Rectangle 3"/>
          <p:cNvSpPr>
            <a:spLocks noGrp="1" noChangeArrowheads="1"/>
          </p:cNvSpPr>
          <p:nvPr>
            <p:ph type="body" idx="1"/>
          </p:nvPr>
        </p:nvSpPr>
        <p:spPr>
          <a:xfrm>
            <a:off x="884238" y="4340225"/>
            <a:ext cx="5075237" cy="4103688"/>
          </a:xfrm>
        </p:spPr>
        <p:txBody>
          <a:bodyPr lIns="87467" tIns="43735" rIns="87467" bIns="43735"/>
          <a:lstStyle/>
          <a:p>
            <a:pPr>
              <a:spcAft>
                <a:spcPts val="600"/>
              </a:spcAft>
              <a:defRPr/>
            </a:pPr>
            <a:endParaRPr lang="zh-TW"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BD3C6785-EED5-4B4F-92F3-FB494C63B5B8}" type="slidenum">
              <a:rPr lang="en-US" altLang="zh-TW"/>
              <a:pPr/>
              <a:t>81</a:t>
            </a:fld>
            <a:endParaRPr lang="en-US" altLang="zh-TW"/>
          </a:p>
        </p:txBody>
      </p:sp>
      <p:sp>
        <p:nvSpPr>
          <p:cNvPr id="384002" name="Rectangle 2"/>
          <p:cNvSpPr>
            <a:spLocks noGrp="1" noRot="1" noChangeAspect="1" noChangeArrowheads="1" noTextEdit="1"/>
          </p:cNvSpPr>
          <p:nvPr>
            <p:ph type="sldImg"/>
          </p:nvPr>
        </p:nvSpPr>
        <p:spPr>
          <a:xfrm>
            <a:off x="1187450" y="700088"/>
            <a:ext cx="4543425" cy="3408362"/>
          </a:xfrm>
          <a:ln/>
          <a:extLst>
            <a:ext uri="{FAA26D3D-D897-4be2-8F04-BA451C77F1D7}">
              <ma14:placeholderFlag xmlns:ma14="http://schemas.microsoft.com/office/mac/drawingml/2011/main" xmlns="" val="1"/>
            </a:ext>
          </a:extLst>
        </p:spPr>
      </p:sp>
      <p:sp>
        <p:nvSpPr>
          <p:cNvPr id="384003" name="Rectangle 3"/>
          <p:cNvSpPr>
            <a:spLocks noGrp="1" noChangeArrowheads="1"/>
          </p:cNvSpPr>
          <p:nvPr>
            <p:ph type="body" idx="1"/>
          </p:nvPr>
        </p:nvSpPr>
        <p:spPr>
          <a:xfrm>
            <a:off x="882650" y="4341813"/>
            <a:ext cx="5076825" cy="4102100"/>
          </a:xfrm>
        </p:spPr>
        <p:txBody>
          <a:bodyPr lIns="88142" tIns="44071" rIns="88142" bIns="44071"/>
          <a:lstStyle/>
          <a:p>
            <a:pPr>
              <a:spcAft>
                <a:spcPts val="600"/>
              </a:spcAft>
              <a:defRPr/>
            </a:pPr>
            <a:endParaRPr lang="zh-TW"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517B9693-B782-46B6-A853-27478008C9CF}" type="slidenum">
              <a:rPr lang="en-US" altLang="zh-TW"/>
              <a:pPr/>
              <a:t>82</a:t>
            </a:fld>
            <a:endParaRPr lang="en-US" altLang="zh-TW"/>
          </a:p>
        </p:txBody>
      </p:sp>
      <p:sp>
        <p:nvSpPr>
          <p:cNvPr id="386050" name="Rectangle 2"/>
          <p:cNvSpPr>
            <a:spLocks noGrp="1" noRot="1" noChangeAspect="1" noChangeArrowheads="1" noTextEdit="1"/>
          </p:cNvSpPr>
          <p:nvPr>
            <p:ph type="sldImg"/>
          </p:nvPr>
        </p:nvSpPr>
        <p:spPr>
          <a:xfrm>
            <a:off x="1187450" y="700088"/>
            <a:ext cx="4543425" cy="3408362"/>
          </a:xfrm>
          <a:ln/>
          <a:extLst>
            <a:ext uri="{FAA26D3D-D897-4be2-8F04-BA451C77F1D7}">
              <ma14:placeholderFlag xmlns:ma14="http://schemas.microsoft.com/office/mac/drawingml/2011/main" xmlns="" val="1"/>
            </a:ext>
          </a:extLst>
        </p:spPr>
      </p:sp>
      <p:sp>
        <p:nvSpPr>
          <p:cNvPr id="386051" name="Rectangle 3"/>
          <p:cNvSpPr>
            <a:spLocks noGrp="1" noChangeArrowheads="1"/>
          </p:cNvSpPr>
          <p:nvPr>
            <p:ph type="body" idx="1"/>
          </p:nvPr>
        </p:nvSpPr>
        <p:spPr>
          <a:xfrm>
            <a:off x="882650" y="4341813"/>
            <a:ext cx="5076825" cy="4102100"/>
          </a:xfrm>
        </p:spPr>
        <p:txBody>
          <a:bodyPr lIns="88142" tIns="44071" rIns="88142" bIns="44071"/>
          <a:lstStyle/>
          <a:p>
            <a:pPr>
              <a:spcAft>
                <a:spcPts val="600"/>
              </a:spcAft>
              <a:defRPr/>
            </a:pPr>
            <a:endParaRPr lang="zh-TW"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307B3B89-221F-46A3-B418-852026270F07}" type="slidenum">
              <a:rPr lang="en-US" altLang="zh-TW"/>
              <a:pPr/>
              <a:t>83</a:t>
            </a:fld>
            <a:endParaRPr lang="en-US" altLang="zh-TW"/>
          </a:p>
        </p:txBody>
      </p:sp>
      <p:sp>
        <p:nvSpPr>
          <p:cNvPr id="388098" name="Rectangle 2"/>
          <p:cNvSpPr>
            <a:spLocks noGrp="1" noRot="1" noChangeAspect="1" noChangeArrowheads="1" noTextEdit="1"/>
          </p:cNvSpPr>
          <p:nvPr>
            <p:ph type="sldImg"/>
          </p:nvPr>
        </p:nvSpPr>
        <p:spPr>
          <a:xfrm>
            <a:off x="1187450" y="700088"/>
            <a:ext cx="4543425" cy="3408362"/>
          </a:xfrm>
          <a:ln/>
          <a:extLst>
            <a:ext uri="{FAA26D3D-D897-4be2-8F04-BA451C77F1D7}">
              <ma14:placeholderFlag xmlns:ma14="http://schemas.microsoft.com/office/mac/drawingml/2011/main" xmlns="" val="1"/>
            </a:ext>
          </a:extLst>
        </p:spPr>
      </p:sp>
      <p:sp>
        <p:nvSpPr>
          <p:cNvPr id="388099" name="Rectangle 3"/>
          <p:cNvSpPr>
            <a:spLocks noGrp="1" noChangeArrowheads="1"/>
          </p:cNvSpPr>
          <p:nvPr>
            <p:ph type="body" idx="1"/>
          </p:nvPr>
        </p:nvSpPr>
        <p:spPr>
          <a:xfrm>
            <a:off x="882650" y="4341813"/>
            <a:ext cx="5076825" cy="4102100"/>
          </a:xfrm>
        </p:spPr>
        <p:txBody>
          <a:bodyPr lIns="88142" tIns="44071" rIns="88142" bIns="44071"/>
          <a:lstStyle/>
          <a:p>
            <a:pPr>
              <a:spcAft>
                <a:spcPts val="600"/>
              </a:spcAft>
              <a:defRPr/>
            </a:pPr>
            <a:endParaRPr lang="zh-TW"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F8D8C25B-F0B9-4E8E-BDAD-67A90A566518}" type="slidenum">
              <a:rPr lang="en-US" altLang="zh-TW"/>
              <a:pPr/>
              <a:t>84</a:t>
            </a:fld>
            <a:endParaRPr lang="en-US" altLang="zh-TW"/>
          </a:p>
        </p:txBody>
      </p:sp>
      <p:sp>
        <p:nvSpPr>
          <p:cNvPr id="390146" name="Rectangle 2"/>
          <p:cNvSpPr>
            <a:spLocks noGrp="1" noRot="1" noChangeAspect="1" noChangeArrowheads="1" noTextEdit="1"/>
          </p:cNvSpPr>
          <p:nvPr>
            <p:ph type="sldImg"/>
          </p:nvPr>
        </p:nvSpPr>
        <p:spPr>
          <a:xfrm>
            <a:off x="1187450" y="700088"/>
            <a:ext cx="4543425" cy="3408362"/>
          </a:xfrm>
          <a:ln/>
          <a:extLst>
            <a:ext uri="{FAA26D3D-D897-4be2-8F04-BA451C77F1D7}">
              <ma14:placeholderFlag xmlns:ma14="http://schemas.microsoft.com/office/mac/drawingml/2011/main" xmlns="" val="1"/>
            </a:ext>
          </a:extLst>
        </p:spPr>
      </p:sp>
      <p:sp>
        <p:nvSpPr>
          <p:cNvPr id="390147" name="Rectangle 3"/>
          <p:cNvSpPr>
            <a:spLocks noGrp="1" noChangeArrowheads="1"/>
          </p:cNvSpPr>
          <p:nvPr>
            <p:ph type="body" idx="1"/>
          </p:nvPr>
        </p:nvSpPr>
        <p:spPr>
          <a:xfrm>
            <a:off x="882650" y="4341813"/>
            <a:ext cx="5076825" cy="4102100"/>
          </a:xfrm>
        </p:spPr>
        <p:txBody>
          <a:bodyPr lIns="88142" tIns="44071" rIns="88142" bIns="44071"/>
          <a:lstStyle/>
          <a:p>
            <a:pPr>
              <a:spcAft>
                <a:spcPts val="600"/>
              </a:spcAft>
              <a:defRPr/>
            </a:pPr>
            <a:endParaRPr lang="zh-TW"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8165E508-14DE-4BDE-842A-F1BE852C1D10}" type="slidenum">
              <a:rPr lang="en-US" altLang="zh-TW"/>
              <a:pPr/>
              <a:t>102</a:t>
            </a:fld>
            <a:endParaRPr lang="en-US" altLang="zh-TW"/>
          </a:p>
        </p:txBody>
      </p:sp>
      <p:sp>
        <p:nvSpPr>
          <p:cNvPr id="932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32867" name="Rectangle 3"/>
          <p:cNvSpPr>
            <a:spLocks noGrp="1" noChangeArrowheads="1"/>
          </p:cNvSpPr>
          <p:nvPr>
            <p:ph type="body" idx="1"/>
          </p:nvPr>
        </p:nvSpPr>
        <p:spPr/>
        <p:txBody>
          <a:bodyPr/>
          <a:lstStyle/>
          <a:p>
            <a:pPr>
              <a:lnSpc>
                <a:spcPct val="80000"/>
              </a:lnSpc>
            </a:pPr>
            <a:r>
              <a:rPr lang="en-US" altLang="zh-TW" sz="800" smtClean="0">
                <a:latin typeface="Arial" pitchFamily="34" charset="0"/>
                <a:ea typeface="新細明體" pitchFamily="18" charset="-120"/>
              </a:rPr>
              <a:t>jeff@MX960-RE0&gt; request routing-engine login other-routing-engine </a:t>
            </a:r>
          </a:p>
          <a:p>
            <a:pPr>
              <a:lnSpc>
                <a:spcPct val="80000"/>
              </a:lnSpc>
            </a:pPr>
            <a:r>
              <a:rPr lang="en-US" altLang="zh-TW" sz="800" smtClean="0">
                <a:latin typeface="Arial" pitchFamily="34" charset="0"/>
                <a:ea typeface="新細明體" pitchFamily="18" charset="-120"/>
              </a:rPr>
              <a:t></a:t>
            </a:r>
          </a:p>
          <a:p>
            <a:pPr>
              <a:lnSpc>
                <a:spcPct val="80000"/>
              </a:lnSpc>
            </a:pPr>
            <a:r>
              <a:rPr lang="en-US" altLang="zh-TW" sz="800" smtClean="0">
                <a:latin typeface="Arial" pitchFamily="34" charset="0"/>
                <a:ea typeface="新細明體" pitchFamily="18" charset="-120"/>
              </a:rPr>
              <a:t>--- JUNOS 9.4R1.8 built 2009-02-08 15:50:45 UTC</a:t>
            </a:r>
          </a:p>
          <a:p>
            <a:pPr>
              <a:lnSpc>
                <a:spcPct val="80000"/>
              </a:lnSpc>
            </a:pPr>
            <a:r>
              <a:rPr lang="en-US" altLang="zh-TW" sz="800" smtClean="0">
                <a:latin typeface="Arial" pitchFamily="34" charset="0"/>
                <a:ea typeface="新細明體" pitchFamily="18" charset="-120"/>
              </a:rPr>
              <a:t>{backup}</a:t>
            </a:r>
          </a:p>
          <a:p>
            <a:pPr>
              <a:lnSpc>
                <a:spcPct val="80000"/>
              </a:lnSpc>
            </a:pPr>
            <a:r>
              <a:rPr lang="en-US" altLang="zh-TW" sz="800" smtClean="0">
                <a:latin typeface="Arial" pitchFamily="34" charset="0"/>
                <a:ea typeface="新細明體" pitchFamily="18" charset="-120"/>
              </a:rPr>
              <a:t>jeff@MX960-RE1&gt; show system switchover </a:t>
            </a:r>
          </a:p>
          <a:p>
            <a:pPr>
              <a:lnSpc>
                <a:spcPct val="80000"/>
              </a:lnSpc>
            </a:pPr>
            <a:r>
              <a:rPr lang="en-US" altLang="zh-TW" sz="800" smtClean="0">
                <a:latin typeface="Arial" pitchFamily="34" charset="0"/>
                <a:ea typeface="新細明體" pitchFamily="18" charset="-120"/>
              </a:rPr>
              <a:t>Graceful switchover: On</a:t>
            </a:r>
          </a:p>
          <a:p>
            <a:pPr>
              <a:lnSpc>
                <a:spcPct val="80000"/>
              </a:lnSpc>
            </a:pPr>
            <a:r>
              <a:rPr lang="en-US" altLang="zh-TW" sz="800" smtClean="0">
                <a:latin typeface="Arial" pitchFamily="34" charset="0"/>
                <a:ea typeface="新細明體" pitchFamily="18" charset="-120"/>
              </a:rPr>
              <a:t>Configuration database: Ready</a:t>
            </a:r>
          </a:p>
          <a:p>
            <a:pPr>
              <a:lnSpc>
                <a:spcPct val="80000"/>
              </a:lnSpc>
            </a:pPr>
            <a:r>
              <a:rPr lang="en-US" altLang="zh-TW" sz="800" smtClean="0">
                <a:latin typeface="Arial" pitchFamily="34" charset="0"/>
                <a:ea typeface="新細明體" pitchFamily="18" charset="-120"/>
              </a:rPr>
              <a:t>Kernel database: Ready</a:t>
            </a:r>
          </a:p>
          <a:p>
            <a:pPr>
              <a:lnSpc>
                <a:spcPct val="80000"/>
              </a:lnSpc>
            </a:pPr>
            <a:r>
              <a:rPr lang="en-US" altLang="zh-TW" sz="800" smtClean="0">
                <a:latin typeface="Arial" pitchFamily="34" charset="0"/>
                <a:ea typeface="新細明體" pitchFamily="18" charset="-120"/>
              </a:rPr>
              <a:t>Peer state: Steady State</a:t>
            </a:r>
          </a:p>
          <a:p>
            <a:pPr>
              <a:lnSpc>
                <a:spcPct val="80000"/>
              </a:lnSpc>
            </a:pPr>
            <a:endParaRPr lang="en-US" altLang="zh-TW" sz="800" smtClean="0">
              <a:latin typeface="Arial" pitchFamily="34" charset="0"/>
              <a:ea typeface="新細明體" pitchFamily="18" charset="-120"/>
            </a:endParaRPr>
          </a:p>
          <a:p>
            <a:pPr>
              <a:lnSpc>
                <a:spcPct val="80000"/>
              </a:lnSpc>
            </a:pPr>
            <a:r>
              <a:rPr lang="en-US" altLang="zh-TW" sz="800" smtClean="0">
                <a:latin typeface="Arial" pitchFamily="34" charset="0"/>
                <a:ea typeface="新細明體" pitchFamily="18" charset="-120"/>
              </a:rPr>
              <a:t>{backup}</a:t>
            </a:r>
          </a:p>
          <a:p>
            <a:pPr>
              <a:lnSpc>
                <a:spcPct val="80000"/>
              </a:lnSpc>
            </a:pPr>
            <a:r>
              <a:rPr lang="en-US" altLang="zh-TW" sz="800" smtClean="0">
                <a:latin typeface="Arial" pitchFamily="34" charset="0"/>
                <a:ea typeface="新細明體" pitchFamily="18" charset="-120"/>
              </a:rPr>
              <a:t>jeff@MX960-RE1&gt; </a:t>
            </a:r>
          </a:p>
          <a:p>
            <a:pPr>
              <a:lnSpc>
                <a:spcPct val="80000"/>
              </a:lnSpc>
            </a:pPr>
            <a:endParaRPr lang="en-US" altLang="zh-TW" sz="800" smtClean="0">
              <a:latin typeface="Arial" pitchFamily="34" charset="0"/>
              <a:ea typeface="新細明體" pitchFamily="18" charset="-120"/>
            </a:endParaRPr>
          </a:p>
          <a:p>
            <a:pPr>
              <a:lnSpc>
                <a:spcPct val="80000"/>
              </a:lnSpc>
            </a:pPr>
            <a:endParaRPr lang="en-US" altLang="zh-TW" sz="800" smtClean="0">
              <a:latin typeface="Arial" pitchFamily="34" charset="0"/>
              <a:ea typeface="新細明體" pitchFamily="18" charset="-120"/>
            </a:endParaRPr>
          </a:p>
          <a:p>
            <a:pPr>
              <a:lnSpc>
                <a:spcPct val="80000"/>
              </a:lnSpc>
            </a:pPr>
            <a:endParaRPr lang="en-US" altLang="zh-TW" sz="800" smtClean="0">
              <a:latin typeface="Arial" pitchFamily="34" charset="0"/>
              <a:ea typeface="新細明體" pitchFamily="18" charset="-120"/>
            </a:endParaRPr>
          </a:p>
          <a:p>
            <a:pPr>
              <a:lnSpc>
                <a:spcPct val="80000"/>
              </a:lnSpc>
            </a:pPr>
            <a:r>
              <a:rPr lang="en-US" altLang="zh-TW" sz="800" smtClean="0">
                <a:latin typeface="Arial" pitchFamily="34" charset="0"/>
                <a:ea typeface="新細明體" pitchFamily="18" charset="-120"/>
              </a:rPr>
              <a:t>{master}</a:t>
            </a:r>
          </a:p>
          <a:p>
            <a:pPr>
              <a:lnSpc>
                <a:spcPct val="80000"/>
              </a:lnSpc>
            </a:pPr>
            <a:r>
              <a:rPr lang="en-US" altLang="zh-TW" sz="800" smtClean="0">
                <a:latin typeface="Arial" pitchFamily="34" charset="0"/>
                <a:ea typeface="新細明體" pitchFamily="18" charset="-120"/>
              </a:rPr>
              <a:t>jeff@MX960-RE0&gt; request system snapshot </a:t>
            </a:r>
          </a:p>
          <a:p>
            <a:pPr>
              <a:lnSpc>
                <a:spcPct val="80000"/>
              </a:lnSpc>
            </a:pPr>
            <a:r>
              <a:rPr lang="en-US" altLang="zh-TW" sz="800" smtClean="0">
                <a:latin typeface="Arial" pitchFamily="34" charset="0"/>
                <a:ea typeface="新細明體" pitchFamily="18" charset="-120"/>
              </a:rPr>
              <a:t>Verifying compatibility of destination media partitions...</a:t>
            </a:r>
          </a:p>
          <a:p>
            <a:pPr>
              <a:lnSpc>
                <a:spcPct val="80000"/>
              </a:lnSpc>
            </a:pPr>
            <a:r>
              <a:rPr lang="en-US" altLang="zh-TW" sz="800" smtClean="0">
                <a:latin typeface="Arial" pitchFamily="34" charset="0"/>
                <a:ea typeface="新細明體" pitchFamily="18" charset="-120"/>
              </a:rPr>
              <a:t>Running newfs (899MB) on removable-compact-flash media / partition (ad2s1a)...</a:t>
            </a:r>
          </a:p>
          <a:p>
            <a:pPr>
              <a:lnSpc>
                <a:spcPct val="80000"/>
              </a:lnSpc>
            </a:pPr>
            <a:r>
              <a:rPr lang="en-US" altLang="zh-TW" sz="800" smtClean="0">
                <a:latin typeface="Arial" pitchFamily="34" charset="0"/>
                <a:ea typeface="新細明體" pitchFamily="18" charset="-120"/>
              </a:rPr>
              <a:t>Running newfs (100MB) on removable-compact-flash media /config partition (ad2s1e)...</a:t>
            </a:r>
          </a:p>
          <a:p>
            <a:pPr>
              <a:lnSpc>
                <a:spcPct val="80000"/>
              </a:lnSpc>
            </a:pPr>
            <a:r>
              <a:rPr lang="en-US" altLang="zh-TW" sz="800" smtClean="0">
                <a:latin typeface="Arial" pitchFamily="34" charset="0"/>
                <a:ea typeface="新細明體" pitchFamily="18" charset="-120"/>
              </a:rPr>
              <a:t>Copying '/dev/ad0s1a' to '/dev/ad2s1a' .. (this may take a few minutes)</a:t>
            </a:r>
          </a:p>
          <a:p>
            <a:pPr>
              <a:lnSpc>
                <a:spcPct val="80000"/>
              </a:lnSpc>
            </a:pPr>
            <a:r>
              <a:rPr lang="en-US" altLang="zh-TW" sz="800" smtClean="0">
                <a:latin typeface="Arial" pitchFamily="34" charset="0"/>
                <a:ea typeface="新細明體" pitchFamily="18" charset="-120"/>
              </a:rPr>
              <a:t>Copying '/dev/ad0s1e' to '/dev/ad2s1e' .. (this may take a few minutes)</a:t>
            </a:r>
          </a:p>
          <a:p>
            <a:pPr>
              <a:lnSpc>
                <a:spcPct val="80000"/>
              </a:lnSpc>
            </a:pPr>
            <a:r>
              <a:rPr lang="en-US" altLang="zh-TW" sz="800" smtClean="0">
                <a:latin typeface="Arial" pitchFamily="34" charset="0"/>
                <a:ea typeface="新細明體" pitchFamily="18" charset="-120"/>
              </a:rPr>
              <a:t>The following filesystems were archived: / /config</a:t>
            </a:r>
          </a:p>
          <a:p>
            <a:pPr>
              <a:lnSpc>
                <a:spcPct val="80000"/>
              </a:lnSpc>
            </a:pPr>
            <a:endParaRPr lang="en-US" altLang="zh-TW" sz="800" smtClean="0">
              <a:latin typeface="Arial" pitchFamily="34" charset="0"/>
              <a:ea typeface="新細明體" pitchFamily="18" charset="-120"/>
            </a:endParaRPr>
          </a:p>
          <a:p>
            <a:pPr>
              <a:lnSpc>
                <a:spcPct val="80000"/>
              </a:lnSpc>
            </a:pPr>
            <a:r>
              <a:rPr lang="en-US" altLang="zh-TW" sz="800" smtClean="0">
                <a:latin typeface="Arial" pitchFamily="34" charset="0"/>
                <a:ea typeface="新細明體" pitchFamily="18" charset="-120"/>
              </a:rPr>
              <a:t>{master}</a:t>
            </a:r>
          </a:p>
          <a:p>
            <a:pPr>
              <a:lnSpc>
                <a:spcPct val="80000"/>
              </a:lnSpc>
            </a:pPr>
            <a:r>
              <a:rPr lang="en-US" altLang="zh-TW" sz="800" smtClean="0">
                <a:latin typeface="Arial" pitchFamily="34" charset="0"/>
                <a:ea typeface="新細明體" pitchFamily="18" charset="-120"/>
              </a:rPr>
              <a:t>jeff@MX960-RE0&gt; </a:t>
            </a:r>
          </a:p>
          <a:p>
            <a:pPr>
              <a:lnSpc>
                <a:spcPct val="80000"/>
              </a:lnSpc>
            </a:pPr>
            <a:endParaRPr lang="en-US" altLang="zh-TW" sz="800" smtClean="0">
              <a:latin typeface="Arial" pitchFamily="34" charset="0"/>
              <a:ea typeface="新細明體" pitchFamily="18" charset="-120"/>
            </a:endParaRPr>
          </a:p>
          <a:p>
            <a:pPr>
              <a:lnSpc>
                <a:spcPct val="80000"/>
              </a:lnSpc>
            </a:pPr>
            <a:r>
              <a:rPr lang="en-US" altLang="zh-TW" sz="800" smtClean="0">
                <a:latin typeface="Arial" pitchFamily="34" charset="0"/>
                <a:ea typeface="新細明體" pitchFamily="18" charset="-120"/>
              </a:rPr>
              <a:t>{master}</a:t>
            </a:r>
          </a:p>
          <a:p>
            <a:pPr>
              <a:lnSpc>
                <a:spcPct val="80000"/>
              </a:lnSpc>
            </a:pPr>
            <a:r>
              <a:rPr lang="en-US" altLang="zh-TW" sz="800" smtClean="0">
                <a:latin typeface="Arial" pitchFamily="34" charset="0"/>
                <a:ea typeface="新細明體" pitchFamily="18" charset="-120"/>
              </a:rPr>
              <a:t>jeff@MX960-RE0&gt; show task replication </a:t>
            </a:r>
          </a:p>
          <a:p>
            <a:pPr>
              <a:lnSpc>
                <a:spcPct val="80000"/>
              </a:lnSpc>
            </a:pPr>
            <a:r>
              <a:rPr lang="en-US" altLang="zh-TW" sz="800" smtClean="0">
                <a:latin typeface="Arial" pitchFamily="34" charset="0"/>
                <a:ea typeface="新細明體" pitchFamily="18" charset="-120"/>
              </a:rPr>
              <a:t>        Stateful Replication: Enabled</a:t>
            </a:r>
          </a:p>
          <a:p>
            <a:pPr>
              <a:lnSpc>
                <a:spcPct val="80000"/>
              </a:lnSpc>
            </a:pPr>
            <a:r>
              <a:rPr lang="en-US" altLang="zh-TW" sz="800" smtClean="0">
                <a:latin typeface="Arial" pitchFamily="34" charset="0"/>
                <a:ea typeface="新細明體" pitchFamily="18" charset="-120"/>
              </a:rPr>
              <a:t>        RE mode: Master</a:t>
            </a:r>
          </a:p>
          <a:p>
            <a:pPr>
              <a:lnSpc>
                <a:spcPct val="80000"/>
              </a:lnSpc>
            </a:pPr>
            <a:endParaRPr lang="en-US" altLang="zh-TW" sz="800" smtClean="0">
              <a:latin typeface="Arial" pitchFamily="34" charset="0"/>
              <a:ea typeface="新細明體" pitchFamily="18" charset="-120"/>
            </a:endParaRPr>
          </a:p>
          <a:p>
            <a:pPr>
              <a:lnSpc>
                <a:spcPct val="80000"/>
              </a:lnSpc>
            </a:pPr>
            <a:r>
              <a:rPr lang="en-US" altLang="zh-TW" sz="800" smtClean="0">
                <a:latin typeface="Arial" pitchFamily="34" charset="0"/>
                <a:ea typeface="新細明體" pitchFamily="18" charset="-120"/>
              </a:rPr>
              <a:t>    Protocol                Synchronization Status</a:t>
            </a:r>
          </a:p>
          <a:p>
            <a:pPr>
              <a:lnSpc>
                <a:spcPct val="80000"/>
              </a:lnSpc>
            </a:pPr>
            <a:r>
              <a:rPr lang="en-US" altLang="zh-TW" sz="800" smtClean="0">
                <a:latin typeface="Arial" pitchFamily="34" charset="0"/>
                <a:ea typeface="新細明體" pitchFamily="18" charset="-120"/>
              </a:rPr>
              <a:t>    OSPF                    Complete              </a:t>
            </a:r>
          </a:p>
          <a:p>
            <a:pPr>
              <a:lnSpc>
                <a:spcPct val="80000"/>
              </a:lnSpc>
            </a:pPr>
            <a:endParaRPr lang="en-US" altLang="zh-TW" sz="800" smtClean="0">
              <a:latin typeface="Arial" pitchFamily="34" charset="0"/>
              <a:ea typeface="新細明體" pitchFamily="18" charset="-120"/>
            </a:endParaRPr>
          </a:p>
          <a:p>
            <a:pPr>
              <a:lnSpc>
                <a:spcPct val="80000"/>
              </a:lnSpc>
            </a:pPr>
            <a:r>
              <a:rPr lang="en-US" altLang="zh-TW" sz="800" smtClean="0">
                <a:latin typeface="Arial" pitchFamily="34" charset="0"/>
                <a:ea typeface="新細明體" pitchFamily="18" charset="-120"/>
              </a:rPr>
              <a:t>{master}</a:t>
            </a:r>
          </a:p>
          <a:p>
            <a:pPr>
              <a:lnSpc>
                <a:spcPct val="80000"/>
              </a:lnSpc>
            </a:pPr>
            <a:r>
              <a:rPr lang="en-US" altLang="zh-TW" sz="800" smtClean="0">
                <a:latin typeface="Arial" pitchFamily="34" charset="0"/>
                <a:ea typeface="新細明體" pitchFamily="18" charset="-120"/>
              </a:rPr>
              <a:t>jeff@MX960-RE0&gt;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BF7EE389-06DD-4517-8866-F32A9BAB1CBA}" type="slidenum">
              <a:rPr lang="en-US" altLang="zh-TW"/>
              <a:pPr/>
              <a:t>103</a:t>
            </a:fld>
            <a:endParaRPr lang="en-US" altLang="zh-TW"/>
          </a:p>
        </p:txBody>
      </p:sp>
      <p:sp>
        <p:nvSpPr>
          <p:cNvPr id="931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31843" name="Rectangle 3"/>
          <p:cNvSpPr>
            <a:spLocks noGrp="1" noChangeArrowheads="1"/>
          </p:cNvSpPr>
          <p:nvPr>
            <p:ph type="body" idx="1"/>
          </p:nvPr>
        </p:nvSpPr>
        <p:spPr/>
        <p:txBody>
          <a:bodyPr/>
          <a:lstStyle/>
          <a:p>
            <a:pPr>
              <a:lnSpc>
                <a:spcPct val="80000"/>
              </a:lnSpc>
            </a:pPr>
            <a:r>
              <a:rPr lang="en-US" altLang="zh-TW" sz="800" smtClean="0">
                <a:latin typeface="Arial" pitchFamily="34" charset="0"/>
                <a:ea typeface="新細明體" pitchFamily="18" charset="-120"/>
              </a:rPr>
              <a:t>jeff@M320-re1&gt; show version                      </a:t>
            </a:r>
          </a:p>
          <a:p>
            <a:pPr>
              <a:lnSpc>
                <a:spcPct val="80000"/>
              </a:lnSpc>
            </a:pPr>
            <a:r>
              <a:rPr lang="en-US" altLang="zh-TW" sz="800" smtClean="0">
                <a:latin typeface="Arial" pitchFamily="34" charset="0"/>
                <a:ea typeface="新細明體" pitchFamily="18" charset="-120"/>
              </a:rPr>
              <a:t>Hostname: M320-re1</a:t>
            </a:r>
          </a:p>
          <a:p>
            <a:pPr>
              <a:lnSpc>
                <a:spcPct val="80000"/>
              </a:lnSpc>
            </a:pPr>
            <a:r>
              <a:rPr lang="en-US" altLang="zh-TW" sz="800" smtClean="0">
                <a:latin typeface="Arial" pitchFamily="34" charset="0"/>
                <a:ea typeface="新細明體" pitchFamily="18" charset="-120"/>
              </a:rPr>
              <a:t>Model: m320</a:t>
            </a:r>
          </a:p>
          <a:p>
            <a:pPr>
              <a:lnSpc>
                <a:spcPct val="80000"/>
              </a:lnSpc>
            </a:pPr>
            <a:r>
              <a:rPr lang="en-US" altLang="zh-TW" sz="800" smtClean="0">
                <a:latin typeface="Arial" pitchFamily="34" charset="0"/>
                <a:ea typeface="新細明體" pitchFamily="18" charset="-120"/>
              </a:rPr>
              <a:t>JUNOS Base OS boot [9.1R2.10]</a:t>
            </a:r>
          </a:p>
          <a:p>
            <a:pPr>
              <a:lnSpc>
                <a:spcPct val="80000"/>
              </a:lnSpc>
            </a:pPr>
            <a:r>
              <a:rPr lang="en-US" altLang="zh-TW" sz="800" smtClean="0">
                <a:latin typeface="Arial" pitchFamily="34" charset="0"/>
                <a:ea typeface="新細明體" pitchFamily="18" charset="-120"/>
              </a:rPr>
              <a:t>JUNOS Base OS Software Suite [9.1R2.10]</a:t>
            </a:r>
          </a:p>
          <a:p>
            <a:pPr>
              <a:lnSpc>
                <a:spcPct val="80000"/>
              </a:lnSpc>
            </a:pPr>
            <a:r>
              <a:rPr lang="en-US" altLang="zh-TW" sz="800" smtClean="0">
                <a:latin typeface="Arial" pitchFamily="34" charset="0"/>
                <a:ea typeface="新細明體" pitchFamily="18" charset="-120"/>
              </a:rPr>
              <a:t>JUNOS Kernel Software Suite [9.1R2.10]</a:t>
            </a:r>
          </a:p>
          <a:p>
            <a:pPr>
              <a:lnSpc>
                <a:spcPct val="80000"/>
              </a:lnSpc>
            </a:pPr>
            <a:r>
              <a:rPr lang="en-US" altLang="zh-TW" sz="800" smtClean="0">
                <a:latin typeface="Arial" pitchFamily="34" charset="0"/>
                <a:ea typeface="新細明體" pitchFamily="18" charset="-120"/>
              </a:rPr>
              <a:t>JUNOS Crypto Software Suite [9.1R2.10]</a:t>
            </a:r>
          </a:p>
          <a:p>
            <a:pPr>
              <a:lnSpc>
                <a:spcPct val="80000"/>
              </a:lnSpc>
            </a:pPr>
            <a:r>
              <a:rPr lang="en-US" altLang="zh-TW" sz="800" smtClean="0">
                <a:latin typeface="Arial" pitchFamily="34" charset="0"/>
                <a:ea typeface="新細明體" pitchFamily="18" charset="-120"/>
              </a:rPr>
              <a:t>JUNOS Packet Forwarding Engine Support (M/T Common) [9.1R2.10]</a:t>
            </a:r>
          </a:p>
          <a:p>
            <a:pPr>
              <a:lnSpc>
                <a:spcPct val="80000"/>
              </a:lnSpc>
            </a:pPr>
            <a:r>
              <a:rPr lang="en-US" altLang="zh-TW" sz="800" smtClean="0">
                <a:latin typeface="Arial" pitchFamily="34" charset="0"/>
                <a:ea typeface="新細明體" pitchFamily="18" charset="-120"/>
              </a:rPr>
              <a:t>JUNOS Packet Forwarding Engine Support (M320) [9.1R2.10]</a:t>
            </a:r>
          </a:p>
          <a:p>
            <a:pPr>
              <a:lnSpc>
                <a:spcPct val="80000"/>
              </a:lnSpc>
            </a:pPr>
            <a:r>
              <a:rPr lang="en-US" altLang="zh-TW" sz="800" smtClean="0">
                <a:latin typeface="Arial" pitchFamily="34" charset="0"/>
                <a:ea typeface="新細明體" pitchFamily="18" charset="-120"/>
              </a:rPr>
              <a:t>JUNOS Online Documentation [9.1R2.10]</a:t>
            </a:r>
          </a:p>
          <a:p>
            <a:pPr>
              <a:lnSpc>
                <a:spcPct val="80000"/>
              </a:lnSpc>
            </a:pPr>
            <a:r>
              <a:rPr lang="en-US" altLang="zh-TW" sz="800" smtClean="0">
                <a:latin typeface="Arial" pitchFamily="34" charset="0"/>
                <a:ea typeface="新細明體" pitchFamily="18" charset="-120"/>
              </a:rPr>
              <a:t>JUNOS Routing Software Suite [9.1R2.10]</a:t>
            </a:r>
          </a:p>
          <a:p>
            <a:pPr>
              <a:lnSpc>
                <a:spcPct val="80000"/>
              </a:lnSpc>
            </a:pPr>
            <a:r>
              <a:rPr lang="en-US" altLang="zh-TW" sz="800" smtClean="0">
                <a:latin typeface="Arial" pitchFamily="34" charset="0"/>
                <a:ea typeface="新細明體" pitchFamily="18" charset="-120"/>
              </a:rPr>
              <a:t>JUNOS Installation Software [9.4R1.8]</a:t>
            </a:r>
          </a:p>
          <a:p>
            <a:pPr>
              <a:lnSpc>
                <a:spcPct val="80000"/>
              </a:lnSpc>
            </a:pPr>
            <a:endParaRPr lang="en-US" altLang="zh-TW" sz="800" smtClean="0">
              <a:latin typeface="Arial" pitchFamily="34" charset="0"/>
              <a:ea typeface="新細明體" pitchFamily="18" charset="-120"/>
            </a:endParaRPr>
          </a:p>
          <a:p>
            <a:pPr>
              <a:lnSpc>
                <a:spcPct val="80000"/>
              </a:lnSpc>
            </a:pPr>
            <a:r>
              <a:rPr lang="en-US" altLang="zh-TW" sz="800" smtClean="0">
                <a:latin typeface="Arial" pitchFamily="34" charset="0"/>
                <a:ea typeface="新細明體" pitchFamily="18" charset="-120"/>
              </a:rPr>
              <a:t>jeff@M320-re1&gt;</a:t>
            </a:r>
          </a:p>
          <a:p>
            <a:pPr>
              <a:lnSpc>
                <a:spcPct val="80000"/>
              </a:lnSpc>
            </a:pPr>
            <a:endParaRPr lang="en-US" altLang="zh-TW" sz="800" smtClean="0">
              <a:latin typeface="Arial" pitchFamily="34" charset="0"/>
              <a:ea typeface="新細明體" pitchFamily="18" charset="-120"/>
            </a:endParaRPr>
          </a:p>
          <a:p>
            <a:pPr>
              <a:lnSpc>
                <a:spcPct val="80000"/>
              </a:lnSpc>
            </a:pPr>
            <a:r>
              <a:rPr lang="en-US" altLang="zh-TW" sz="800" smtClean="0">
                <a:latin typeface="Arial" pitchFamily="34" charset="0"/>
                <a:ea typeface="新細明體" pitchFamily="18" charset="-120"/>
              </a:rPr>
              <a:t>jeff@M320-re1&gt; request system software ?</a:t>
            </a:r>
          </a:p>
          <a:p>
            <a:pPr>
              <a:lnSpc>
                <a:spcPct val="80000"/>
              </a:lnSpc>
            </a:pPr>
            <a:r>
              <a:rPr lang="en-US" altLang="zh-TW" sz="800" smtClean="0">
                <a:latin typeface="Arial" pitchFamily="34" charset="0"/>
                <a:ea typeface="新細明體" pitchFamily="18" charset="-120"/>
              </a:rPr>
              <a:t>Possible completions:</a:t>
            </a:r>
          </a:p>
          <a:p>
            <a:pPr>
              <a:lnSpc>
                <a:spcPct val="80000"/>
              </a:lnSpc>
            </a:pPr>
            <a:r>
              <a:rPr lang="en-US" altLang="zh-TW" sz="800" smtClean="0">
                <a:latin typeface="Arial" pitchFamily="34" charset="0"/>
                <a:ea typeface="新細明體" pitchFamily="18" charset="-120"/>
              </a:rPr>
              <a:t>  abort                Abort software upgrade</a:t>
            </a:r>
          </a:p>
          <a:p>
            <a:pPr>
              <a:lnSpc>
                <a:spcPct val="80000"/>
              </a:lnSpc>
            </a:pPr>
            <a:r>
              <a:rPr lang="en-US" altLang="zh-TW" sz="800" smtClean="0">
                <a:latin typeface="Arial" pitchFamily="34" charset="0"/>
                <a:ea typeface="新細明體" pitchFamily="18" charset="-120"/>
              </a:rPr>
              <a:t>  add                  Add extension or upgrade package</a:t>
            </a:r>
          </a:p>
          <a:p>
            <a:pPr>
              <a:lnSpc>
                <a:spcPct val="80000"/>
              </a:lnSpc>
            </a:pPr>
            <a:r>
              <a:rPr lang="en-US" altLang="zh-TW" sz="800" smtClean="0">
                <a:latin typeface="Arial" pitchFamily="34" charset="0"/>
                <a:ea typeface="新細明體" pitchFamily="18" charset="-120"/>
              </a:rPr>
              <a:t>  delete               Remove extension or upgrade package</a:t>
            </a:r>
          </a:p>
          <a:p>
            <a:pPr>
              <a:lnSpc>
                <a:spcPct val="80000"/>
              </a:lnSpc>
            </a:pPr>
            <a:r>
              <a:rPr lang="en-US" altLang="zh-TW" sz="800" smtClean="0">
                <a:latin typeface="Arial" pitchFamily="34" charset="0"/>
                <a:ea typeface="新細明體" pitchFamily="18" charset="-120"/>
              </a:rPr>
              <a:t>  in-service-upgrade   In-service software upgrade</a:t>
            </a:r>
          </a:p>
          <a:p>
            <a:pPr>
              <a:lnSpc>
                <a:spcPct val="80000"/>
              </a:lnSpc>
            </a:pPr>
            <a:r>
              <a:rPr lang="en-US" altLang="zh-TW" sz="800" smtClean="0">
                <a:latin typeface="Arial" pitchFamily="34" charset="0"/>
                <a:ea typeface="新細明體" pitchFamily="18" charset="-120"/>
              </a:rPr>
              <a:t>  rollback             Attempt to roll back to previous set of packages</a:t>
            </a:r>
          </a:p>
          <a:p>
            <a:pPr>
              <a:lnSpc>
                <a:spcPct val="80000"/>
              </a:lnSpc>
            </a:pPr>
            <a:r>
              <a:rPr lang="en-US" altLang="zh-TW" sz="800" smtClean="0">
                <a:latin typeface="Arial" pitchFamily="34" charset="0"/>
                <a:ea typeface="新細明體" pitchFamily="18" charset="-120"/>
              </a:rPr>
              <a:t>  validate             Verify package compatibility with current configuration</a:t>
            </a:r>
          </a:p>
          <a:p>
            <a:pPr>
              <a:lnSpc>
                <a:spcPct val="80000"/>
              </a:lnSpc>
            </a:pPr>
            <a:r>
              <a:rPr lang="en-US" altLang="zh-TW" sz="800" smtClean="0">
                <a:latin typeface="Arial" pitchFamily="34" charset="0"/>
                <a:ea typeface="新細明體" pitchFamily="18" charset="-120"/>
              </a:rPr>
              <a:t>jeff@M320-re1&gt; request system software delete ?</a:t>
            </a:r>
          </a:p>
          <a:p>
            <a:pPr>
              <a:lnSpc>
                <a:spcPct val="80000"/>
              </a:lnSpc>
            </a:pPr>
            <a:r>
              <a:rPr lang="en-US" altLang="zh-TW" sz="800" smtClean="0">
                <a:latin typeface="Arial" pitchFamily="34" charset="0"/>
                <a:ea typeface="新細明體" pitchFamily="18" charset="-120"/>
              </a:rPr>
              <a:t>Possible completions:</a:t>
            </a:r>
          </a:p>
          <a:p>
            <a:pPr>
              <a:lnSpc>
                <a:spcPct val="80000"/>
              </a:lnSpc>
            </a:pPr>
            <a:r>
              <a:rPr lang="en-US" altLang="zh-TW" sz="800" smtClean="0">
                <a:latin typeface="Arial" pitchFamily="34" charset="0"/>
                <a:ea typeface="新細明體" pitchFamily="18" charset="-120"/>
              </a:rPr>
              <a:t>  &lt;package-name&gt;       Name of package</a:t>
            </a:r>
          </a:p>
          <a:p>
            <a:pPr>
              <a:lnSpc>
                <a:spcPct val="80000"/>
              </a:lnSpc>
            </a:pPr>
            <a:r>
              <a:rPr lang="en-US" altLang="zh-TW" sz="800" smtClean="0">
                <a:latin typeface="Arial" pitchFamily="34" charset="0"/>
                <a:ea typeface="新細明體" pitchFamily="18" charset="-120"/>
              </a:rPr>
              <a:t>  force                Force removal of package (ignore warnings)</a:t>
            </a:r>
          </a:p>
          <a:p>
            <a:pPr>
              <a:lnSpc>
                <a:spcPct val="80000"/>
              </a:lnSpc>
            </a:pPr>
            <a:r>
              <a:rPr lang="en-US" altLang="zh-TW" sz="800" smtClean="0">
                <a:latin typeface="Arial" pitchFamily="34" charset="0"/>
                <a:ea typeface="新細明體" pitchFamily="18" charset="-120"/>
              </a:rPr>
              <a:t>  jbase                JUNOS Base OS Software Suite [9.1R2.10]</a:t>
            </a:r>
          </a:p>
          <a:p>
            <a:pPr>
              <a:lnSpc>
                <a:spcPct val="80000"/>
              </a:lnSpc>
            </a:pPr>
            <a:r>
              <a:rPr lang="en-US" altLang="zh-TW" sz="800" smtClean="0">
                <a:latin typeface="Arial" pitchFamily="34" charset="0"/>
                <a:ea typeface="新細明體" pitchFamily="18" charset="-120"/>
              </a:rPr>
              <a:t>  jcrypto              JUNOS Crypto Software Suite [9.1R2.10]</a:t>
            </a:r>
          </a:p>
          <a:p>
            <a:pPr>
              <a:lnSpc>
                <a:spcPct val="80000"/>
              </a:lnSpc>
            </a:pPr>
            <a:r>
              <a:rPr lang="en-US" altLang="zh-TW" sz="800" smtClean="0">
                <a:latin typeface="Arial" pitchFamily="34" charset="0"/>
                <a:ea typeface="新細明體" pitchFamily="18" charset="-120"/>
              </a:rPr>
              <a:t>  jdocs                JUNOS Online Documentation [9.1R2.10]</a:t>
            </a:r>
          </a:p>
          <a:p>
            <a:pPr>
              <a:lnSpc>
                <a:spcPct val="80000"/>
              </a:lnSpc>
            </a:pPr>
            <a:r>
              <a:rPr lang="en-US" altLang="zh-TW" sz="800" smtClean="0">
                <a:latin typeface="Arial" pitchFamily="34" charset="0"/>
                <a:ea typeface="新細明體" pitchFamily="18" charset="-120"/>
              </a:rPr>
              <a:t>  jinstall             JUNOS Installation Software [9.4R1.8]</a:t>
            </a:r>
          </a:p>
          <a:p>
            <a:pPr>
              <a:lnSpc>
                <a:spcPct val="80000"/>
              </a:lnSpc>
            </a:pPr>
            <a:r>
              <a:rPr lang="en-US" altLang="zh-TW" sz="800" smtClean="0">
                <a:latin typeface="Arial" pitchFamily="34" charset="0"/>
                <a:ea typeface="新細明體" pitchFamily="18" charset="-120"/>
              </a:rPr>
              <a:t>  jkernel              JUNOS Kernel Software Suite [9.1R2.10]</a:t>
            </a:r>
          </a:p>
          <a:p>
            <a:pPr>
              <a:lnSpc>
                <a:spcPct val="80000"/>
              </a:lnSpc>
            </a:pPr>
            <a:r>
              <a:rPr lang="en-US" altLang="zh-TW" sz="800" smtClean="0">
                <a:latin typeface="Arial" pitchFamily="34" charset="0"/>
                <a:ea typeface="新細明體" pitchFamily="18" charset="-120"/>
              </a:rPr>
              <a:t>  jpfe                 JUNOS Packet Forwarding Engine Support (M320) [9.1R2.10]</a:t>
            </a:r>
          </a:p>
          <a:p>
            <a:pPr>
              <a:lnSpc>
                <a:spcPct val="80000"/>
              </a:lnSpc>
            </a:pPr>
            <a:r>
              <a:rPr lang="en-US" altLang="zh-TW" sz="800" smtClean="0">
                <a:latin typeface="Arial" pitchFamily="34" charset="0"/>
                <a:ea typeface="新細明體" pitchFamily="18" charset="-120"/>
              </a:rPr>
              <a:t>  jpfe-common          JUNOS Packet Forwarding Engine Support (M/T Common) [9.1R2.10]</a:t>
            </a:r>
          </a:p>
          <a:p>
            <a:pPr>
              <a:lnSpc>
                <a:spcPct val="80000"/>
              </a:lnSpc>
            </a:pPr>
            <a:r>
              <a:rPr lang="en-US" altLang="zh-TW" sz="800" smtClean="0">
                <a:latin typeface="Arial" pitchFamily="34" charset="0"/>
                <a:ea typeface="新細明體" pitchFamily="18" charset="-120"/>
              </a:rPr>
              <a:t>  jroute               JUNOS Routing Software Suite [9.1R2.10]</a:t>
            </a:r>
          </a:p>
          <a:p>
            <a:pPr>
              <a:lnSpc>
                <a:spcPct val="80000"/>
              </a:lnSpc>
            </a:pPr>
            <a:r>
              <a:rPr lang="en-US" altLang="zh-TW" sz="800" smtClean="0">
                <a:latin typeface="Arial" pitchFamily="34" charset="0"/>
                <a:ea typeface="新細明體" pitchFamily="18" charset="-120"/>
              </a:rPr>
              <a:t>  junos                JUNOS Base OS boot [9.1R2.10]</a:t>
            </a:r>
          </a:p>
          <a:p>
            <a:pPr>
              <a:lnSpc>
                <a:spcPct val="80000"/>
              </a:lnSpc>
            </a:pPr>
            <a:r>
              <a:rPr lang="en-US" altLang="zh-TW" sz="800" smtClean="0">
                <a:latin typeface="Arial" pitchFamily="34" charset="0"/>
                <a:ea typeface="新細明體" pitchFamily="18" charset="-120"/>
              </a:rPr>
              <a:t>jeff@M320-re1&gt; request system software delete jinstall ?</a:t>
            </a:r>
          </a:p>
          <a:p>
            <a:pPr>
              <a:lnSpc>
                <a:spcPct val="80000"/>
              </a:lnSpc>
            </a:pPr>
            <a:r>
              <a:rPr lang="en-US" altLang="zh-TW" sz="800" smtClean="0">
                <a:latin typeface="Arial" pitchFamily="34" charset="0"/>
                <a:ea typeface="新細明體" pitchFamily="18" charset="-120"/>
              </a:rPr>
              <a:t>Possible completions:</a:t>
            </a:r>
          </a:p>
          <a:p>
            <a:pPr>
              <a:lnSpc>
                <a:spcPct val="80000"/>
              </a:lnSpc>
            </a:pPr>
            <a:r>
              <a:rPr lang="en-US" altLang="zh-TW" sz="800" smtClean="0">
                <a:latin typeface="Arial" pitchFamily="34" charset="0"/>
                <a:ea typeface="新細明體" pitchFamily="18" charset="-120"/>
              </a:rPr>
              <a:t>  &lt;[Enter]&gt;            Execute this command</a:t>
            </a:r>
          </a:p>
          <a:p>
            <a:pPr>
              <a:lnSpc>
                <a:spcPct val="80000"/>
              </a:lnSpc>
            </a:pPr>
            <a:r>
              <a:rPr lang="en-US" altLang="zh-TW" sz="800" smtClean="0">
                <a:latin typeface="Arial" pitchFamily="34" charset="0"/>
                <a:ea typeface="新細明體" pitchFamily="18" charset="-120"/>
              </a:rPr>
              <a:t>  force                Force removal of package (ignore warnings)</a:t>
            </a:r>
          </a:p>
          <a:p>
            <a:pPr>
              <a:lnSpc>
                <a:spcPct val="80000"/>
              </a:lnSpc>
            </a:pPr>
            <a:r>
              <a:rPr lang="en-US" altLang="zh-TW" sz="800" smtClean="0">
                <a:latin typeface="Arial" pitchFamily="34" charset="0"/>
                <a:ea typeface="新細明體" pitchFamily="18" charset="-120"/>
              </a:rPr>
              <a:t>  |                    Pipe through a command</a:t>
            </a:r>
          </a:p>
          <a:p>
            <a:pPr>
              <a:lnSpc>
                <a:spcPct val="80000"/>
              </a:lnSpc>
            </a:pPr>
            <a:r>
              <a:rPr lang="en-US" altLang="zh-TW" sz="800" smtClean="0">
                <a:latin typeface="Arial" pitchFamily="34" charset="0"/>
                <a:ea typeface="新細明體" pitchFamily="18" charset="-120"/>
              </a:rPr>
              <a:t>jeff@M320-re1&gt; request system software delete jinstall    </a:t>
            </a:r>
          </a:p>
          <a:p>
            <a:pPr>
              <a:lnSpc>
                <a:spcPct val="80000"/>
              </a:lnSpc>
            </a:pPr>
            <a:r>
              <a:rPr lang="en-US" altLang="zh-TW" sz="800" smtClean="0">
                <a:latin typeface="Arial" pitchFamily="34" charset="0"/>
                <a:ea typeface="新細明體" pitchFamily="18" charset="-120"/>
              </a:rPr>
              <a:t>Removing package 'jinstall' ...</a:t>
            </a:r>
          </a:p>
          <a:p>
            <a:pPr>
              <a:lnSpc>
                <a:spcPct val="80000"/>
              </a:lnSpc>
            </a:pPr>
            <a:r>
              <a:rPr lang="en-US" altLang="zh-TW" sz="800" smtClean="0">
                <a:latin typeface="Arial" pitchFamily="34" charset="0"/>
                <a:ea typeface="新細明體" pitchFamily="18" charset="-120"/>
              </a:rPr>
              <a:t>Deleting saved config files ...</a:t>
            </a:r>
          </a:p>
          <a:p>
            <a:pPr>
              <a:lnSpc>
                <a:spcPct val="80000"/>
              </a:lnSpc>
            </a:pPr>
            <a:r>
              <a:rPr lang="en-US" altLang="zh-TW" sz="800" smtClean="0">
                <a:latin typeface="Arial" pitchFamily="34" charset="0"/>
                <a:ea typeface="新細明體" pitchFamily="18" charset="-120"/>
              </a:rPr>
              <a:t>Deleting bootstrap installer ...</a:t>
            </a:r>
          </a:p>
          <a:p>
            <a:pPr>
              <a:lnSpc>
                <a:spcPct val="80000"/>
              </a:lnSpc>
            </a:pPr>
            <a:endParaRPr lang="en-US" altLang="zh-TW" sz="800" smtClean="0">
              <a:latin typeface="Arial" pitchFamily="34" charset="0"/>
              <a:ea typeface="新細明體" pitchFamily="18" charset="-120"/>
            </a:endParaRPr>
          </a:p>
          <a:p>
            <a:pPr>
              <a:lnSpc>
                <a:spcPct val="80000"/>
              </a:lnSpc>
            </a:pPr>
            <a:r>
              <a:rPr lang="en-US" altLang="zh-TW" sz="800" smtClean="0">
                <a:latin typeface="Arial" pitchFamily="34" charset="0"/>
                <a:ea typeface="新細明體" pitchFamily="18" charset="-120"/>
              </a:rPr>
              <a:t>jeff@M320-re1&gt; show version </a:t>
            </a:r>
          </a:p>
          <a:p>
            <a:pPr>
              <a:lnSpc>
                <a:spcPct val="80000"/>
              </a:lnSpc>
            </a:pPr>
            <a:r>
              <a:rPr lang="en-US" altLang="zh-TW" sz="800" smtClean="0">
                <a:latin typeface="Arial" pitchFamily="34" charset="0"/>
                <a:ea typeface="新細明體" pitchFamily="18" charset="-120"/>
              </a:rPr>
              <a:t>Hostname: M320-re1</a:t>
            </a:r>
          </a:p>
          <a:p>
            <a:pPr>
              <a:lnSpc>
                <a:spcPct val="80000"/>
              </a:lnSpc>
            </a:pPr>
            <a:r>
              <a:rPr lang="en-US" altLang="zh-TW" sz="800" smtClean="0">
                <a:latin typeface="Arial" pitchFamily="34" charset="0"/>
                <a:ea typeface="新細明體" pitchFamily="18" charset="-120"/>
              </a:rPr>
              <a:t>Model: m320</a:t>
            </a:r>
          </a:p>
          <a:p>
            <a:pPr>
              <a:lnSpc>
                <a:spcPct val="80000"/>
              </a:lnSpc>
            </a:pPr>
            <a:r>
              <a:rPr lang="en-US" altLang="zh-TW" sz="800" smtClean="0">
                <a:latin typeface="Arial" pitchFamily="34" charset="0"/>
                <a:ea typeface="新細明體" pitchFamily="18" charset="-120"/>
              </a:rPr>
              <a:t>JUNOS Base OS boot [9.1R2.10]</a:t>
            </a:r>
          </a:p>
          <a:p>
            <a:pPr>
              <a:lnSpc>
                <a:spcPct val="80000"/>
              </a:lnSpc>
            </a:pPr>
            <a:r>
              <a:rPr lang="en-US" altLang="zh-TW" sz="800" smtClean="0">
                <a:latin typeface="Arial" pitchFamily="34" charset="0"/>
                <a:ea typeface="新細明體" pitchFamily="18" charset="-120"/>
              </a:rPr>
              <a:t>JUNOS Base OS Software Suite [9.1R2.10]</a:t>
            </a:r>
          </a:p>
          <a:p>
            <a:pPr>
              <a:lnSpc>
                <a:spcPct val="80000"/>
              </a:lnSpc>
            </a:pPr>
            <a:r>
              <a:rPr lang="en-US" altLang="zh-TW" sz="800" smtClean="0">
                <a:latin typeface="Arial" pitchFamily="34" charset="0"/>
                <a:ea typeface="新細明體" pitchFamily="18" charset="-120"/>
              </a:rPr>
              <a:t>JUNOS Kernel Software Suite [9.1R2.10]</a:t>
            </a:r>
          </a:p>
          <a:p>
            <a:pPr>
              <a:lnSpc>
                <a:spcPct val="80000"/>
              </a:lnSpc>
            </a:pPr>
            <a:r>
              <a:rPr lang="en-US" altLang="zh-TW" sz="800" smtClean="0">
                <a:latin typeface="Arial" pitchFamily="34" charset="0"/>
                <a:ea typeface="新細明體" pitchFamily="18" charset="-120"/>
              </a:rPr>
              <a:t>JUNOS Crypto Software Suite [9.1R2.10]</a:t>
            </a:r>
          </a:p>
          <a:p>
            <a:pPr>
              <a:lnSpc>
                <a:spcPct val="80000"/>
              </a:lnSpc>
            </a:pPr>
            <a:r>
              <a:rPr lang="en-US" altLang="zh-TW" sz="800" smtClean="0">
                <a:latin typeface="Arial" pitchFamily="34" charset="0"/>
                <a:ea typeface="新細明體" pitchFamily="18" charset="-120"/>
              </a:rPr>
              <a:t>JUNOS Packet Forwarding Engine Support (M/T Common) [9.1R2.10]</a:t>
            </a:r>
          </a:p>
          <a:p>
            <a:pPr>
              <a:lnSpc>
                <a:spcPct val="80000"/>
              </a:lnSpc>
            </a:pPr>
            <a:r>
              <a:rPr lang="en-US" altLang="zh-TW" sz="800" smtClean="0">
                <a:latin typeface="Arial" pitchFamily="34" charset="0"/>
                <a:ea typeface="新細明體" pitchFamily="18" charset="-120"/>
              </a:rPr>
              <a:t>JUNOS Packet Forwarding Engine Support (M320) [9.1R2.10]</a:t>
            </a:r>
          </a:p>
          <a:p>
            <a:pPr>
              <a:lnSpc>
                <a:spcPct val="80000"/>
              </a:lnSpc>
            </a:pPr>
            <a:r>
              <a:rPr lang="en-US" altLang="zh-TW" sz="800" smtClean="0">
                <a:latin typeface="Arial" pitchFamily="34" charset="0"/>
                <a:ea typeface="新細明體" pitchFamily="18" charset="-120"/>
              </a:rPr>
              <a:t>JUNOS Online Documentation [9.1R2.10]</a:t>
            </a:r>
          </a:p>
          <a:p>
            <a:pPr>
              <a:lnSpc>
                <a:spcPct val="80000"/>
              </a:lnSpc>
            </a:pPr>
            <a:r>
              <a:rPr lang="en-US" altLang="zh-TW" sz="800" smtClean="0">
                <a:latin typeface="Arial" pitchFamily="34" charset="0"/>
                <a:ea typeface="新細明體" pitchFamily="18" charset="-120"/>
              </a:rPr>
              <a:t>JUNOS Routing Software Suite [9.1R2.10]</a:t>
            </a:r>
          </a:p>
          <a:p>
            <a:pPr>
              <a:lnSpc>
                <a:spcPct val="80000"/>
              </a:lnSpc>
            </a:pPr>
            <a:endParaRPr lang="en-US" altLang="zh-TW" sz="800" smtClean="0">
              <a:latin typeface="Arial" pitchFamily="34" charset="0"/>
              <a:ea typeface="新細明體" pitchFamily="18" charset="-120"/>
            </a:endParaRPr>
          </a:p>
          <a:p>
            <a:pPr>
              <a:lnSpc>
                <a:spcPct val="80000"/>
              </a:lnSpc>
            </a:pPr>
            <a:r>
              <a:rPr lang="en-US" altLang="zh-TW" sz="800" smtClean="0">
                <a:latin typeface="Arial" pitchFamily="34" charset="0"/>
                <a:ea typeface="新細明體" pitchFamily="18" charset="-120"/>
              </a:rPr>
              <a:t>jeff@M320-re1&gt;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698724CD-8729-48EB-9BED-B1D1DD7592CF}" type="slidenum">
              <a:rPr lang="en-US" altLang="zh-TW"/>
              <a:pPr/>
              <a:t>20</a:t>
            </a:fld>
            <a:endParaRPr lang="en-US" altLang="zh-TW"/>
          </a:p>
        </p:txBody>
      </p:sp>
      <p:sp>
        <p:nvSpPr>
          <p:cNvPr id="945154" name="Rectangle 2"/>
          <p:cNvSpPr>
            <a:spLocks noGrp="1" noRot="1" noChangeAspect="1" noChangeArrowheads="1" noTextEdit="1"/>
          </p:cNvSpPr>
          <p:nvPr>
            <p:ph type="sldImg"/>
          </p:nvPr>
        </p:nvSpPr>
        <p:spPr>
          <a:xfrm>
            <a:off x="1184275" y="696913"/>
            <a:ext cx="4546600" cy="3409950"/>
          </a:xfrm>
          <a:ln/>
          <a:extLst>
            <a:ext uri="{FAA26D3D-D897-4be2-8F04-BA451C77F1D7}">
              <ma14:placeholderFlag xmlns:ma14="http://schemas.microsoft.com/office/mac/drawingml/2011/main" xmlns="" val="1"/>
            </a:ext>
          </a:extLst>
        </p:spPr>
      </p:sp>
      <p:sp>
        <p:nvSpPr>
          <p:cNvPr id="945155" name="Rectangle 3"/>
          <p:cNvSpPr>
            <a:spLocks noGrp="1" noChangeArrowheads="1"/>
          </p:cNvSpPr>
          <p:nvPr>
            <p:ph type="body" idx="1"/>
          </p:nvPr>
        </p:nvSpPr>
        <p:spPr>
          <a:xfrm>
            <a:off x="881063" y="4340225"/>
            <a:ext cx="5078412" cy="4106863"/>
          </a:xfrm>
        </p:spPr>
        <p:txBody>
          <a:bodyPr/>
          <a:lstStyle/>
          <a:p>
            <a:pPr>
              <a:defRPr/>
            </a:pPr>
            <a:endParaRPr lang="zh-TW"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F3AE4865-05F4-4FC5-BC19-51204B9E8DDE}" type="slidenum">
              <a:rPr lang="en-US" altLang="zh-TW"/>
              <a:pPr/>
              <a:t>112</a:t>
            </a:fld>
            <a:endParaRPr lang="en-US" altLang="zh-TW"/>
          </a:p>
        </p:txBody>
      </p:sp>
      <p:sp>
        <p:nvSpPr>
          <p:cNvPr id="415746" name="Rectangle 2"/>
          <p:cNvSpPr>
            <a:spLocks noGrp="1" noRot="1" noChangeAspect="1" noChangeArrowheads="1" noTextEdit="1"/>
          </p:cNvSpPr>
          <p:nvPr>
            <p:ph type="sldImg"/>
          </p:nvPr>
        </p:nvSpPr>
        <p:spPr>
          <a:xfrm>
            <a:off x="1187450" y="700088"/>
            <a:ext cx="4543425" cy="3408362"/>
          </a:xfrm>
          <a:ln/>
          <a:extLst>
            <a:ext uri="{FAA26D3D-D897-4be2-8F04-BA451C77F1D7}">
              <ma14:placeholderFlag xmlns:ma14="http://schemas.microsoft.com/office/mac/drawingml/2011/main" xmlns="" val="1"/>
            </a:ext>
          </a:extLst>
        </p:spPr>
      </p:sp>
      <p:sp>
        <p:nvSpPr>
          <p:cNvPr id="415747" name="Rectangle 3"/>
          <p:cNvSpPr>
            <a:spLocks noGrp="1" noChangeArrowheads="1"/>
          </p:cNvSpPr>
          <p:nvPr>
            <p:ph type="body" idx="1"/>
          </p:nvPr>
        </p:nvSpPr>
        <p:spPr>
          <a:xfrm>
            <a:off x="882650" y="4341813"/>
            <a:ext cx="5076825" cy="4102100"/>
          </a:xfrm>
        </p:spPr>
        <p:txBody>
          <a:bodyPr lIns="88142" tIns="44071" rIns="88142" bIns="44071"/>
          <a:lstStyle/>
          <a:p>
            <a:pPr>
              <a:spcAft>
                <a:spcPts val="600"/>
              </a:spcAft>
              <a:defRPr/>
            </a:pPr>
            <a:endParaRPr lang="zh-TW"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0F5C8BFC-F4BD-4570-B1C7-4C4DD51DFA7D}" type="slidenum">
              <a:rPr lang="en-US" altLang="zh-TW"/>
              <a:pPr/>
              <a:t>115</a:t>
            </a:fld>
            <a:endParaRPr lang="en-US" altLang="zh-TW"/>
          </a:p>
        </p:txBody>
      </p:sp>
      <p:sp>
        <p:nvSpPr>
          <p:cNvPr id="423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23939" name="Rectangle 3"/>
          <p:cNvSpPr>
            <a:spLocks noGrp="1" noChangeArrowheads="1"/>
          </p:cNvSpPr>
          <p:nvPr>
            <p:ph type="body" idx="1"/>
          </p:nvPr>
        </p:nvSpPr>
        <p:spPr/>
        <p:txBody>
          <a:bodyPr/>
          <a:lstStyle/>
          <a:p>
            <a:pPr>
              <a:defRPr/>
            </a:pPr>
            <a:endParaRPr lang="zh-TW"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29F6A516-200F-4205-87A9-D7DEF7D77290}" type="slidenum">
              <a:rPr lang="en-US" altLang="zh-TW"/>
              <a:pPr/>
              <a:t>118</a:t>
            </a:fld>
            <a:endParaRPr lang="en-US" altLang="zh-TW"/>
          </a:p>
        </p:txBody>
      </p:sp>
      <p:sp>
        <p:nvSpPr>
          <p:cNvPr id="428034" name="Rectangle 2"/>
          <p:cNvSpPr>
            <a:spLocks noGrp="1" noRot="1" noChangeAspect="1" noChangeArrowheads="1" noTextEdit="1"/>
          </p:cNvSpPr>
          <p:nvPr>
            <p:ph type="sldImg"/>
          </p:nvPr>
        </p:nvSpPr>
        <p:spPr>
          <a:xfrm>
            <a:off x="1187450" y="700088"/>
            <a:ext cx="4543425" cy="3408362"/>
          </a:xfrm>
          <a:ln/>
          <a:extLst>
            <a:ext uri="{FAA26D3D-D897-4be2-8F04-BA451C77F1D7}">
              <ma14:placeholderFlag xmlns:ma14="http://schemas.microsoft.com/office/mac/drawingml/2011/main" xmlns="" val="1"/>
            </a:ext>
          </a:extLst>
        </p:spPr>
      </p:sp>
      <p:sp>
        <p:nvSpPr>
          <p:cNvPr id="428035" name="Rectangle 3"/>
          <p:cNvSpPr>
            <a:spLocks noGrp="1" noChangeArrowheads="1"/>
          </p:cNvSpPr>
          <p:nvPr>
            <p:ph type="body" idx="1"/>
          </p:nvPr>
        </p:nvSpPr>
        <p:spPr>
          <a:xfrm>
            <a:off x="882650" y="4341813"/>
            <a:ext cx="5076825" cy="4102100"/>
          </a:xfrm>
        </p:spPr>
        <p:txBody>
          <a:bodyPr lIns="88142" tIns="44071" rIns="88142" bIns="44071"/>
          <a:lstStyle/>
          <a:p>
            <a:pPr>
              <a:spcAft>
                <a:spcPts val="600"/>
              </a:spcAft>
              <a:defRPr/>
            </a:pPr>
            <a:endParaRPr lang="zh-TW"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16B02204-B92B-4E4E-9F70-CF3B326A7576}" type="slidenum">
              <a:rPr lang="en-US" altLang="zh-TW"/>
              <a:pPr/>
              <a:t>121</a:t>
            </a:fld>
            <a:endParaRPr lang="en-US" altLang="zh-TW"/>
          </a:p>
        </p:txBody>
      </p:sp>
      <p:sp>
        <p:nvSpPr>
          <p:cNvPr id="432130" name="Rectangle 2"/>
          <p:cNvSpPr>
            <a:spLocks noGrp="1" noRot="1" noChangeAspect="1" noChangeArrowheads="1" noTextEdit="1"/>
          </p:cNvSpPr>
          <p:nvPr>
            <p:ph type="sldImg"/>
          </p:nvPr>
        </p:nvSpPr>
        <p:spPr>
          <a:xfrm>
            <a:off x="1185863" y="698500"/>
            <a:ext cx="4545012" cy="3409950"/>
          </a:xfrm>
          <a:ln/>
          <a:extLst>
            <a:ext uri="{FAA26D3D-D897-4be2-8F04-BA451C77F1D7}">
              <ma14:placeholderFlag xmlns:ma14="http://schemas.microsoft.com/office/mac/drawingml/2011/main" xmlns="" val="1"/>
            </a:ext>
          </a:extLst>
        </p:spPr>
      </p:sp>
      <p:sp>
        <p:nvSpPr>
          <p:cNvPr id="432131" name="Rectangle 3"/>
          <p:cNvSpPr>
            <a:spLocks noGrp="1" noChangeArrowheads="1"/>
          </p:cNvSpPr>
          <p:nvPr>
            <p:ph type="body" idx="1"/>
          </p:nvPr>
        </p:nvSpPr>
        <p:spPr>
          <a:xfrm>
            <a:off x="884238" y="4340225"/>
            <a:ext cx="5075237" cy="4105275"/>
          </a:xfrm>
        </p:spPr>
        <p:txBody>
          <a:bodyPr lIns="87782" tIns="43892" rIns="87782" bIns="43892"/>
          <a:lstStyle/>
          <a:p>
            <a:pPr>
              <a:spcAft>
                <a:spcPts val="600"/>
              </a:spcAft>
              <a:defRPr/>
            </a:pPr>
            <a:endParaRPr lang="zh-TW"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1F3141E5-EED0-420D-976F-E5A63D43CCBF}" type="slidenum">
              <a:rPr lang="en-US" altLang="zh-TW"/>
              <a:pPr/>
              <a:t>145</a:t>
            </a:fld>
            <a:endParaRPr lang="en-US" altLang="zh-TW"/>
          </a:p>
        </p:txBody>
      </p:sp>
      <p:sp>
        <p:nvSpPr>
          <p:cNvPr id="851970" name="Rectangle 2"/>
          <p:cNvSpPr>
            <a:spLocks noGrp="1" noRot="1" noChangeAspect="1" noChangeArrowheads="1" noTextEdit="1"/>
          </p:cNvSpPr>
          <p:nvPr>
            <p:ph type="sldImg"/>
          </p:nvPr>
        </p:nvSpPr>
        <p:spPr>
          <a:xfrm>
            <a:off x="1184275" y="720725"/>
            <a:ext cx="4491038" cy="3368675"/>
          </a:xfrm>
          <a:ln/>
          <a:extLst>
            <a:ext uri="{FAA26D3D-D897-4be2-8F04-BA451C77F1D7}">
              <ma14:placeholderFlag xmlns:ma14="http://schemas.microsoft.com/office/mac/drawingml/2011/main" xmlns="" val="1"/>
            </a:ext>
          </a:extLst>
        </p:spPr>
      </p:sp>
      <p:sp>
        <p:nvSpPr>
          <p:cNvPr id="851971" name="Rectangle 3"/>
          <p:cNvSpPr>
            <a:spLocks noGrp="1" noChangeArrowheads="1"/>
          </p:cNvSpPr>
          <p:nvPr>
            <p:ph type="body" idx="1"/>
          </p:nvPr>
        </p:nvSpPr>
        <p:spPr>
          <a:xfrm>
            <a:off x="685800" y="4333875"/>
            <a:ext cx="5486400" cy="4224338"/>
          </a:xfrm>
        </p:spPr>
        <p:txBody>
          <a:bodyPr lIns="89718" tIns="44859" rIns="89718" bIns="44859"/>
          <a:lstStyle/>
          <a:p>
            <a:pPr>
              <a:defRPr/>
            </a:pPr>
            <a:endParaRPr lang="zh-TW"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A593B3F6-38E9-4547-A2CA-8C5A65C7F50A}" type="slidenum">
              <a:rPr lang="en-US" altLang="zh-TW"/>
              <a:pPr/>
              <a:t>152</a:t>
            </a:fld>
            <a:endParaRPr lang="en-US" altLang="zh-TW"/>
          </a:p>
        </p:txBody>
      </p:sp>
      <p:sp>
        <p:nvSpPr>
          <p:cNvPr id="783362" name="Rectangle 2"/>
          <p:cNvSpPr>
            <a:spLocks noGrp="1" noRot="1" noChangeAspect="1" noChangeArrowheads="1" noTextEdit="1"/>
          </p:cNvSpPr>
          <p:nvPr>
            <p:ph type="sldImg"/>
          </p:nvPr>
        </p:nvSpPr>
        <p:spPr>
          <a:xfrm>
            <a:off x="1184275" y="698500"/>
            <a:ext cx="4546600" cy="3409950"/>
          </a:xfrm>
          <a:ln/>
          <a:extLst>
            <a:ext uri="{FAA26D3D-D897-4be2-8F04-BA451C77F1D7}">
              <ma14:placeholderFlag xmlns:ma14="http://schemas.microsoft.com/office/mac/drawingml/2011/main" xmlns="" val="1"/>
            </a:ext>
          </a:extLst>
        </p:spPr>
      </p:sp>
      <p:sp>
        <p:nvSpPr>
          <p:cNvPr id="783363" name="Rectangle 3"/>
          <p:cNvSpPr>
            <a:spLocks noGrp="1" noChangeArrowheads="1"/>
          </p:cNvSpPr>
          <p:nvPr>
            <p:ph type="body" idx="1"/>
          </p:nvPr>
        </p:nvSpPr>
        <p:spPr>
          <a:xfrm>
            <a:off x="882650" y="4341813"/>
            <a:ext cx="5076825" cy="4103687"/>
          </a:xfrm>
        </p:spPr>
        <p:txBody>
          <a:bodyPr lIns="87781" tIns="43892" rIns="87781" bIns="43892"/>
          <a:lstStyle/>
          <a:p>
            <a:pPr>
              <a:defRPr/>
            </a:pPr>
            <a:endParaRPr lang="zh-TW"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7558B9D8-F9B3-4DE0-8FCD-EEE90D64C5B2}" type="slidenum">
              <a:rPr lang="en-US" altLang="zh-TW"/>
              <a:pPr/>
              <a:t>153</a:t>
            </a:fld>
            <a:endParaRPr lang="en-US" altLang="zh-TW"/>
          </a:p>
        </p:txBody>
      </p:sp>
      <p:sp>
        <p:nvSpPr>
          <p:cNvPr id="785410" name="Rectangle 2"/>
          <p:cNvSpPr>
            <a:spLocks noGrp="1" noRot="1" noChangeAspect="1" noChangeArrowheads="1" noTextEdit="1"/>
          </p:cNvSpPr>
          <p:nvPr>
            <p:ph type="sldImg"/>
          </p:nvPr>
        </p:nvSpPr>
        <p:spPr>
          <a:xfrm>
            <a:off x="1184275" y="698500"/>
            <a:ext cx="4546600" cy="3409950"/>
          </a:xfrm>
          <a:ln/>
          <a:extLst>
            <a:ext uri="{FAA26D3D-D897-4be2-8F04-BA451C77F1D7}">
              <ma14:placeholderFlag xmlns:ma14="http://schemas.microsoft.com/office/mac/drawingml/2011/main" xmlns="" val="1"/>
            </a:ext>
          </a:extLst>
        </p:spPr>
      </p:sp>
      <p:sp>
        <p:nvSpPr>
          <p:cNvPr id="785411" name="Rectangle 3"/>
          <p:cNvSpPr>
            <a:spLocks noGrp="1" noChangeArrowheads="1"/>
          </p:cNvSpPr>
          <p:nvPr>
            <p:ph type="body" idx="1"/>
          </p:nvPr>
        </p:nvSpPr>
        <p:spPr>
          <a:xfrm>
            <a:off x="882650" y="4341813"/>
            <a:ext cx="5076825" cy="4103687"/>
          </a:xfrm>
        </p:spPr>
        <p:txBody>
          <a:bodyPr lIns="87781" tIns="43892" rIns="87781" bIns="43892"/>
          <a:lstStyle/>
          <a:p>
            <a:pPr>
              <a:defRPr/>
            </a:pPr>
            <a:endParaRPr lang="zh-TW"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1CABB86C-1104-414F-96E3-C242D48EFD59}" type="slidenum">
              <a:rPr lang="en-US" altLang="zh-TW"/>
              <a:pPr/>
              <a:t>155</a:t>
            </a:fld>
            <a:endParaRPr lang="en-US" altLang="zh-TW"/>
          </a:p>
        </p:txBody>
      </p:sp>
      <p:sp>
        <p:nvSpPr>
          <p:cNvPr id="788482" name="Rectangle 2"/>
          <p:cNvSpPr>
            <a:spLocks noGrp="1" noRot="1" noChangeAspect="1" noChangeArrowheads="1" noTextEdit="1"/>
          </p:cNvSpPr>
          <p:nvPr>
            <p:ph type="sldImg"/>
          </p:nvPr>
        </p:nvSpPr>
        <p:spPr>
          <a:xfrm>
            <a:off x="1184275" y="698500"/>
            <a:ext cx="4545013" cy="3408363"/>
          </a:xfrm>
          <a:ln/>
          <a:extLst>
            <a:ext uri="{FAA26D3D-D897-4be2-8F04-BA451C77F1D7}">
              <ma14:placeholderFlag xmlns:ma14="http://schemas.microsoft.com/office/mac/drawingml/2011/main" xmlns="" val="1"/>
            </a:ext>
          </a:extLst>
        </p:spPr>
      </p:sp>
      <p:sp>
        <p:nvSpPr>
          <p:cNvPr id="788483" name="Rectangle 3"/>
          <p:cNvSpPr>
            <a:spLocks noGrp="1" noChangeArrowheads="1"/>
          </p:cNvSpPr>
          <p:nvPr>
            <p:ph type="body" idx="1"/>
          </p:nvPr>
        </p:nvSpPr>
        <p:spPr>
          <a:xfrm>
            <a:off x="882650" y="4341813"/>
            <a:ext cx="5076825" cy="4103687"/>
          </a:xfrm>
        </p:spPr>
        <p:txBody>
          <a:bodyPr lIns="87781" tIns="43892" rIns="87781" bIns="43892"/>
          <a:lstStyle/>
          <a:p>
            <a:pPr>
              <a:defRPr/>
            </a:pPr>
            <a:endParaRPr lang="zh-TW"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541B537D-1631-454D-B36E-F910FDE93006}" type="slidenum">
              <a:rPr lang="zh-TW" altLang="en-US"/>
              <a:pPr/>
              <a:t>159</a:t>
            </a:fld>
            <a:endParaRPr lang="en-US" altLang="zh-TW"/>
          </a:p>
        </p:txBody>
      </p:sp>
      <p:sp>
        <p:nvSpPr>
          <p:cNvPr id="1593346" name="Rectangle 2"/>
          <p:cNvSpPr>
            <a:spLocks noGrp="1" noRot="1" noChangeAspect="1" noChangeArrowheads="1" noTextEdit="1"/>
          </p:cNvSpPr>
          <p:nvPr>
            <p:ph type="sldImg"/>
          </p:nvPr>
        </p:nvSpPr>
        <p:spPr>
          <a:xfrm>
            <a:off x="1185863" y="700088"/>
            <a:ext cx="4543425" cy="3408362"/>
          </a:xfrm>
          <a:ln/>
          <a:extLst>
            <a:ext uri="{FAA26D3D-D897-4be2-8F04-BA451C77F1D7}">
              <ma14:placeholderFlag xmlns:ma14="http://schemas.microsoft.com/office/mac/drawingml/2011/main" xmlns="" val="1"/>
            </a:ext>
          </a:extLst>
        </p:spPr>
      </p:sp>
      <p:sp>
        <p:nvSpPr>
          <p:cNvPr id="1593347" name="Rectangle 3"/>
          <p:cNvSpPr>
            <a:spLocks noGrp="1" noChangeArrowheads="1"/>
          </p:cNvSpPr>
          <p:nvPr>
            <p:ph type="body" idx="1"/>
          </p:nvPr>
        </p:nvSpPr>
        <p:spPr>
          <a:xfrm>
            <a:off x="882650" y="4341813"/>
            <a:ext cx="5075238" cy="4102100"/>
          </a:xfrm>
        </p:spPr>
        <p:txBody>
          <a:bodyPr lIns="88640" tIns="44320" rIns="88640" bIns="44320"/>
          <a:lstStyle/>
          <a:p>
            <a:r>
              <a:rPr lang="en-US" altLang="zh-TW" smtClean="0">
                <a:latin typeface="Arial" pitchFamily="34" charset="0"/>
                <a:ea typeface="新細明體" pitchFamily="18" charset="-120"/>
              </a:rPr>
              <a:t>To apply routing policies to a routing protocol, include the import and export statements when configuring the routing protocol at the [edit protocols</a:t>
            </a:r>
            <a:r>
              <a:rPr lang="en-US" altLang="zh-TW" i="1" smtClean="0">
                <a:latin typeface="Arial" pitchFamily="34" charset="0"/>
                <a:ea typeface="新細明體" pitchFamily="18" charset="-120"/>
              </a:rPr>
              <a:t> protocol-name</a:t>
            </a:r>
            <a:r>
              <a:rPr lang="en-US" altLang="zh-TW" smtClean="0">
                <a:latin typeface="Arial" pitchFamily="34" charset="0"/>
                <a:ea typeface="新細明體" pitchFamily="18" charset="-120"/>
              </a:rPr>
              <a:t>] hierarchy level: </a:t>
            </a:r>
          </a:p>
          <a:p>
            <a:pPr lvl="1"/>
            <a:r>
              <a:rPr lang="en-US" altLang="zh-TW" smtClean="0">
                <a:latin typeface="Arial" pitchFamily="34" charset="0"/>
                <a:ea typeface="新細明體" pitchFamily="18" charset="-120"/>
              </a:rPr>
              <a:t>import [ </a:t>
            </a:r>
            <a:r>
              <a:rPr lang="en-US" altLang="zh-TW" i="1" smtClean="0">
                <a:latin typeface="Arial" pitchFamily="34" charset="0"/>
                <a:ea typeface="新細明體" pitchFamily="18" charset="-120"/>
              </a:rPr>
              <a:t>policy-names</a:t>
            </a:r>
            <a:r>
              <a:rPr lang="en-US" altLang="zh-TW" smtClean="0">
                <a:latin typeface="Arial" pitchFamily="34" charset="0"/>
                <a:ea typeface="新細明體" pitchFamily="18" charset="-120"/>
              </a:rPr>
              <a:t> ]; </a:t>
            </a:r>
          </a:p>
          <a:p>
            <a:pPr lvl="1"/>
            <a:r>
              <a:rPr lang="en-US" altLang="zh-TW" smtClean="0">
                <a:latin typeface="Arial" pitchFamily="34" charset="0"/>
                <a:ea typeface="新細明體" pitchFamily="18" charset="-120"/>
              </a:rPr>
              <a:t>export [ </a:t>
            </a:r>
            <a:r>
              <a:rPr lang="en-US" altLang="zh-TW" i="1" smtClean="0">
                <a:latin typeface="Arial" pitchFamily="34" charset="0"/>
                <a:ea typeface="新細明體" pitchFamily="18" charset="-120"/>
              </a:rPr>
              <a:t>policy-names</a:t>
            </a:r>
            <a:r>
              <a:rPr lang="en-US" altLang="zh-TW" smtClean="0">
                <a:latin typeface="Arial" pitchFamily="34" charset="0"/>
                <a:ea typeface="新細明體" pitchFamily="18" charset="-120"/>
              </a:rPr>
              <a:t> ]; </a:t>
            </a:r>
          </a:p>
          <a:p>
            <a:r>
              <a:rPr lang="en-US" altLang="zh-TW" smtClean="0">
                <a:latin typeface="Arial" pitchFamily="34" charset="0"/>
                <a:ea typeface="新細明體" pitchFamily="18" charset="-120"/>
              </a:rPr>
              <a:t>You can specify the names of one or more routing policies in each of these statements. Policies are evaluated in the order you specify them in the import and export statements; that is, from left to right. The terms within each policy are evaluated in order, from first to last. The first matching policy is applied to the route. If the policy action contains an accept or reject control action, no more policy terms or policies are evaluated. If you do not specify accept or reject and if there are more terms in the policy, the next term is evaluated. If there are no further terms in the current policy, the next policy is evaluated. </a:t>
            </a:r>
          </a:p>
          <a:p>
            <a:r>
              <a:rPr lang="en-US" altLang="zh-TW" smtClean="0">
                <a:latin typeface="Arial" pitchFamily="34" charset="0"/>
                <a:ea typeface="新細明體" pitchFamily="18" charset="-120"/>
              </a:rPr>
              <a:t>In the import statement, you list the names of policies to be evaluated when routes are imported into the routing table from the routing protocol. You can define one or more import policies. </a:t>
            </a:r>
            <a:r>
              <a:rPr lang="en-US" altLang="zh-TW" b="1" smtClean="0">
                <a:latin typeface="Arial" pitchFamily="34" charset="0"/>
                <a:ea typeface="新細明體" pitchFamily="18" charset="-120"/>
              </a:rPr>
              <a:t>If no match for a route is found, the default action is for the routing table to import the route.</a:t>
            </a:r>
          </a:p>
          <a:p>
            <a:r>
              <a:rPr lang="en-US" altLang="zh-TW" smtClean="0">
                <a:latin typeface="Arial" pitchFamily="34" charset="0"/>
                <a:ea typeface="新細明體" pitchFamily="18" charset="-120"/>
              </a:rPr>
              <a:t>In the export statement, you list the name of policies to be evaluated when routes are being exported from the routing table into a dynamic routing protocol. Only active routes are exported from the routing table. You can define one or more export policies. </a:t>
            </a:r>
            <a:r>
              <a:rPr lang="en-US" altLang="zh-TW" b="1" smtClean="0">
                <a:latin typeface="Arial" pitchFamily="34" charset="0"/>
                <a:ea typeface="新細明體" pitchFamily="18" charset="-120"/>
              </a:rPr>
              <a:t>If no match for a route is found, all protocols export the routes that were learned from that same protocol.</a:t>
            </a:r>
            <a:r>
              <a:rPr lang="en-US" altLang="zh-TW" smtClean="0">
                <a:latin typeface="Arial" pitchFamily="34" charset="0"/>
                <a:ea typeface="新細明體" pitchFamily="18" charset="-120"/>
              </a:rPr>
              <a:t> In addition, IGPs export the set of direct routes matching the interfaces on which they are explicitly configured.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6E6AE556-3D96-4B12-8BC3-59581CA884AC}" type="slidenum">
              <a:rPr lang="en-US" altLang="zh-TW"/>
              <a:pPr/>
              <a:t>161</a:t>
            </a:fld>
            <a:endParaRPr lang="en-US" altLang="zh-TW"/>
          </a:p>
        </p:txBody>
      </p:sp>
      <p:sp>
        <p:nvSpPr>
          <p:cNvPr id="793602" name="Rectangle 2"/>
          <p:cNvSpPr>
            <a:spLocks noGrp="1" noRot="1" noChangeAspect="1" noChangeArrowheads="1" noTextEdit="1"/>
          </p:cNvSpPr>
          <p:nvPr>
            <p:ph type="sldImg"/>
          </p:nvPr>
        </p:nvSpPr>
        <p:spPr>
          <a:xfrm>
            <a:off x="1184275" y="698500"/>
            <a:ext cx="4545013" cy="3408363"/>
          </a:xfrm>
          <a:ln/>
          <a:extLst>
            <a:ext uri="{FAA26D3D-D897-4be2-8F04-BA451C77F1D7}">
              <ma14:placeholderFlag xmlns:ma14="http://schemas.microsoft.com/office/mac/drawingml/2011/main" xmlns="" val="1"/>
            </a:ext>
          </a:extLst>
        </p:spPr>
      </p:sp>
      <p:sp>
        <p:nvSpPr>
          <p:cNvPr id="793603" name="Rectangle 3"/>
          <p:cNvSpPr>
            <a:spLocks noGrp="1" noChangeArrowheads="1"/>
          </p:cNvSpPr>
          <p:nvPr>
            <p:ph type="body" idx="1"/>
          </p:nvPr>
        </p:nvSpPr>
        <p:spPr>
          <a:xfrm>
            <a:off x="882650" y="4341813"/>
            <a:ext cx="5076825" cy="4103687"/>
          </a:xfrm>
        </p:spPr>
        <p:txBody>
          <a:bodyPr lIns="87775" tIns="43888" rIns="87775" bIns="43888"/>
          <a:lstStyle/>
          <a:p>
            <a:pPr>
              <a:lnSpc>
                <a:spcPct val="90000"/>
              </a:lnSpc>
              <a:tabLst>
                <a:tab pos="228600" algn="l"/>
                <a:tab pos="457200" algn="l"/>
                <a:tab pos="685800" algn="l"/>
                <a:tab pos="914400" algn="l"/>
                <a:tab pos="1143000" algn="l"/>
              </a:tabLst>
              <a:defRPr/>
            </a:pPr>
            <a:endParaRPr lang="zh-TW" altLang="en-US" smtClean="0"/>
          </a:p>
        </p:txBody>
      </p:sp>
      <p:sp>
        <p:nvSpPr>
          <p:cNvPr id="793604" name="Line 4"/>
          <p:cNvSpPr>
            <a:spLocks noChangeShapeType="1"/>
          </p:cNvSpPr>
          <p:nvPr/>
        </p:nvSpPr>
        <p:spPr bwMode="gray">
          <a:xfrm>
            <a:off x="3373438" y="5267325"/>
            <a:ext cx="0" cy="32385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cs typeface="新細明體"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DE32A9EE-C517-4599-8F33-35FAAC9391FF}" type="slidenum">
              <a:rPr lang="zh-TW" altLang="en-US"/>
              <a:pPr/>
              <a:t>26</a:t>
            </a:fld>
            <a:endParaRPr lang="en-US" altLang="zh-TW"/>
          </a:p>
        </p:txBody>
      </p:sp>
      <p:sp>
        <p:nvSpPr>
          <p:cNvPr id="1320962" name="Rectangle 2"/>
          <p:cNvSpPr>
            <a:spLocks noGrp="1" noRot="1" noChangeAspect="1" noChangeArrowheads="1" noTextEdit="1"/>
          </p:cNvSpPr>
          <p:nvPr>
            <p:ph type="sldImg"/>
          </p:nvPr>
        </p:nvSpPr>
        <p:spPr>
          <a:xfrm>
            <a:off x="1184275" y="698500"/>
            <a:ext cx="4546600" cy="3409950"/>
          </a:xfrm>
          <a:ln/>
          <a:extLst>
            <a:ext uri="{FAA26D3D-D897-4be2-8F04-BA451C77F1D7}">
              <ma14:placeholderFlag xmlns:ma14="http://schemas.microsoft.com/office/mac/drawingml/2011/main" xmlns="" val="1"/>
            </a:ext>
          </a:extLst>
        </p:spPr>
      </p:sp>
      <p:sp>
        <p:nvSpPr>
          <p:cNvPr id="1320963" name="Rectangle 3"/>
          <p:cNvSpPr>
            <a:spLocks noGrp="1" noChangeArrowheads="1"/>
          </p:cNvSpPr>
          <p:nvPr>
            <p:ph type="body" idx="1"/>
          </p:nvPr>
        </p:nvSpPr>
        <p:spPr>
          <a:xfrm>
            <a:off x="882650" y="4340225"/>
            <a:ext cx="5076825" cy="4105275"/>
          </a:xfrm>
        </p:spPr>
        <p:txBody>
          <a:bodyPr/>
          <a:lstStyle/>
          <a:p>
            <a:r>
              <a:rPr lang="en-US" altLang="zh-TW" smtClean="0">
                <a:latin typeface="Arial" pitchFamily="34" charset="0"/>
                <a:ea typeface="新細明體" pitchFamily="18" charset="-120"/>
              </a:rPr>
              <a:t>The JUNOS software offers features important to Internet Service Providers (ISPs): </a:t>
            </a:r>
          </a:p>
          <a:p>
            <a:pPr marL="560388" lvl="1" indent="-111125">
              <a:buFontTx/>
              <a:buChar char="•"/>
            </a:pPr>
            <a:r>
              <a:rPr lang="en-US" altLang="zh-TW" smtClean="0">
                <a:latin typeface="Arial" pitchFamily="34" charset="0"/>
                <a:ea typeface="新細明體" pitchFamily="18" charset="-120"/>
              </a:rPr>
              <a:t>JUNOS kernel—Foundation used by all modules, protects modules from each other.</a:t>
            </a:r>
          </a:p>
          <a:p>
            <a:pPr marL="560388" lvl="1" indent="-111125">
              <a:buFontTx/>
              <a:buChar char="•"/>
            </a:pPr>
            <a:r>
              <a:rPr lang="en-US" altLang="zh-TW" smtClean="0">
                <a:latin typeface="Arial" pitchFamily="34" charset="0"/>
                <a:ea typeface="新細明體" pitchFamily="18" charset="-120"/>
              </a:rPr>
              <a:t>Command-line interface—Provides operations, administration, maintenance, and provisioning access to the router.</a:t>
            </a:r>
          </a:p>
          <a:p>
            <a:pPr marL="560388" lvl="1" indent="-111125">
              <a:buFontTx/>
              <a:buChar char="•"/>
            </a:pPr>
            <a:r>
              <a:rPr lang="en-US" altLang="zh-TW" smtClean="0">
                <a:latin typeface="Arial" pitchFamily="34" charset="0"/>
                <a:ea typeface="新細明體" pitchFamily="18" charset="-120"/>
              </a:rPr>
              <a:t>Routing protocols—Scalable, robust routing protocols for ISPs.</a:t>
            </a:r>
          </a:p>
          <a:p>
            <a:pPr marL="560388" lvl="1" indent="-111125">
              <a:buFontTx/>
              <a:buChar char="•"/>
            </a:pPr>
            <a:r>
              <a:rPr lang="en-US" altLang="zh-TW" smtClean="0">
                <a:latin typeface="Arial" pitchFamily="34" charset="0"/>
                <a:ea typeface="新細明體" pitchFamily="18" charset="-120"/>
              </a:rPr>
              <a:t>Traffic engineering—Allows you to automatically create traffic flows through your network based on a number of configurable constraints.</a:t>
            </a:r>
          </a:p>
          <a:p>
            <a:pPr marL="560388" lvl="1" indent="-111125">
              <a:buFontTx/>
              <a:buChar char="•"/>
            </a:pPr>
            <a:r>
              <a:rPr lang="en-US" altLang="zh-TW" smtClean="0">
                <a:latin typeface="Arial" pitchFamily="34" charset="0"/>
                <a:ea typeface="新細明體" pitchFamily="18" charset="-120"/>
              </a:rPr>
              <a:t>Redundancy—Provides redundant component management, virtual router support for Ethernet interfaces (using VRRP) and SONET Advanced Protection Switching (APS).</a:t>
            </a:r>
          </a:p>
          <a:p>
            <a:pPr marL="560388" lvl="1" indent="-111125">
              <a:buFontTx/>
              <a:buChar char="•"/>
            </a:pPr>
            <a:r>
              <a:rPr lang="en-US" altLang="zh-TW" smtClean="0">
                <a:latin typeface="Arial" pitchFamily="34" charset="0"/>
                <a:ea typeface="新細明體" pitchFamily="18" charset="-120"/>
              </a:rPr>
              <a:t>Firewall filters—Allows you to filter traffic as it flows through the router.</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C5265BF8-FF64-43DE-975A-07321B374F64}" type="slidenum">
              <a:rPr lang="en-US" altLang="zh-TW"/>
              <a:pPr/>
              <a:t>162</a:t>
            </a:fld>
            <a:endParaRPr lang="en-US" altLang="zh-TW"/>
          </a:p>
        </p:txBody>
      </p:sp>
      <p:sp>
        <p:nvSpPr>
          <p:cNvPr id="795650" name="Rectangle 2"/>
          <p:cNvSpPr>
            <a:spLocks noGrp="1" noRot="1" noChangeAspect="1" noChangeArrowheads="1" noTextEdit="1"/>
          </p:cNvSpPr>
          <p:nvPr>
            <p:ph type="sldImg"/>
          </p:nvPr>
        </p:nvSpPr>
        <p:spPr>
          <a:xfrm>
            <a:off x="1184275" y="698500"/>
            <a:ext cx="4545013" cy="3408363"/>
          </a:xfrm>
          <a:ln/>
          <a:extLst>
            <a:ext uri="{FAA26D3D-D897-4be2-8F04-BA451C77F1D7}">
              <ma14:placeholderFlag xmlns:ma14="http://schemas.microsoft.com/office/mac/drawingml/2011/main" xmlns="" val="1"/>
            </a:ext>
          </a:extLst>
        </p:spPr>
      </p:sp>
      <p:sp>
        <p:nvSpPr>
          <p:cNvPr id="795651" name="Rectangle 3"/>
          <p:cNvSpPr>
            <a:spLocks noGrp="1" noChangeArrowheads="1"/>
          </p:cNvSpPr>
          <p:nvPr>
            <p:ph type="body" idx="1"/>
          </p:nvPr>
        </p:nvSpPr>
        <p:spPr>
          <a:xfrm>
            <a:off x="882650" y="4341813"/>
            <a:ext cx="5076825" cy="4103687"/>
          </a:xfrm>
        </p:spPr>
        <p:txBody>
          <a:bodyPr lIns="87781" tIns="43892" rIns="87781" bIns="43892"/>
          <a:lstStyle/>
          <a:p>
            <a:pPr>
              <a:tabLst>
                <a:tab pos="228600" algn="l"/>
                <a:tab pos="457200" algn="l"/>
                <a:tab pos="685800" algn="l"/>
                <a:tab pos="914400" algn="l"/>
                <a:tab pos="1143000" algn="l"/>
                <a:tab pos="1371600" algn="l"/>
              </a:tabLst>
              <a:defRPr/>
            </a:pPr>
            <a:endParaRPr lang="zh-TW"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9D7B1108-F503-409D-A222-43FA2D37B7D4}" type="slidenum">
              <a:rPr lang="en-US" altLang="zh-TW"/>
              <a:pPr/>
              <a:t>163</a:t>
            </a:fld>
            <a:endParaRPr lang="en-US" altLang="zh-TW"/>
          </a:p>
        </p:txBody>
      </p:sp>
      <p:sp>
        <p:nvSpPr>
          <p:cNvPr id="797698" name="Rectangle 2"/>
          <p:cNvSpPr>
            <a:spLocks noGrp="1" noRot="1" noChangeAspect="1" noChangeArrowheads="1" noTextEdit="1"/>
          </p:cNvSpPr>
          <p:nvPr>
            <p:ph type="sldImg"/>
          </p:nvPr>
        </p:nvSpPr>
        <p:spPr>
          <a:xfrm>
            <a:off x="1184275" y="698500"/>
            <a:ext cx="4545013" cy="3408363"/>
          </a:xfrm>
          <a:ln/>
          <a:extLst>
            <a:ext uri="{FAA26D3D-D897-4be2-8F04-BA451C77F1D7}">
              <ma14:placeholderFlag xmlns:ma14="http://schemas.microsoft.com/office/mac/drawingml/2011/main" xmlns="" val="1"/>
            </a:ext>
          </a:extLst>
        </p:spPr>
      </p:sp>
      <p:sp>
        <p:nvSpPr>
          <p:cNvPr id="797699" name="Rectangle 3"/>
          <p:cNvSpPr>
            <a:spLocks noGrp="1" noChangeArrowheads="1"/>
          </p:cNvSpPr>
          <p:nvPr>
            <p:ph type="body" idx="1"/>
          </p:nvPr>
        </p:nvSpPr>
        <p:spPr>
          <a:xfrm>
            <a:off x="882650" y="4341813"/>
            <a:ext cx="5076825" cy="4103687"/>
          </a:xfrm>
        </p:spPr>
        <p:txBody>
          <a:bodyPr lIns="87781" tIns="43892" rIns="87781" bIns="43892"/>
          <a:lstStyle/>
          <a:p>
            <a:pPr>
              <a:tabLst>
                <a:tab pos="228600" algn="l"/>
                <a:tab pos="457200" algn="l"/>
                <a:tab pos="685800" algn="l"/>
                <a:tab pos="914400" algn="l"/>
                <a:tab pos="1143000" algn="l"/>
                <a:tab pos="1371600" algn="l"/>
              </a:tabLst>
              <a:defRPr/>
            </a:pPr>
            <a:endParaRPr lang="zh-TW"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1AA057B9-06BA-4B8D-8493-2C66CBE00FA5}" type="slidenum">
              <a:rPr lang="en-US" altLang="zh-TW"/>
              <a:pPr/>
              <a:t>165</a:t>
            </a:fld>
            <a:endParaRPr lang="en-US" altLang="zh-TW"/>
          </a:p>
        </p:txBody>
      </p:sp>
      <p:sp>
        <p:nvSpPr>
          <p:cNvPr id="800770" name="Rectangle 2"/>
          <p:cNvSpPr>
            <a:spLocks noGrp="1" noRot="1" noChangeAspect="1" noChangeArrowheads="1" noTextEdit="1"/>
          </p:cNvSpPr>
          <p:nvPr>
            <p:ph type="sldImg"/>
          </p:nvPr>
        </p:nvSpPr>
        <p:spPr>
          <a:xfrm>
            <a:off x="1184275" y="698500"/>
            <a:ext cx="4545013" cy="3408363"/>
          </a:xfrm>
          <a:ln/>
          <a:extLst>
            <a:ext uri="{FAA26D3D-D897-4be2-8F04-BA451C77F1D7}">
              <ma14:placeholderFlag xmlns:ma14="http://schemas.microsoft.com/office/mac/drawingml/2011/main" xmlns="" val="1"/>
            </a:ext>
          </a:extLst>
        </p:spPr>
      </p:sp>
      <p:sp>
        <p:nvSpPr>
          <p:cNvPr id="800771" name="Rectangle 3"/>
          <p:cNvSpPr>
            <a:spLocks noGrp="1" noChangeArrowheads="1"/>
          </p:cNvSpPr>
          <p:nvPr>
            <p:ph type="body" idx="1"/>
          </p:nvPr>
        </p:nvSpPr>
        <p:spPr>
          <a:xfrm>
            <a:off x="882650" y="4341813"/>
            <a:ext cx="5076825" cy="4103687"/>
          </a:xfrm>
        </p:spPr>
        <p:txBody>
          <a:bodyPr lIns="87781" tIns="43892" rIns="87781" bIns="43892"/>
          <a:lstStyle/>
          <a:p>
            <a:pPr>
              <a:defRPr/>
            </a:pPr>
            <a:endParaRPr lang="zh-TW"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3B7FF33A-8BB2-4D07-9AF3-061AC617C915}" type="slidenum">
              <a:rPr lang="en-US" altLang="zh-TW"/>
              <a:pPr/>
              <a:t>166</a:t>
            </a:fld>
            <a:endParaRPr lang="en-US" altLang="zh-TW"/>
          </a:p>
        </p:txBody>
      </p:sp>
      <p:sp>
        <p:nvSpPr>
          <p:cNvPr id="802818" name="Rectangle 2"/>
          <p:cNvSpPr>
            <a:spLocks noGrp="1" noRot="1" noChangeAspect="1" noChangeArrowheads="1" noTextEdit="1"/>
          </p:cNvSpPr>
          <p:nvPr>
            <p:ph type="sldImg"/>
          </p:nvPr>
        </p:nvSpPr>
        <p:spPr>
          <a:xfrm>
            <a:off x="1184275" y="698500"/>
            <a:ext cx="4545013" cy="3408363"/>
          </a:xfrm>
          <a:ln/>
          <a:extLst>
            <a:ext uri="{FAA26D3D-D897-4be2-8F04-BA451C77F1D7}">
              <ma14:placeholderFlag xmlns:ma14="http://schemas.microsoft.com/office/mac/drawingml/2011/main" xmlns="" val="1"/>
            </a:ext>
          </a:extLst>
        </p:spPr>
      </p:sp>
      <p:sp>
        <p:nvSpPr>
          <p:cNvPr id="802819" name="Rectangle 3"/>
          <p:cNvSpPr>
            <a:spLocks noGrp="1" noChangeArrowheads="1"/>
          </p:cNvSpPr>
          <p:nvPr>
            <p:ph type="body" idx="1"/>
          </p:nvPr>
        </p:nvSpPr>
        <p:spPr>
          <a:xfrm>
            <a:off x="882650" y="4341813"/>
            <a:ext cx="5076825" cy="4103687"/>
          </a:xfrm>
        </p:spPr>
        <p:txBody>
          <a:bodyPr lIns="87781" tIns="43892" rIns="87781" bIns="43892"/>
          <a:lstStyle/>
          <a:p>
            <a:pPr>
              <a:defRPr/>
            </a:pPr>
            <a:endParaRPr lang="zh-TW"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B168AE6A-52B0-4320-9072-5E7CC1B92ABD}" type="slidenum">
              <a:rPr lang="en-US" altLang="zh-TW"/>
              <a:pPr/>
              <a:t>167</a:t>
            </a:fld>
            <a:endParaRPr lang="en-US" altLang="zh-TW"/>
          </a:p>
        </p:txBody>
      </p:sp>
      <p:sp>
        <p:nvSpPr>
          <p:cNvPr id="804866" name="Rectangle 2"/>
          <p:cNvSpPr>
            <a:spLocks noGrp="1" noRot="1" noChangeAspect="1" noChangeArrowheads="1" noTextEdit="1"/>
          </p:cNvSpPr>
          <p:nvPr>
            <p:ph type="sldImg"/>
          </p:nvPr>
        </p:nvSpPr>
        <p:spPr>
          <a:xfrm>
            <a:off x="1184275" y="698500"/>
            <a:ext cx="4545013" cy="3408363"/>
          </a:xfrm>
          <a:ln/>
          <a:extLst>
            <a:ext uri="{FAA26D3D-D897-4be2-8F04-BA451C77F1D7}">
              <ma14:placeholderFlag xmlns:ma14="http://schemas.microsoft.com/office/mac/drawingml/2011/main" xmlns="" val="1"/>
            </a:ext>
          </a:extLst>
        </p:spPr>
      </p:sp>
      <p:sp>
        <p:nvSpPr>
          <p:cNvPr id="804867" name="Rectangle 3"/>
          <p:cNvSpPr>
            <a:spLocks noGrp="1" noChangeArrowheads="1"/>
          </p:cNvSpPr>
          <p:nvPr>
            <p:ph type="body" idx="1"/>
          </p:nvPr>
        </p:nvSpPr>
        <p:spPr>
          <a:xfrm>
            <a:off x="882650" y="4341813"/>
            <a:ext cx="5265738" cy="4103687"/>
          </a:xfrm>
        </p:spPr>
        <p:txBody>
          <a:bodyPr lIns="87781" tIns="43892" rIns="87781" bIns="43892"/>
          <a:lstStyle/>
          <a:p>
            <a:pPr>
              <a:defRPr/>
            </a:pPr>
            <a:endParaRPr lang="zh-TW"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81D37C42-4FEC-4F58-BEAE-3B386754677F}" type="slidenum">
              <a:rPr lang="en-US" altLang="zh-TW"/>
              <a:pPr/>
              <a:t>168</a:t>
            </a:fld>
            <a:endParaRPr lang="en-US" altLang="zh-TW"/>
          </a:p>
        </p:txBody>
      </p:sp>
      <p:sp>
        <p:nvSpPr>
          <p:cNvPr id="806914" name="Rectangle 2"/>
          <p:cNvSpPr>
            <a:spLocks noGrp="1" noRot="1" noChangeAspect="1" noChangeArrowheads="1" noTextEdit="1"/>
          </p:cNvSpPr>
          <p:nvPr>
            <p:ph type="sldImg"/>
          </p:nvPr>
        </p:nvSpPr>
        <p:spPr>
          <a:xfrm>
            <a:off x="1184275" y="698500"/>
            <a:ext cx="4545013" cy="3408363"/>
          </a:xfrm>
          <a:ln/>
          <a:extLst>
            <a:ext uri="{FAA26D3D-D897-4be2-8F04-BA451C77F1D7}">
              <ma14:placeholderFlag xmlns:ma14="http://schemas.microsoft.com/office/mac/drawingml/2011/main" xmlns="" val="1"/>
            </a:ext>
          </a:extLst>
        </p:spPr>
      </p:sp>
      <p:sp>
        <p:nvSpPr>
          <p:cNvPr id="806915" name="Rectangle 3"/>
          <p:cNvSpPr>
            <a:spLocks noGrp="1" noChangeArrowheads="1"/>
          </p:cNvSpPr>
          <p:nvPr>
            <p:ph type="body" idx="1"/>
          </p:nvPr>
        </p:nvSpPr>
        <p:spPr>
          <a:xfrm>
            <a:off x="882650" y="4341813"/>
            <a:ext cx="5076825" cy="4103687"/>
          </a:xfrm>
        </p:spPr>
        <p:txBody>
          <a:bodyPr lIns="87781" tIns="43892" rIns="87781" bIns="43892"/>
          <a:lstStyle/>
          <a:p>
            <a:pPr>
              <a:defRPr/>
            </a:pPr>
            <a:endParaRPr lang="zh-TW"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6A144B6D-30C9-49C6-B6AC-8FE3A64A7173}" type="slidenum">
              <a:rPr lang="en-US" altLang="zh-TW"/>
              <a:pPr/>
              <a:t>169</a:t>
            </a:fld>
            <a:endParaRPr lang="en-US" altLang="zh-TW"/>
          </a:p>
        </p:txBody>
      </p:sp>
      <p:sp>
        <p:nvSpPr>
          <p:cNvPr id="808962" name="Rectangle 2"/>
          <p:cNvSpPr>
            <a:spLocks noGrp="1" noRot="1" noChangeAspect="1" noChangeArrowheads="1" noTextEdit="1"/>
          </p:cNvSpPr>
          <p:nvPr>
            <p:ph type="sldImg"/>
          </p:nvPr>
        </p:nvSpPr>
        <p:spPr>
          <a:xfrm>
            <a:off x="1184275" y="698500"/>
            <a:ext cx="4545013" cy="3408363"/>
          </a:xfrm>
          <a:ln/>
          <a:extLst>
            <a:ext uri="{FAA26D3D-D897-4be2-8F04-BA451C77F1D7}">
              <ma14:placeholderFlag xmlns:ma14="http://schemas.microsoft.com/office/mac/drawingml/2011/main" xmlns="" val="1"/>
            </a:ext>
          </a:extLst>
        </p:spPr>
      </p:sp>
      <p:sp>
        <p:nvSpPr>
          <p:cNvPr id="808963" name="Rectangle 3"/>
          <p:cNvSpPr>
            <a:spLocks noGrp="1" noChangeArrowheads="1"/>
          </p:cNvSpPr>
          <p:nvPr>
            <p:ph type="body" idx="1"/>
          </p:nvPr>
        </p:nvSpPr>
        <p:spPr>
          <a:xfrm>
            <a:off x="882650" y="4341813"/>
            <a:ext cx="5076825" cy="4103687"/>
          </a:xfrm>
        </p:spPr>
        <p:txBody>
          <a:bodyPr lIns="87781" tIns="43892" rIns="87781" bIns="43892"/>
          <a:lstStyle/>
          <a:p>
            <a:pPr>
              <a:defRPr/>
            </a:pPr>
            <a:endParaRPr lang="zh-TW"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366959AF-DF27-4F0B-AEF1-C8B00AD90A57}" type="slidenum">
              <a:rPr lang="en-US" altLang="zh-TW"/>
              <a:pPr/>
              <a:t>170</a:t>
            </a:fld>
            <a:endParaRPr lang="en-US" altLang="zh-TW"/>
          </a:p>
        </p:txBody>
      </p:sp>
      <p:sp>
        <p:nvSpPr>
          <p:cNvPr id="811010" name="Rectangle 2"/>
          <p:cNvSpPr>
            <a:spLocks noGrp="1" noRot="1" noChangeAspect="1" noChangeArrowheads="1" noTextEdit="1"/>
          </p:cNvSpPr>
          <p:nvPr>
            <p:ph type="sldImg"/>
          </p:nvPr>
        </p:nvSpPr>
        <p:spPr>
          <a:xfrm>
            <a:off x="1184275" y="698500"/>
            <a:ext cx="4545013" cy="3408363"/>
          </a:xfrm>
          <a:ln/>
          <a:extLst>
            <a:ext uri="{FAA26D3D-D897-4be2-8F04-BA451C77F1D7}">
              <ma14:placeholderFlag xmlns:ma14="http://schemas.microsoft.com/office/mac/drawingml/2011/main" xmlns="" val="1"/>
            </a:ext>
          </a:extLst>
        </p:spPr>
      </p:sp>
      <p:sp>
        <p:nvSpPr>
          <p:cNvPr id="811011" name="Rectangle 3"/>
          <p:cNvSpPr>
            <a:spLocks noGrp="1" noChangeArrowheads="1"/>
          </p:cNvSpPr>
          <p:nvPr>
            <p:ph type="body" idx="1"/>
          </p:nvPr>
        </p:nvSpPr>
        <p:spPr>
          <a:xfrm>
            <a:off x="882650" y="4341813"/>
            <a:ext cx="5076825" cy="4103687"/>
          </a:xfrm>
        </p:spPr>
        <p:txBody>
          <a:bodyPr lIns="87781" tIns="43892" rIns="87781" bIns="43892"/>
          <a:lstStyle/>
          <a:p>
            <a:pPr>
              <a:defRPr/>
            </a:pPr>
            <a:endParaRPr lang="zh-TW"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4C198831-2F64-450F-91C9-E156D921AEFB}" type="slidenum">
              <a:rPr lang="en-US" altLang="zh-TW"/>
              <a:pPr/>
              <a:t>171</a:t>
            </a:fld>
            <a:endParaRPr lang="en-US" altLang="zh-TW"/>
          </a:p>
        </p:txBody>
      </p:sp>
      <p:sp>
        <p:nvSpPr>
          <p:cNvPr id="813058" name="Rectangle 2"/>
          <p:cNvSpPr>
            <a:spLocks noGrp="1" noRot="1" noChangeAspect="1" noChangeArrowheads="1" noTextEdit="1"/>
          </p:cNvSpPr>
          <p:nvPr>
            <p:ph type="sldImg"/>
          </p:nvPr>
        </p:nvSpPr>
        <p:spPr>
          <a:xfrm>
            <a:off x="1184275" y="698500"/>
            <a:ext cx="4545013" cy="3408363"/>
          </a:xfrm>
          <a:ln/>
          <a:extLst>
            <a:ext uri="{FAA26D3D-D897-4be2-8F04-BA451C77F1D7}">
              <ma14:placeholderFlag xmlns:ma14="http://schemas.microsoft.com/office/mac/drawingml/2011/main" xmlns="" val="1"/>
            </a:ext>
          </a:extLst>
        </p:spPr>
      </p:sp>
      <p:sp>
        <p:nvSpPr>
          <p:cNvPr id="813059" name="Rectangle 3"/>
          <p:cNvSpPr>
            <a:spLocks noGrp="1" noChangeArrowheads="1"/>
          </p:cNvSpPr>
          <p:nvPr>
            <p:ph type="body" idx="1"/>
          </p:nvPr>
        </p:nvSpPr>
        <p:spPr>
          <a:xfrm>
            <a:off x="882650" y="4341813"/>
            <a:ext cx="5076825" cy="4103687"/>
          </a:xfrm>
        </p:spPr>
        <p:txBody>
          <a:bodyPr lIns="87781" tIns="43892" rIns="87781" bIns="43892"/>
          <a:lstStyle/>
          <a:p>
            <a:pPr>
              <a:defRPr/>
            </a:pPr>
            <a:endParaRPr lang="zh-TW"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74564C8D-9EA6-4A47-A1BE-2439BE22EBC1}" type="slidenum">
              <a:rPr lang="en-US" altLang="zh-TW"/>
              <a:pPr/>
              <a:t>172</a:t>
            </a:fld>
            <a:endParaRPr lang="en-US" altLang="zh-TW"/>
          </a:p>
        </p:txBody>
      </p:sp>
      <p:sp>
        <p:nvSpPr>
          <p:cNvPr id="815106" name="Rectangle 2"/>
          <p:cNvSpPr>
            <a:spLocks noGrp="1" noRot="1" noChangeAspect="1" noChangeArrowheads="1" noTextEdit="1"/>
          </p:cNvSpPr>
          <p:nvPr>
            <p:ph type="sldImg"/>
          </p:nvPr>
        </p:nvSpPr>
        <p:spPr>
          <a:xfrm>
            <a:off x="1184275" y="698500"/>
            <a:ext cx="4545013" cy="3408363"/>
          </a:xfrm>
          <a:ln/>
          <a:extLst>
            <a:ext uri="{FAA26D3D-D897-4be2-8F04-BA451C77F1D7}">
              <ma14:placeholderFlag xmlns:ma14="http://schemas.microsoft.com/office/mac/drawingml/2011/main" xmlns="" val="1"/>
            </a:ext>
          </a:extLst>
        </p:spPr>
      </p:sp>
      <p:sp>
        <p:nvSpPr>
          <p:cNvPr id="815107" name="Rectangle 3"/>
          <p:cNvSpPr>
            <a:spLocks noGrp="1" noChangeArrowheads="1"/>
          </p:cNvSpPr>
          <p:nvPr>
            <p:ph type="body" idx="1"/>
          </p:nvPr>
        </p:nvSpPr>
        <p:spPr>
          <a:xfrm>
            <a:off x="882650" y="4341813"/>
            <a:ext cx="5076825" cy="4103687"/>
          </a:xfrm>
        </p:spPr>
        <p:txBody>
          <a:bodyPr lIns="87781" tIns="43892" rIns="87781" bIns="43892"/>
          <a:lstStyle/>
          <a:p>
            <a:pPr>
              <a:defRPr/>
            </a:pPr>
            <a:endParaRPr lang="zh-TW"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EC2FB93B-28E0-4CF3-9E2C-5930293E6C10}" type="slidenum">
              <a:rPr lang="zh-TW" altLang="en-US"/>
              <a:pPr/>
              <a:t>27</a:t>
            </a:fld>
            <a:endParaRPr lang="en-US" altLang="zh-TW"/>
          </a:p>
        </p:txBody>
      </p:sp>
      <p:sp>
        <p:nvSpPr>
          <p:cNvPr id="1323010" name="Rectangle 2"/>
          <p:cNvSpPr>
            <a:spLocks noGrp="1" noRot="1" noChangeAspect="1" noChangeArrowheads="1" noTextEdit="1"/>
          </p:cNvSpPr>
          <p:nvPr>
            <p:ph type="sldImg"/>
          </p:nvPr>
        </p:nvSpPr>
        <p:spPr>
          <a:xfrm>
            <a:off x="1184275" y="698500"/>
            <a:ext cx="4546600" cy="3409950"/>
          </a:xfrm>
          <a:ln/>
          <a:extLst>
            <a:ext uri="{FAA26D3D-D897-4be2-8F04-BA451C77F1D7}">
              <ma14:placeholderFlag xmlns:ma14="http://schemas.microsoft.com/office/mac/drawingml/2011/main" xmlns="" val="1"/>
            </a:ext>
          </a:extLst>
        </p:spPr>
      </p:sp>
      <p:sp>
        <p:nvSpPr>
          <p:cNvPr id="1323011" name="Rectangle 3"/>
          <p:cNvSpPr>
            <a:spLocks noGrp="1" noChangeArrowheads="1"/>
          </p:cNvSpPr>
          <p:nvPr>
            <p:ph type="body" idx="1"/>
          </p:nvPr>
        </p:nvSpPr>
        <p:spPr>
          <a:xfrm>
            <a:off x="882650" y="4340225"/>
            <a:ext cx="5076825" cy="4105275"/>
          </a:xfrm>
        </p:spPr>
        <p:txBody>
          <a:bodyPr/>
          <a:lstStyle/>
          <a:p>
            <a:r>
              <a:rPr lang="en-US" altLang="zh-TW" smtClean="0">
                <a:latin typeface="Arial" pitchFamily="34" charset="0"/>
                <a:ea typeface="新細明體" pitchFamily="18" charset="-120"/>
              </a:rPr>
              <a:t>Software modules inside the JUNOS software (called processes) are separated by hardware-assisted memory protection, which prevents one software process from accessing memory being used by another. This arrangement allows the system to recover from errors quickly and divides the software debugging tasks into more manageable pieces.</a:t>
            </a:r>
          </a:p>
          <a:p>
            <a:r>
              <a:rPr lang="en-US" altLang="zh-TW" smtClean="0">
                <a:latin typeface="Arial" pitchFamily="34" charset="0"/>
                <a:ea typeface="新細明體" pitchFamily="18" charset="-120"/>
              </a:rPr>
              <a:t>For example, a failure in the network management software module does not impact any of the routing protocols or the forwarding performance.</a:t>
            </a:r>
          </a:p>
          <a:p>
            <a:r>
              <a:rPr lang="en-US" altLang="zh-TW" smtClean="0">
                <a:latin typeface="Arial" pitchFamily="34" charset="0"/>
                <a:ea typeface="新細明體" pitchFamily="18" charset="-120"/>
              </a:rPr>
              <a:t>Another feature allows detailed failure information to be saved for the Juniper Technical Assistance Center. If a module fails, the failure is logged, a “memory snapshot” is generated for use by the Juniper Technical Assistance Center, and the module is restarted automatically—without interrupting packet forwarding. The memory snapshot is a file describing the exact state of the system when the error occurred. The snapshot allows Juniper engineering personnel to re-create the conditions causing the failure.</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78902496-DF77-4325-9100-D767BE5D6E7E}" type="slidenum">
              <a:rPr lang="en-US" altLang="zh-TW"/>
              <a:pPr/>
              <a:t>173</a:t>
            </a:fld>
            <a:endParaRPr lang="en-US" altLang="zh-TW"/>
          </a:p>
        </p:txBody>
      </p:sp>
      <p:sp>
        <p:nvSpPr>
          <p:cNvPr id="817154" name="Rectangle 2"/>
          <p:cNvSpPr>
            <a:spLocks noGrp="1" noRot="1" noChangeAspect="1" noChangeArrowheads="1" noTextEdit="1"/>
          </p:cNvSpPr>
          <p:nvPr>
            <p:ph type="sldImg"/>
          </p:nvPr>
        </p:nvSpPr>
        <p:spPr>
          <a:xfrm>
            <a:off x="1184275" y="698500"/>
            <a:ext cx="4545013" cy="3408363"/>
          </a:xfrm>
          <a:ln/>
          <a:extLst>
            <a:ext uri="{FAA26D3D-D897-4be2-8F04-BA451C77F1D7}">
              <ma14:placeholderFlag xmlns:ma14="http://schemas.microsoft.com/office/mac/drawingml/2011/main" xmlns="" val="1"/>
            </a:ext>
          </a:extLst>
        </p:spPr>
      </p:sp>
      <p:sp>
        <p:nvSpPr>
          <p:cNvPr id="817155" name="Rectangle 3"/>
          <p:cNvSpPr>
            <a:spLocks noGrp="1" noChangeArrowheads="1"/>
          </p:cNvSpPr>
          <p:nvPr>
            <p:ph type="body" idx="1"/>
          </p:nvPr>
        </p:nvSpPr>
        <p:spPr>
          <a:xfrm>
            <a:off x="882650" y="4341813"/>
            <a:ext cx="5076825" cy="4103687"/>
          </a:xfrm>
        </p:spPr>
        <p:txBody>
          <a:bodyPr lIns="87781" tIns="43892" rIns="87781" bIns="43892"/>
          <a:lstStyle/>
          <a:p>
            <a:pPr>
              <a:defRPr/>
            </a:pPr>
            <a:endParaRPr lang="zh-TW"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8CD1A5F6-B78E-4C64-96CC-9DAC930FED43}" type="slidenum">
              <a:rPr lang="en-US" altLang="zh-TW"/>
              <a:pPr/>
              <a:t>174</a:t>
            </a:fld>
            <a:endParaRPr lang="en-US" altLang="zh-TW"/>
          </a:p>
        </p:txBody>
      </p:sp>
      <p:sp>
        <p:nvSpPr>
          <p:cNvPr id="819202" name="Rectangle 2"/>
          <p:cNvSpPr>
            <a:spLocks noGrp="1" noRot="1" noChangeAspect="1" noChangeArrowheads="1" noTextEdit="1"/>
          </p:cNvSpPr>
          <p:nvPr>
            <p:ph type="sldImg"/>
          </p:nvPr>
        </p:nvSpPr>
        <p:spPr>
          <a:xfrm>
            <a:off x="1184275" y="698500"/>
            <a:ext cx="4545013" cy="3408363"/>
          </a:xfrm>
          <a:ln/>
          <a:extLst>
            <a:ext uri="{FAA26D3D-D897-4be2-8F04-BA451C77F1D7}">
              <ma14:placeholderFlag xmlns:ma14="http://schemas.microsoft.com/office/mac/drawingml/2011/main" xmlns="" val="1"/>
            </a:ext>
          </a:extLst>
        </p:spPr>
      </p:sp>
      <p:sp>
        <p:nvSpPr>
          <p:cNvPr id="819203" name="Rectangle 3"/>
          <p:cNvSpPr>
            <a:spLocks noGrp="1" noChangeArrowheads="1"/>
          </p:cNvSpPr>
          <p:nvPr>
            <p:ph type="body" idx="1"/>
          </p:nvPr>
        </p:nvSpPr>
        <p:spPr>
          <a:xfrm>
            <a:off x="882650" y="4341813"/>
            <a:ext cx="5076825" cy="4103687"/>
          </a:xfrm>
        </p:spPr>
        <p:txBody>
          <a:bodyPr lIns="87781" tIns="43892" rIns="87781" bIns="43892"/>
          <a:lstStyle/>
          <a:p>
            <a:pPr>
              <a:defRPr/>
            </a:pPr>
            <a:endParaRPr lang="zh-TW"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2E47BB78-9178-4BC2-82FB-CBF2CBCE6D5F}" type="slidenum">
              <a:rPr lang="en-US" altLang="zh-TW"/>
              <a:pPr/>
              <a:t>175</a:t>
            </a:fld>
            <a:endParaRPr lang="en-US" altLang="zh-TW"/>
          </a:p>
        </p:txBody>
      </p:sp>
      <p:sp>
        <p:nvSpPr>
          <p:cNvPr id="821250" name="Rectangle 2"/>
          <p:cNvSpPr>
            <a:spLocks noGrp="1" noRot="1" noChangeAspect="1" noChangeArrowheads="1" noTextEdit="1"/>
          </p:cNvSpPr>
          <p:nvPr>
            <p:ph type="sldImg"/>
          </p:nvPr>
        </p:nvSpPr>
        <p:spPr>
          <a:xfrm>
            <a:off x="1184275" y="698500"/>
            <a:ext cx="4545013" cy="3408363"/>
          </a:xfrm>
          <a:ln/>
          <a:extLst>
            <a:ext uri="{FAA26D3D-D897-4be2-8F04-BA451C77F1D7}">
              <ma14:placeholderFlag xmlns:ma14="http://schemas.microsoft.com/office/mac/drawingml/2011/main" xmlns="" val="1"/>
            </a:ext>
          </a:extLst>
        </p:spPr>
      </p:sp>
      <p:sp>
        <p:nvSpPr>
          <p:cNvPr id="821251" name="Rectangle 3"/>
          <p:cNvSpPr>
            <a:spLocks noGrp="1" noChangeArrowheads="1"/>
          </p:cNvSpPr>
          <p:nvPr>
            <p:ph type="body" idx="1"/>
          </p:nvPr>
        </p:nvSpPr>
        <p:spPr>
          <a:xfrm>
            <a:off x="882650" y="4341813"/>
            <a:ext cx="5076825" cy="4103687"/>
          </a:xfrm>
        </p:spPr>
        <p:txBody>
          <a:bodyPr lIns="87781" tIns="43892" rIns="87781" bIns="43892"/>
          <a:lstStyle/>
          <a:p>
            <a:pPr>
              <a:defRPr/>
            </a:pPr>
            <a:endParaRPr lang="zh-TW"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46B718D2-941E-48B9-BB86-A6109F9DD392}" type="slidenum">
              <a:rPr lang="en-US" altLang="zh-TW"/>
              <a:pPr/>
              <a:t>176</a:t>
            </a:fld>
            <a:endParaRPr lang="en-US" altLang="zh-TW"/>
          </a:p>
        </p:txBody>
      </p:sp>
      <p:sp>
        <p:nvSpPr>
          <p:cNvPr id="823298" name="Rectangle 2"/>
          <p:cNvSpPr>
            <a:spLocks noGrp="1" noRot="1" noChangeAspect="1" noChangeArrowheads="1" noTextEdit="1"/>
          </p:cNvSpPr>
          <p:nvPr>
            <p:ph type="sldImg"/>
          </p:nvPr>
        </p:nvSpPr>
        <p:spPr>
          <a:xfrm>
            <a:off x="1184275" y="698500"/>
            <a:ext cx="4545013" cy="3408363"/>
          </a:xfrm>
          <a:ln/>
          <a:extLst>
            <a:ext uri="{FAA26D3D-D897-4be2-8F04-BA451C77F1D7}">
              <ma14:placeholderFlag xmlns:ma14="http://schemas.microsoft.com/office/mac/drawingml/2011/main" xmlns="" val="1"/>
            </a:ext>
          </a:extLst>
        </p:spPr>
      </p:sp>
      <p:sp>
        <p:nvSpPr>
          <p:cNvPr id="823299" name="Rectangle 3"/>
          <p:cNvSpPr>
            <a:spLocks noGrp="1" noChangeArrowheads="1"/>
          </p:cNvSpPr>
          <p:nvPr>
            <p:ph type="body" idx="1"/>
          </p:nvPr>
        </p:nvSpPr>
        <p:spPr>
          <a:xfrm>
            <a:off x="882650" y="4341813"/>
            <a:ext cx="5076825" cy="4103687"/>
          </a:xfrm>
        </p:spPr>
        <p:txBody>
          <a:bodyPr lIns="87781" tIns="43892" rIns="87781" bIns="43892"/>
          <a:lstStyle/>
          <a:p>
            <a:pPr>
              <a:tabLst>
                <a:tab pos="914400" algn="l"/>
                <a:tab pos="1143000" algn="l"/>
                <a:tab pos="1371600" algn="l"/>
                <a:tab pos="1600200" algn="l"/>
                <a:tab pos="1828800" algn="l"/>
              </a:tabLst>
              <a:defRPr/>
            </a:pPr>
            <a:endParaRPr lang="zh-TW"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EF70DEAA-BE9F-4FDC-8D9E-3778460A73A6}" type="slidenum">
              <a:rPr lang="en-US" altLang="zh-TW"/>
              <a:pPr/>
              <a:t>177</a:t>
            </a:fld>
            <a:endParaRPr lang="en-US" altLang="zh-TW"/>
          </a:p>
        </p:txBody>
      </p:sp>
      <p:sp>
        <p:nvSpPr>
          <p:cNvPr id="825346" name="Rectangle 2"/>
          <p:cNvSpPr>
            <a:spLocks noGrp="1" noRot="1" noChangeAspect="1" noChangeArrowheads="1" noTextEdit="1"/>
          </p:cNvSpPr>
          <p:nvPr>
            <p:ph type="sldImg"/>
          </p:nvPr>
        </p:nvSpPr>
        <p:spPr>
          <a:xfrm>
            <a:off x="1184275" y="698500"/>
            <a:ext cx="4545013" cy="3408363"/>
          </a:xfrm>
          <a:ln/>
          <a:extLst>
            <a:ext uri="{FAA26D3D-D897-4be2-8F04-BA451C77F1D7}">
              <ma14:placeholderFlag xmlns:ma14="http://schemas.microsoft.com/office/mac/drawingml/2011/main" xmlns="" val="1"/>
            </a:ext>
          </a:extLst>
        </p:spPr>
      </p:sp>
      <p:sp>
        <p:nvSpPr>
          <p:cNvPr id="825347" name="Rectangle 3"/>
          <p:cNvSpPr>
            <a:spLocks noGrp="1" noChangeArrowheads="1"/>
          </p:cNvSpPr>
          <p:nvPr>
            <p:ph type="body" idx="1"/>
          </p:nvPr>
        </p:nvSpPr>
        <p:spPr>
          <a:xfrm>
            <a:off x="882650" y="4341813"/>
            <a:ext cx="5076825" cy="4103687"/>
          </a:xfrm>
        </p:spPr>
        <p:txBody>
          <a:bodyPr lIns="87781" tIns="43892" rIns="87781" bIns="43892"/>
          <a:lstStyle/>
          <a:p>
            <a:pPr>
              <a:defRPr/>
            </a:pPr>
            <a:endParaRPr lang="zh-TW"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14673D40-FB40-40CD-A4ED-CA4F06D14F9E}" type="slidenum">
              <a:rPr lang="en-US" altLang="zh-TW"/>
              <a:pPr/>
              <a:t>178</a:t>
            </a:fld>
            <a:endParaRPr lang="en-US" altLang="zh-TW"/>
          </a:p>
        </p:txBody>
      </p:sp>
      <p:sp>
        <p:nvSpPr>
          <p:cNvPr id="827394" name="Rectangle 2"/>
          <p:cNvSpPr>
            <a:spLocks noGrp="1" noRot="1" noChangeAspect="1" noChangeArrowheads="1" noTextEdit="1"/>
          </p:cNvSpPr>
          <p:nvPr>
            <p:ph type="sldImg"/>
          </p:nvPr>
        </p:nvSpPr>
        <p:spPr>
          <a:xfrm>
            <a:off x="1184275" y="698500"/>
            <a:ext cx="4545013" cy="3408363"/>
          </a:xfrm>
          <a:ln/>
          <a:extLst>
            <a:ext uri="{FAA26D3D-D897-4be2-8F04-BA451C77F1D7}">
              <ma14:placeholderFlag xmlns:ma14="http://schemas.microsoft.com/office/mac/drawingml/2011/main" xmlns="" val="1"/>
            </a:ext>
          </a:extLst>
        </p:spPr>
      </p:sp>
      <p:sp>
        <p:nvSpPr>
          <p:cNvPr id="827395" name="Rectangle 3"/>
          <p:cNvSpPr>
            <a:spLocks noGrp="1" noChangeArrowheads="1"/>
          </p:cNvSpPr>
          <p:nvPr>
            <p:ph type="body" idx="1"/>
          </p:nvPr>
        </p:nvSpPr>
        <p:spPr>
          <a:xfrm>
            <a:off x="882650" y="4341813"/>
            <a:ext cx="5076825" cy="4103687"/>
          </a:xfrm>
        </p:spPr>
        <p:txBody>
          <a:bodyPr lIns="87781" tIns="43892" rIns="87781" bIns="43892"/>
          <a:lstStyle/>
          <a:p>
            <a:pPr>
              <a:defRPr/>
            </a:pPr>
            <a:endParaRPr lang="zh-TW" alt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6CE8F53F-4967-4108-BB14-1C88F4BFF1AF}" type="slidenum">
              <a:rPr lang="en-US" altLang="zh-TW"/>
              <a:pPr/>
              <a:t>179</a:t>
            </a:fld>
            <a:endParaRPr lang="en-US" altLang="zh-TW"/>
          </a:p>
        </p:txBody>
      </p:sp>
      <p:sp>
        <p:nvSpPr>
          <p:cNvPr id="829442" name="Rectangle 2"/>
          <p:cNvSpPr>
            <a:spLocks noGrp="1" noRot="1" noChangeAspect="1" noChangeArrowheads="1" noTextEdit="1"/>
          </p:cNvSpPr>
          <p:nvPr>
            <p:ph type="sldImg"/>
          </p:nvPr>
        </p:nvSpPr>
        <p:spPr>
          <a:xfrm>
            <a:off x="1184275" y="698500"/>
            <a:ext cx="4546600" cy="3409950"/>
          </a:xfrm>
          <a:ln/>
          <a:extLst>
            <a:ext uri="{FAA26D3D-D897-4be2-8F04-BA451C77F1D7}">
              <ma14:placeholderFlag xmlns:ma14="http://schemas.microsoft.com/office/mac/drawingml/2011/main" xmlns="" val="1"/>
            </a:ext>
          </a:extLst>
        </p:spPr>
      </p:sp>
      <p:sp>
        <p:nvSpPr>
          <p:cNvPr id="829443" name="Rectangle 3"/>
          <p:cNvSpPr>
            <a:spLocks noGrp="1" noChangeArrowheads="1"/>
          </p:cNvSpPr>
          <p:nvPr>
            <p:ph type="body" idx="1"/>
          </p:nvPr>
        </p:nvSpPr>
        <p:spPr>
          <a:xfrm>
            <a:off x="882650" y="4341813"/>
            <a:ext cx="5076825" cy="4103687"/>
          </a:xfrm>
        </p:spPr>
        <p:txBody>
          <a:bodyPr lIns="87781" tIns="43892" rIns="87781" bIns="43892"/>
          <a:lstStyle/>
          <a:p>
            <a:pPr>
              <a:defRPr/>
            </a:pPr>
            <a:endParaRPr lang="zh-TW"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D0FB3887-44FF-4A8B-AF40-F47B7FA37284}" type="slidenum">
              <a:rPr lang="zh-TW" altLang="en-US"/>
              <a:pPr/>
              <a:t>180</a:t>
            </a:fld>
            <a:endParaRPr lang="en-US" altLang="zh-TW"/>
          </a:p>
        </p:txBody>
      </p:sp>
      <p:sp>
        <p:nvSpPr>
          <p:cNvPr id="17940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94051" name="Rectangle 3"/>
          <p:cNvSpPr>
            <a:spLocks noGrp="1" noChangeArrowheads="1"/>
          </p:cNvSpPr>
          <p:nvPr>
            <p:ph type="body" idx="1"/>
          </p:nvPr>
        </p:nvSpPr>
        <p:spPr/>
        <p:txBody>
          <a:bodyPr/>
          <a:lstStyle/>
          <a:p>
            <a:pPr>
              <a:defRPr/>
            </a:pPr>
            <a:endParaRPr lang="zh-TW" alt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66F82D87-55D4-431F-87AD-9FDCC850FC45}" type="slidenum">
              <a:rPr lang="zh-TW" altLang="en-US"/>
              <a:pPr/>
              <a:t>181</a:t>
            </a:fld>
            <a:endParaRPr lang="en-US" altLang="zh-TW"/>
          </a:p>
        </p:txBody>
      </p:sp>
      <p:sp>
        <p:nvSpPr>
          <p:cNvPr id="1800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00195" name="Rectangle 3"/>
          <p:cNvSpPr>
            <a:spLocks noGrp="1" noChangeArrowheads="1"/>
          </p:cNvSpPr>
          <p:nvPr>
            <p:ph type="body" idx="1"/>
          </p:nvPr>
        </p:nvSpPr>
        <p:spPr/>
        <p:txBody>
          <a:bodyPr/>
          <a:lstStyle/>
          <a:p>
            <a:pPr>
              <a:defRPr/>
            </a:pPr>
            <a:endParaRPr lang="zh-TW" alt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87A8E841-FEB9-4D7A-90EA-30FE1C4F0254}" type="slidenum">
              <a:rPr lang="zh-TW" altLang="en-US"/>
              <a:pPr/>
              <a:t>182</a:t>
            </a:fld>
            <a:endParaRPr lang="en-US" altLang="zh-TW"/>
          </a:p>
        </p:txBody>
      </p:sp>
      <p:sp>
        <p:nvSpPr>
          <p:cNvPr id="1802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02243" name="Rectangle 3"/>
          <p:cNvSpPr>
            <a:spLocks noGrp="1" noChangeArrowheads="1"/>
          </p:cNvSpPr>
          <p:nvPr>
            <p:ph type="body" idx="1"/>
          </p:nvPr>
        </p:nvSpPr>
        <p:spPr/>
        <p:txBody>
          <a:bodyPr/>
          <a:lstStyle/>
          <a:p>
            <a:pPr>
              <a:defRPr/>
            </a:pPr>
            <a:endParaRPr lang="zh-TW"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1125D321-F7D1-4549-9CB3-AE2913FDFB14}" type="slidenum">
              <a:rPr lang="zh-TW" altLang="en-US"/>
              <a:pPr/>
              <a:t>28</a:t>
            </a:fld>
            <a:endParaRPr lang="en-US" altLang="zh-TW"/>
          </a:p>
        </p:txBody>
      </p:sp>
      <p:sp>
        <p:nvSpPr>
          <p:cNvPr id="1325058" name="Rectangle 2"/>
          <p:cNvSpPr>
            <a:spLocks noGrp="1" noRot="1" noChangeAspect="1" noChangeArrowheads="1" noTextEdit="1"/>
          </p:cNvSpPr>
          <p:nvPr>
            <p:ph type="sldImg"/>
          </p:nvPr>
        </p:nvSpPr>
        <p:spPr>
          <a:xfrm>
            <a:off x="1184275" y="696913"/>
            <a:ext cx="4548188" cy="3411537"/>
          </a:xfrm>
          <a:ln/>
          <a:extLst>
            <a:ext uri="{FAA26D3D-D897-4be2-8F04-BA451C77F1D7}">
              <ma14:placeholderFlag xmlns:ma14="http://schemas.microsoft.com/office/mac/drawingml/2011/main" xmlns="" val="1"/>
            </a:ext>
          </a:extLst>
        </p:spPr>
      </p:sp>
      <p:sp>
        <p:nvSpPr>
          <p:cNvPr id="1325059" name="Rectangle 3"/>
          <p:cNvSpPr>
            <a:spLocks noGrp="1" noChangeArrowheads="1"/>
          </p:cNvSpPr>
          <p:nvPr>
            <p:ph type="body" idx="1"/>
          </p:nvPr>
        </p:nvSpPr>
        <p:spPr>
          <a:xfrm>
            <a:off x="882650" y="4340225"/>
            <a:ext cx="5076825" cy="4106863"/>
          </a:xfrm>
        </p:spPr>
        <p:txBody>
          <a:bodyPr/>
          <a:lstStyle/>
          <a:p>
            <a:pPr>
              <a:spcAft>
                <a:spcPts val="588"/>
              </a:spcAft>
            </a:pPr>
            <a:r>
              <a:rPr lang="en-US" altLang="zh-TW" smtClean="0">
                <a:latin typeface="Arial" pitchFamily="34" charset="0"/>
                <a:ea typeface="新細明體" pitchFamily="18" charset="-120"/>
              </a:rPr>
              <a:t>The JUNOS software command-line interface (CLI) is the interface to the software that you use whenever you access the router—whether from the console or through a remote network connection. The CLI, which automatically starts after logging in, provides commands that you use to perform various tasks, including configuring the JUNOS Internet software and monitoring and troubleshooting the software, network connectivity, and the router hardware. </a:t>
            </a:r>
          </a:p>
          <a:p>
            <a:pPr>
              <a:spcAft>
                <a:spcPts val="588"/>
              </a:spcAft>
            </a:pPr>
            <a:r>
              <a:rPr lang="en-US" altLang="zh-TW" smtClean="0">
                <a:latin typeface="Arial" pitchFamily="34" charset="0"/>
                <a:ea typeface="新細明體" pitchFamily="18" charset="-120"/>
              </a:rPr>
              <a:t>You monitor and troubleshoot the software, network connectivity, and the router by entering CLI commands. The CLI is a straightforward command interface. You type commands on a single line, and the commands are executed when you press the Enter key. The CLI provides command help and command completion, and it also provides Emacs-style keyboard sequences that allow you to move around on a command line and scroll through a buffer that contains recently executed commands.</a:t>
            </a:r>
          </a:p>
          <a:p>
            <a:r>
              <a:rPr lang="en-US" altLang="zh-TW" smtClean="0">
                <a:latin typeface="Arial" pitchFamily="34" charset="0"/>
                <a:ea typeface="新細明體" pitchFamily="18" charset="-120"/>
              </a:rPr>
              <a:t>The CLI provides a “configure with confirmation” feature that automatically reverts to a known working configuration if you are accidentally disconnected when remotely configuring the router.</a:t>
            </a:r>
          </a:p>
          <a:p>
            <a:endParaRPr lang="zh-TW" altLang="en-US" smtClean="0">
              <a:latin typeface="Arial" pitchFamily="34" charset="0"/>
              <a:ea typeface="新細明體" pitchFamily="18" charset="-12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3F3F7948-90FD-4487-BEC0-063E3F557717}" type="slidenum">
              <a:rPr lang="zh-TW" altLang="en-US"/>
              <a:pPr/>
              <a:t>183</a:t>
            </a:fld>
            <a:endParaRPr lang="en-US" altLang="zh-TW"/>
          </a:p>
        </p:txBody>
      </p:sp>
      <p:sp>
        <p:nvSpPr>
          <p:cNvPr id="1804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04291" name="Rectangle 3"/>
          <p:cNvSpPr>
            <a:spLocks noGrp="1" noChangeArrowheads="1"/>
          </p:cNvSpPr>
          <p:nvPr>
            <p:ph type="body" idx="1"/>
          </p:nvPr>
        </p:nvSpPr>
        <p:spPr/>
        <p:txBody>
          <a:bodyPr/>
          <a:lstStyle/>
          <a:p>
            <a:pPr>
              <a:defRPr/>
            </a:pPr>
            <a:endParaRPr lang="zh-TW" alt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6888CC08-B21D-4891-BF01-0DEFF6DDA7C6}" type="slidenum">
              <a:rPr lang="zh-TW" altLang="en-US"/>
              <a:pPr/>
              <a:t>184</a:t>
            </a:fld>
            <a:endParaRPr lang="en-US" altLang="zh-TW"/>
          </a:p>
        </p:txBody>
      </p:sp>
      <p:sp>
        <p:nvSpPr>
          <p:cNvPr id="1806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06339" name="Rectangle 3"/>
          <p:cNvSpPr>
            <a:spLocks noGrp="1" noChangeArrowheads="1"/>
          </p:cNvSpPr>
          <p:nvPr>
            <p:ph type="body" idx="1"/>
          </p:nvPr>
        </p:nvSpPr>
        <p:spPr/>
        <p:txBody>
          <a:bodyPr/>
          <a:lstStyle/>
          <a:p>
            <a:pPr>
              <a:defRPr/>
            </a:pPr>
            <a:endParaRPr lang="zh-TW" alt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DEE99BB9-D1B3-49AE-8FDA-EF7A9ACC60E6}" type="slidenum">
              <a:rPr lang="zh-TW" altLang="en-US"/>
              <a:pPr/>
              <a:t>185</a:t>
            </a:fld>
            <a:endParaRPr lang="en-US" altLang="zh-TW"/>
          </a:p>
        </p:txBody>
      </p:sp>
      <p:sp>
        <p:nvSpPr>
          <p:cNvPr id="1796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96099" name="Rectangle 3"/>
          <p:cNvSpPr>
            <a:spLocks noGrp="1" noChangeArrowheads="1"/>
          </p:cNvSpPr>
          <p:nvPr>
            <p:ph type="body" idx="1"/>
          </p:nvPr>
        </p:nvSpPr>
        <p:spPr/>
        <p:txBody>
          <a:bodyPr/>
          <a:lstStyle/>
          <a:p>
            <a:pPr>
              <a:defRPr/>
            </a:pPr>
            <a:endParaRPr lang="zh-TW" alt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72650DB2-C513-45B0-9FCA-15E40AE87427}" type="slidenum">
              <a:rPr lang="zh-TW" altLang="en-US"/>
              <a:pPr/>
              <a:t>186</a:t>
            </a:fld>
            <a:endParaRPr lang="en-US" altLang="zh-TW"/>
          </a:p>
        </p:txBody>
      </p:sp>
      <p:sp>
        <p:nvSpPr>
          <p:cNvPr id="1798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98147" name="Rectangle 3"/>
          <p:cNvSpPr>
            <a:spLocks noGrp="1" noChangeArrowheads="1"/>
          </p:cNvSpPr>
          <p:nvPr>
            <p:ph type="body" idx="1"/>
          </p:nvPr>
        </p:nvSpPr>
        <p:spPr/>
        <p:txBody>
          <a:bodyPr/>
          <a:lstStyle/>
          <a:p>
            <a:pPr>
              <a:defRPr/>
            </a:pPr>
            <a:endParaRPr lang="zh-TW" alt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E23ED905-EFD5-4513-AD9D-55B5109D6A87}" type="slidenum">
              <a:rPr lang="zh-TW" altLang="en-US"/>
              <a:pPr/>
              <a:t>187</a:t>
            </a:fld>
            <a:endParaRPr lang="en-US" altLang="zh-TW"/>
          </a:p>
        </p:txBody>
      </p:sp>
      <p:sp>
        <p:nvSpPr>
          <p:cNvPr id="1808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08387" name="Rectangle 3"/>
          <p:cNvSpPr>
            <a:spLocks noGrp="1" noChangeArrowheads="1"/>
          </p:cNvSpPr>
          <p:nvPr>
            <p:ph type="body" idx="1"/>
          </p:nvPr>
        </p:nvSpPr>
        <p:spPr/>
        <p:txBody>
          <a:bodyPr/>
          <a:lstStyle/>
          <a:p>
            <a:pPr>
              <a:defRPr/>
            </a:pPr>
            <a:endParaRPr lang="zh-TW" alt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F21ED3C1-F54E-4BC3-ACFB-8B003E2A3A7C}" type="slidenum">
              <a:rPr lang="zh-TW" altLang="en-US"/>
              <a:pPr/>
              <a:t>188</a:t>
            </a:fld>
            <a:endParaRPr lang="en-US" altLang="zh-TW"/>
          </a:p>
        </p:txBody>
      </p:sp>
      <p:sp>
        <p:nvSpPr>
          <p:cNvPr id="1810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10435" name="Rectangle 3"/>
          <p:cNvSpPr>
            <a:spLocks noGrp="1" noChangeArrowheads="1"/>
          </p:cNvSpPr>
          <p:nvPr>
            <p:ph type="body" idx="1"/>
          </p:nvPr>
        </p:nvSpPr>
        <p:spPr/>
        <p:txBody>
          <a:bodyPr/>
          <a:lstStyle/>
          <a:p>
            <a:pPr>
              <a:defRPr/>
            </a:pPr>
            <a:endParaRPr lang="zh-TW" alt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4AD8B955-D5A6-4074-A0BF-AB9A23672770}" type="slidenum">
              <a:rPr lang="zh-TW" altLang="en-US"/>
              <a:pPr/>
              <a:t>190</a:t>
            </a:fld>
            <a:endParaRPr lang="en-US" altLang="zh-TW"/>
          </a:p>
        </p:txBody>
      </p:sp>
      <p:sp>
        <p:nvSpPr>
          <p:cNvPr id="1689602" name="Rectangle 2"/>
          <p:cNvSpPr>
            <a:spLocks noGrp="1" noRot="1" noChangeAspect="1" noChangeArrowheads="1" noTextEdit="1"/>
          </p:cNvSpPr>
          <p:nvPr>
            <p:ph type="sldImg"/>
          </p:nvPr>
        </p:nvSpPr>
        <p:spPr>
          <a:xfrm>
            <a:off x="1185863" y="696913"/>
            <a:ext cx="4546600" cy="3409950"/>
          </a:xfrm>
          <a:ln/>
          <a:extLst>
            <a:ext uri="{FAA26D3D-D897-4be2-8F04-BA451C77F1D7}">
              <ma14:placeholderFlag xmlns:ma14="http://schemas.microsoft.com/office/mac/drawingml/2011/main" xmlns="" val="1"/>
            </a:ext>
          </a:extLst>
        </p:spPr>
      </p:sp>
      <p:sp>
        <p:nvSpPr>
          <p:cNvPr id="1689603" name="Rectangle 3"/>
          <p:cNvSpPr>
            <a:spLocks noGrp="1" noChangeArrowheads="1"/>
          </p:cNvSpPr>
          <p:nvPr>
            <p:ph type="body" idx="1"/>
          </p:nvPr>
        </p:nvSpPr>
        <p:spPr>
          <a:xfrm>
            <a:off x="882650" y="4340225"/>
            <a:ext cx="5076825" cy="4106863"/>
          </a:xfrm>
        </p:spPr>
        <p:txBody>
          <a:bodyPr lIns="90172" tIns="45086" rIns="90172" bIns="45086"/>
          <a:lstStyle/>
          <a:p>
            <a:pPr>
              <a:defRPr/>
            </a:pPr>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D7BEC858-B72F-46A9-9357-9BB7C20D3FC1}" type="slidenum">
              <a:rPr lang="zh-TW" altLang="en-US"/>
              <a:pPr/>
              <a:t>191</a:t>
            </a:fld>
            <a:endParaRPr lang="en-US" altLang="zh-TW"/>
          </a:p>
        </p:txBody>
      </p:sp>
      <p:sp>
        <p:nvSpPr>
          <p:cNvPr id="1691650" name="Rectangle 2"/>
          <p:cNvSpPr>
            <a:spLocks noGrp="1" noRot="1" noChangeAspect="1" noChangeArrowheads="1" noTextEdit="1"/>
          </p:cNvSpPr>
          <p:nvPr>
            <p:ph type="sldImg"/>
          </p:nvPr>
        </p:nvSpPr>
        <p:spPr>
          <a:xfrm>
            <a:off x="1185863" y="696913"/>
            <a:ext cx="4546600" cy="3409950"/>
          </a:xfrm>
          <a:ln/>
          <a:extLst>
            <a:ext uri="{FAA26D3D-D897-4be2-8F04-BA451C77F1D7}">
              <ma14:placeholderFlag xmlns:ma14="http://schemas.microsoft.com/office/mac/drawingml/2011/main" xmlns="" val="1"/>
            </a:ext>
          </a:extLst>
        </p:spPr>
      </p:sp>
      <p:sp>
        <p:nvSpPr>
          <p:cNvPr id="1691651" name="Rectangle 3"/>
          <p:cNvSpPr>
            <a:spLocks noGrp="1" noChangeArrowheads="1"/>
          </p:cNvSpPr>
          <p:nvPr>
            <p:ph type="body" idx="1"/>
          </p:nvPr>
        </p:nvSpPr>
        <p:spPr>
          <a:xfrm>
            <a:off x="882650" y="4340225"/>
            <a:ext cx="5076825" cy="4106863"/>
          </a:xfrm>
        </p:spPr>
        <p:txBody>
          <a:bodyPr lIns="90172" tIns="45086" rIns="90172" bIns="45086"/>
          <a:lstStyle/>
          <a:p>
            <a:pPr>
              <a:defRPr/>
            </a:pPr>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7065D1F8-0BD6-4604-9962-BEC9B7D8801A}" type="slidenum">
              <a:rPr lang="zh-TW" altLang="en-US"/>
              <a:pPr/>
              <a:t>192</a:t>
            </a:fld>
            <a:endParaRPr lang="en-US" altLang="zh-TW"/>
          </a:p>
        </p:txBody>
      </p:sp>
      <p:sp>
        <p:nvSpPr>
          <p:cNvPr id="1693698" name="Rectangle 2"/>
          <p:cNvSpPr>
            <a:spLocks noGrp="1" noRot="1" noChangeAspect="1" noChangeArrowheads="1" noTextEdit="1"/>
          </p:cNvSpPr>
          <p:nvPr>
            <p:ph type="sldImg"/>
          </p:nvPr>
        </p:nvSpPr>
        <p:spPr>
          <a:xfrm>
            <a:off x="1185863" y="696913"/>
            <a:ext cx="4546600" cy="3409950"/>
          </a:xfrm>
          <a:ln/>
          <a:extLst>
            <a:ext uri="{FAA26D3D-D897-4be2-8F04-BA451C77F1D7}">
              <ma14:placeholderFlag xmlns:ma14="http://schemas.microsoft.com/office/mac/drawingml/2011/main" xmlns="" val="1"/>
            </a:ext>
          </a:extLst>
        </p:spPr>
      </p:sp>
      <p:sp>
        <p:nvSpPr>
          <p:cNvPr id="1693699" name="Rectangle 3"/>
          <p:cNvSpPr>
            <a:spLocks noGrp="1" noChangeArrowheads="1"/>
          </p:cNvSpPr>
          <p:nvPr>
            <p:ph type="body" idx="1"/>
          </p:nvPr>
        </p:nvSpPr>
        <p:spPr>
          <a:xfrm>
            <a:off x="882650" y="4340225"/>
            <a:ext cx="5076825" cy="4106863"/>
          </a:xfrm>
        </p:spPr>
        <p:txBody>
          <a:bodyPr lIns="90172" tIns="45086" rIns="90172" bIns="45086"/>
          <a:lstStyle/>
          <a:p>
            <a:pPr>
              <a:defRPr/>
            </a:pPr>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4EF23A26-84DD-453F-BB4C-20C035830CE7}" type="slidenum">
              <a:rPr lang="zh-TW" altLang="en-US"/>
              <a:pPr/>
              <a:t>193</a:t>
            </a:fld>
            <a:endParaRPr lang="en-US" altLang="zh-TW"/>
          </a:p>
        </p:txBody>
      </p:sp>
      <p:sp>
        <p:nvSpPr>
          <p:cNvPr id="1695746" name="Rectangle 2"/>
          <p:cNvSpPr>
            <a:spLocks noGrp="1" noRot="1" noChangeAspect="1" noChangeArrowheads="1" noTextEdit="1"/>
          </p:cNvSpPr>
          <p:nvPr>
            <p:ph type="sldImg"/>
          </p:nvPr>
        </p:nvSpPr>
        <p:spPr>
          <a:xfrm>
            <a:off x="1185863" y="696913"/>
            <a:ext cx="4546600" cy="3409950"/>
          </a:xfrm>
          <a:ln/>
          <a:extLst>
            <a:ext uri="{FAA26D3D-D897-4be2-8F04-BA451C77F1D7}">
              <ma14:placeholderFlag xmlns:ma14="http://schemas.microsoft.com/office/mac/drawingml/2011/main" xmlns="" val="1"/>
            </a:ext>
          </a:extLst>
        </p:spPr>
      </p:sp>
      <p:sp>
        <p:nvSpPr>
          <p:cNvPr id="1695747" name="Rectangle 3"/>
          <p:cNvSpPr>
            <a:spLocks noGrp="1" noChangeArrowheads="1"/>
          </p:cNvSpPr>
          <p:nvPr>
            <p:ph type="body" idx="1"/>
          </p:nvPr>
        </p:nvSpPr>
        <p:spPr>
          <a:xfrm>
            <a:off x="882650" y="4340225"/>
            <a:ext cx="5076825" cy="4106863"/>
          </a:xfrm>
        </p:spPr>
        <p:txBody>
          <a:bodyPr lIns="90172" tIns="45086" rIns="90172" bIns="45086"/>
          <a:lstStyle/>
          <a:p>
            <a:pPr>
              <a:defRPr/>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14132DF6-E8A0-4D1A-AC75-295663BBA9EC}" type="slidenum">
              <a:rPr lang="zh-TW" altLang="en-US"/>
              <a:pPr/>
              <a:t>29</a:t>
            </a:fld>
            <a:endParaRPr lang="en-US" altLang="zh-TW"/>
          </a:p>
        </p:txBody>
      </p:sp>
      <p:sp>
        <p:nvSpPr>
          <p:cNvPr id="1327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27107" name="Rectangle 3"/>
          <p:cNvSpPr>
            <a:spLocks noGrp="1" noChangeArrowheads="1"/>
          </p:cNvSpPr>
          <p:nvPr>
            <p:ph type="body" idx="1"/>
          </p:nvPr>
        </p:nvSpPr>
        <p:spPr>
          <a:xfrm>
            <a:off x="912813" y="4343400"/>
            <a:ext cx="5032375" cy="4114800"/>
          </a:xfrm>
        </p:spPr>
        <p:txBody>
          <a:bodyPr/>
          <a:lstStyle/>
          <a:p>
            <a:pPr>
              <a:spcAft>
                <a:spcPts val="588"/>
              </a:spcAft>
            </a:pPr>
            <a:r>
              <a:rPr lang="en-US" altLang="zh-TW" smtClean="0">
                <a:latin typeface="Arial" pitchFamily="34" charset="0"/>
                <a:ea typeface="新細明體" pitchFamily="18" charset="-120"/>
              </a:rPr>
              <a:t>All routing protocols store their routing information in a common routing table that is maintained by the JUNOS software. From the collected routing information, the JUNOS software calculates the best routes to each destination. These routes are used to forward traffic through the router, and they can be advertised to neighbors using one or more routing protocols. </a:t>
            </a:r>
          </a:p>
          <a:p>
            <a:pPr>
              <a:spcAft>
                <a:spcPts val="588"/>
              </a:spcAft>
            </a:pPr>
            <a:r>
              <a:rPr lang="en-US" altLang="zh-TW" smtClean="0">
                <a:latin typeface="Arial" pitchFamily="34" charset="0"/>
                <a:ea typeface="新細明體" pitchFamily="18" charset="-120"/>
              </a:rPr>
              <a:t>Routing policy allows you to control the routing information that is transferred between the routing protocols and the JUNOS software routing table. You can filter the routing information so that only some of it is transferred, and you can set properties associated with the routes. </a:t>
            </a:r>
          </a:p>
          <a:p>
            <a:pPr>
              <a:spcAft>
                <a:spcPts val="588"/>
              </a:spcAft>
            </a:pPr>
            <a:r>
              <a:rPr lang="en-US" altLang="zh-TW" smtClean="0">
                <a:latin typeface="Arial" pitchFamily="34" charset="0"/>
                <a:ea typeface="新細明體" pitchFamily="18" charset="-120"/>
              </a:rPr>
              <a:t>The JUNOS routing policy is quite versatile and liberal in what it allows you to configure. You can create a wide variety of policies and apply them when routes are moving between the routing protocols and the routing table. But versatility is a two-way street: the JUNOS routing policy also allows you to define nonsensical policies and to apply them so that they have unintended effects. Therefore, it is essential that you design and apply routing policies carefully.</a:t>
            </a:r>
          </a:p>
          <a:p>
            <a:pPr>
              <a:spcAft>
                <a:spcPts val="588"/>
              </a:spcAft>
            </a:pPr>
            <a:r>
              <a:rPr lang="en-US" altLang="zh-TW" smtClean="0">
                <a:latin typeface="Arial" pitchFamily="34" charset="0"/>
                <a:ea typeface="新細明體" pitchFamily="18" charset="-120"/>
              </a:rPr>
              <a:t>After you have designed routing policies, you should analyze them logically to ensure that they make sense. Before implementing policies, especially complex policies, you should test them to determine whether they will have the desired effect. To do this, use the test policy command.</a:t>
            </a:r>
          </a:p>
          <a:p>
            <a:pPr>
              <a:spcAft>
                <a:spcPts val="588"/>
              </a:spcAft>
            </a:pPr>
            <a:r>
              <a:rPr lang="en-US" altLang="zh-TW" smtClean="0">
                <a:latin typeface="Palatino-Roman" charset="-120"/>
                <a:ea typeface="新細明體" pitchFamily="18" charset="-120"/>
              </a:rPr>
              <a:t>You can create complex import and export statements by using logical operators to create boolean expressions that define how to evaluate multiple policies.</a:t>
            </a:r>
            <a:r>
              <a:rPr lang="en-US" altLang="zh-TW" smtClean="0">
                <a:latin typeface="Arial" pitchFamily="34" charset="0"/>
                <a:ea typeface="新細明體" pitchFamily="18" charset="-120"/>
              </a:rPr>
              <a:t>  </a:t>
            </a:r>
          </a:p>
          <a:p>
            <a:pPr>
              <a:spcAft>
                <a:spcPts val="588"/>
              </a:spcAft>
            </a:pPr>
            <a:r>
              <a:rPr lang="en-US" altLang="zh-TW" smtClean="0">
                <a:latin typeface="Palatino-Roman" charset="-120"/>
                <a:ea typeface="新細明體" pitchFamily="18" charset="-120"/>
              </a:rPr>
              <a:t>It is possible to evaluate one routing policy from within another. One use for this is to evaluate a set of common route filters from multiple policies.</a:t>
            </a:r>
          </a:p>
          <a:p>
            <a:pPr>
              <a:spcAft>
                <a:spcPts val="588"/>
              </a:spcAft>
            </a:pPr>
            <a:endParaRPr lang="en-US" altLang="zh-TW" smtClean="0">
              <a:latin typeface="Arial" pitchFamily="34" charset="0"/>
              <a:ea typeface="新細明體" pitchFamily="18" charset="-12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A9746636-D69F-44AF-91D0-FBDB7E38ED4A}" type="slidenum">
              <a:rPr lang="zh-TW" altLang="en-US"/>
              <a:pPr/>
              <a:t>194</a:t>
            </a:fld>
            <a:endParaRPr lang="en-US" altLang="zh-TW"/>
          </a:p>
        </p:txBody>
      </p:sp>
      <p:sp>
        <p:nvSpPr>
          <p:cNvPr id="1697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97795" name="Rectangle 3"/>
          <p:cNvSpPr>
            <a:spLocks noGrp="1" noChangeArrowheads="1"/>
          </p:cNvSpPr>
          <p:nvPr>
            <p:ph type="body" idx="1"/>
          </p:nvPr>
        </p:nvSpPr>
        <p:spPr/>
        <p:txBody>
          <a:bodyPr/>
          <a:lstStyle/>
          <a:p>
            <a:pPr>
              <a:defRPr/>
            </a:pPr>
            <a:endParaRPr lang="zh-TW" alt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7E6E6131-0F7C-4193-A3AC-A57ACEDB2054}" type="slidenum">
              <a:rPr lang="zh-TW" altLang="en-US"/>
              <a:pPr/>
              <a:t>195</a:t>
            </a:fld>
            <a:endParaRPr lang="en-US" altLang="zh-TW"/>
          </a:p>
        </p:txBody>
      </p:sp>
      <p:sp>
        <p:nvSpPr>
          <p:cNvPr id="1699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99843" name="Rectangle 3"/>
          <p:cNvSpPr>
            <a:spLocks noGrp="1" noChangeArrowheads="1"/>
          </p:cNvSpPr>
          <p:nvPr>
            <p:ph type="body" idx="1"/>
          </p:nvPr>
        </p:nvSpPr>
        <p:spPr/>
        <p:txBody>
          <a:bodyPr/>
          <a:lstStyle/>
          <a:p>
            <a:pPr>
              <a:defRPr/>
            </a:pPr>
            <a:endParaRPr lang="zh-TW" alt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792C2857-E98D-4789-B664-F669ED070AF4}" type="slidenum">
              <a:rPr lang="zh-TW" altLang="en-US"/>
              <a:pPr/>
              <a:t>196</a:t>
            </a:fld>
            <a:endParaRPr lang="en-US" altLang="zh-TW"/>
          </a:p>
        </p:txBody>
      </p:sp>
      <p:sp>
        <p:nvSpPr>
          <p:cNvPr id="1701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01891" name="Rectangle 3"/>
          <p:cNvSpPr>
            <a:spLocks noGrp="1" noChangeArrowheads="1"/>
          </p:cNvSpPr>
          <p:nvPr>
            <p:ph type="body" idx="1"/>
          </p:nvPr>
        </p:nvSpPr>
        <p:spPr/>
        <p:txBody>
          <a:bodyPr/>
          <a:lstStyle/>
          <a:p>
            <a:pPr>
              <a:defRPr/>
            </a:pPr>
            <a:endParaRPr lang="zh-TW" alt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2E2144E6-4852-4D47-AEBE-56F040942967}" type="slidenum">
              <a:rPr lang="zh-TW" altLang="en-US"/>
              <a:pPr/>
              <a:t>197</a:t>
            </a:fld>
            <a:endParaRPr lang="en-US" altLang="zh-TW"/>
          </a:p>
        </p:txBody>
      </p:sp>
      <p:sp>
        <p:nvSpPr>
          <p:cNvPr id="1703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03939" name="Rectangle 3"/>
          <p:cNvSpPr>
            <a:spLocks noGrp="1" noChangeArrowheads="1"/>
          </p:cNvSpPr>
          <p:nvPr>
            <p:ph type="body" idx="1"/>
          </p:nvPr>
        </p:nvSpPr>
        <p:spPr/>
        <p:txBody>
          <a:bodyPr/>
          <a:lstStyle/>
          <a:p>
            <a:pPr>
              <a:defRPr/>
            </a:pPr>
            <a:endParaRPr lang="zh-TW" alt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1B8203D8-67F9-4FBA-A5BE-757E7BE1CE4B}" type="slidenum">
              <a:rPr lang="zh-TW" altLang="en-US"/>
              <a:pPr/>
              <a:t>198</a:t>
            </a:fld>
            <a:endParaRPr lang="en-US" altLang="zh-TW"/>
          </a:p>
        </p:txBody>
      </p:sp>
      <p:sp>
        <p:nvSpPr>
          <p:cNvPr id="1705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05987" name="Rectangle 3"/>
          <p:cNvSpPr>
            <a:spLocks noGrp="1" noChangeArrowheads="1"/>
          </p:cNvSpPr>
          <p:nvPr>
            <p:ph type="body" idx="1"/>
          </p:nvPr>
        </p:nvSpPr>
        <p:spPr/>
        <p:txBody>
          <a:bodyPr/>
          <a:lstStyle/>
          <a:p>
            <a:pPr>
              <a:defRPr/>
            </a:pPr>
            <a:endParaRPr lang="zh-TW" alt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05F70E21-953C-4C87-BFFE-2FB589B71791}" type="slidenum">
              <a:rPr lang="zh-TW" altLang="en-US"/>
              <a:pPr/>
              <a:t>199</a:t>
            </a:fld>
            <a:endParaRPr lang="en-US" altLang="zh-TW"/>
          </a:p>
        </p:txBody>
      </p:sp>
      <p:sp>
        <p:nvSpPr>
          <p:cNvPr id="170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08035" name="Rectangle 3"/>
          <p:cNvSpPr>
            <a:spLocks noGrp="1" noChangeArrowheads="1"/>
          </p:cNvSpPr>
          <p:nvPr>
            <p:ph type="body" idx="1"/>
          </p:nvPr>
        </p:nvSpPr>
        <p:spPr/>
        <p:txBody>
          <a:bodyPr/>
          <a:lstStyle/>
          <a:p>
            <a:pPr>
              <a:defRPr/>
            </a:pPr>
            <a:endParaRPr lang="zh-TW" alt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F6AAF677-52EF-49B5-BF3A-700FA99B8C90}" type="slidenum">
              <a:rPr lang="zh-TW" altLang="en-US"/>
              <a:pPr/>
              <a:t>200</a:t>
            </a:fld>
            <a:endParaRPr lang="en-US" altLang="zh-TW"/>
          </a:p>
        </p:txBody>
      </p:sp>
      <p:sp>
        <p:nvSpPr>
          <p:cNvPr id="1710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10083" name="Rectangle 3"/>
          <p:cNvSpPr>
            <a:spLocks noGrp="1" noChangeArrowheads="1"/>
          </p:cNvSpPr>
          <p:nvPr>
            <p:ph type="body" idx="1"/>
          </p:nvPr>
        </p:nvSpPr>
        <p:spPr/>
        <p:txBody>
          <a:bodyPr/>
          <a:lstStyle/>
          <a:p>
            <a:pPr>
              <a:defRPr/>
            </a:pPr>
            <a:endParaRPr lang="zh-TW" alt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B813B744-BFA6-47F1-A7A9-A44747E9C697}" type="slidenum">
              <a:rPr lang="zh-TW" altLang="en-US"/>
              <a:pPr/>
              <a:t>201</a:t>
            </a:fld>
            <a:endParaRPr lang="en-US" altLang="zh-TW"/>
          </a:p>
        </p:txBody>
      </p:sp>
      <p:sp>
        <p:nvSpPr>
          <p:cNvPr id="1712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12131" name="Rectangle 3"/>
          <p:cNvSpPr>
            <a:spLocks noGrp="1" noChangeArrowheads="1"/>
          </p:cNvSpPr>
          <p:nvPr>
            <p:ph type="body" idx="1"/>
          </p:nvPr>
        </p:nvSpPr>
        <p:spPr/>
        <p:txBody>
          <a:bodyPr/>
          <a:lstStyle/>
          <a:p>
            <a:pPr>
              <a:defRPr/>
            </a:pPr>
            <a:endParaRPr lang="zh-TW" alt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CDD484F2-916C-42D2-8C1C-FB0A37E6C3E3}" type="slidenum">
              <a:rPr lang="zh-TW" altLang="en-US"/>
              <a:pPr/>
              <a:t>202</a:t>
            </a:fld>
            <a:endParaRPr lang="en-US" altLang="zh-TW"/>
          </a:p>
        </p:txBody>
      </p:sp>
      <p:sp>
        <p:nvSpPr>
          <p:cNvPr id="1714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14179" name="Rectangle 3"/>
          <p:cNvSpPr>
            <a:spLocks noGrp="1" noChangeArrowheads="1"/>
          </p:cNvSpPr>
          <p:nvPr>
            <p:ph type="body" idx="1"/>
          </p:nvPr>
        </p:nvSpPr>
        <p:spPr/>
        <p:txBody>
          <a:bodyPr/>
          <a:lstStyle/>
          <a:p>
            <a:pPr>
              <a:defRPr/>
            </a:pPr>
            <a:endParaRPr lang="zh-TW" alt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CBF63372-C426-4F97-8812-76D7AF5034DE}" type="slidenum">
              <a:rPr lang="zh-TW" altLang="en-US"/>
              <a:pPr/>
              <a:t>203</a:t>
            </a:fld>
            <a:endParaRPr lang="en-US" altLang="zh-TW"/>
          </a:p>
        </p:txBody>
      </p:sp>
      <p:sp>
        <p:nvSpPr>
          <p:cNvPr id="1716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16227" name="Rectangle 3"/>
          <p:cNvSpPr>
            <a:spLocks noGrp="1" noChangeArrowheads="1"/>
          </p:cNvSpPr>
          <p:nvPr>
            <p:ph type="body" idx="1"/>
          </p:nvPr>
        </p:nvSpPr>
        <p:spPr/>
        <p:txBody>
          <a:bodyPr/>
          <a:lstStyle/>
          <a:p>
            <a:pPr>
              <a:defRPr/>
            </a:pPr>
            <a:endParaRPr lang="zh-TW"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C6B23EDC-81DC-4A93-8C36-4D7F0635BE4B}" type="slidenum">
              <a:rPr lang="zh-TW" altLang="en-US"/>
              <a:pPr/>
              <a:t>30</a:t>
            </a:fld>
            <a:endParaRPr lang="en-US" altLang="zh-TW"/>
          </a:p>
        </p:txBody>
      </p:sp>
      <p:sp>
        <p:nvSpPr>
          <p:cNvPr id="1329154" name="Rectangle 2"/>
          <p:cNvSpPr>
            <a:spLocks noGrp="1" noRot="1" noChangeAspect="1" noChangeArrowheads="1" noTextEdit="1"/>
          </p:cNvSpPr>
          <p:nvPr>
            <p:ph type="sldImg"/>
          </p:nvPr>
        </p:nvSpPr>
        <p:spPr>
          <a:xfrm>
            <a:off x="1189038" y="698500"/>
            <a:ext cx="4546600" cy="3409950"/>
          </a:xfrm>
          <a:ln/>
          <a:extLst>
            <a:ext uri="{FAA26D3D-D897-4be2-8F04-BA451C77F1D7}">
              <ma14:placeholderFlag xmlns:ma14="http://schemas.microsoft.com/office/mac/drawingml/2011/main" xmlns="" val="1"/>
            </a:ext>
          </a:extLst>
        </p:spPr>
      </p:sp>
      <p:sp>
        <p:nvSpPr>
          <p:cNvPr id="1329155" name="Rectangle 3"/>
          <p:cNvSpPr>
            <a:spLocks noGrp="1" noChangeArrowheads="1"/>
          </p:cNvSpPr>
          <p:nvPr>
            <p:ph type="body" idx="1"/>
          </p:nvPr>
        </p:nvSpPr>
        <p:spPr>
          <a:xfrm>
            <a:off x="884238" y="4340225"/>
            <a:ext cx="5075237" cy="4105275"/>
          </a:xfrm>
        </p:spPr>
        <p:txBody>
          <a:bodyPr/>
          <a:lstStyle/>
          <a:p>
            <a:r>
              <a:rPr lang="en-US" altLang="zh-TW" smtClean="0">
                <a:latin typeface="Arial" pitchFamily="34" charset="0"/>
                <a:ea typeface="新細明體" pitchFamily="18" charset="-120"/>
              </a:rPr>
              <a:t>Packet filtering is the ability to selectively control the flow of packets to or from an interface by examining information in each packet's header. The Internet Processor II ASIC controls inbound and outbound traffic based on complex user defined rules, called filters.</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2A28D876-C979-4F13-A01C-6C70A1E388BD}" type="slidenum">
              <a:rPr lang="zh-TW" altLang="en-US"/>
              <a:pPr/>
              <a:t>204</a:t>
            </a:fld>
            <a:endParaRPr lang="en-US" altLang="zh-TW"/>
          </a:p>
        </p:txBody>
      </p:sp>
      <p:sp>
        <p:nvSpPr>
          <p:cNvPr id="1718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18275" name="Rectangle 3"/>
          <p:cNvSpPr>
            <a:spLocks noGrp="1" noChangeArrowheads="1"/>
          </p:cNvSpPr>
          <p:nvPr>
            <p:ph type="body" idx="1"/>
          </p:nvPr>
        </p:nvSpPr>
        <p:spPr/>
        <p:txBody>
          <a:bodyPr/>
          <a:lstStyle/>
          <a:p>
            <a:pPr>
              <a:defRPr/>
            </a:pPr>
            <a:endParaRPr lang="zh-TW" alt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E064924E-78B6-4609-84AC-2CBE9F62F32A}" type="slidenum">
              <a:rPr lang="zh-TW" altLang="en-US"/>
              <a:pPr/>
              <a:t>205</a:t>
            </a:fld>
            <a:endParaRPr lang="en-US" altLang="zh-TW"/>
          </a:p>
        </p:txBody>
      </p:sp>
      <p:sp>
        <p:nvSpPr>
          <p:cNvPr id="1720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20323" name="Rectangle 3"/>
          <p:cNvSpPr>
            <a:spLocks noGrp="1" noChangeArrowheads="1"/>
          </p:cNvSpPr>
          <p:nvPr>
            <p:ph type="body" idx="1"/>
          </p:nvPr>
        </p:nvSpPr>
        <p:spPr/>
        <p:txBody>
          <a:bodyPr/>
          <a:lstStyle/>
          <a:p>
            <a:pPr>
              <a:defRPr/>
            </a:pPr>
            <a:endParaRPr lang="zh-TW" alt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33AE0A78-4886-4271-9300-5AE33EB3966F}" type="slidenum">
              <a:rPr lang="zh-TW" altLang="en-US"/>
              <a:pPr/>
              <a:t>206</a:t>
            </a:fld>
            <a:endParaRPr lang="en-US" altLang="zh-TW"/>
          </a:p>
        </p:txBody>
      </p:sp>
      <p:sp>
        <p:nvSpPr>
          <p:cNvPr id="1722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22371" name="Rectangle 3"/>
          <p:cNvSpPr>
            <a:spLocks noGrp="1" noChangeArrowheads="1"/>
          </p:cNvSpPr>
          <p:nvPr>
            <p:ph type="body" idx="1"/>
          </p:nvPr>
        </p:nvSpPr>
        <p:spPr/>
        <p:txBody>
          <a:bodyPr/>
          <a:lstStyle/>
          <a:p>
            <a:pPr>
              <a:defRPr/>
            </a:pPr>
            <a:endParaRPr lang="zh-TW" alt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F4256C25-20D1-44C5-A724-725127980023}" type="slidenum">
              <a:rPr lang="zh-TW" altLang="en-US"/>
              <a:pPr/>
              <a:t>207</a:t>
            </a:fld>
            <a:endParaRPr lang="en-US" altLang="zh-TW"/>
          </a:p>
        </p:txBody>
      </p:sp>
      <p:sp>
        <p:nvSpPr>
          <p:cNvPr id="1724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24419" name="Rectangle 3"/>
          <p:cNvSpPr>
            <a:spLocks noGrp="1" noChangeArrowheads="1"/>
          </p:cNvSpPr>
          <p:nvPr>
            <p:ph type="body" idx="1"/>
          </p:nvPr>
        </p:nvSpPr>
        <p:spPr/>
        <p:txBody>
          <a:bodyPr/>
          <a:lstStyle/>
          <a:p>
            <a:pPr>
              <a:defRPr/>
            </a:pPr>
            <a:endParaRPr lang="zh-TW" alt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67DF2C96-D177-4805-8198-5CD2364026F8}" type="slidenum">
              <a:rPr lang="zh-TW" altLang="en-US"/>
              <a:pPr/>
              <a:t>208</a:t>
            </a:fld>
            <a:endParaRPr lang="en-US" altLang="zh-TW"/>
          </a:p>
        </p:txBody>
      </p:sp>
      <p:sp>
        <p:nvSpPr>
          <p:cNvPr id="1726466" name="Rectangle 2"/>
          <p:cNvSpPr>
            <a:spLocks noGrp="1" noRot="1" noChangeAspect="1" noChangeArrowheads="1" noTextEdit="1"/>
          </p:cNvSpPr>
          <p:nvPr>
            <p:ph type="sldImg"/>
          </p:nvPr>
        </p:nvSpPr>
        <p:spPr>
          <a:xfrm>
            <a:off x="1185863" y="696913"/>
            <a:ext cx="4546600" cy="3409950"/>
          </a:xfrm>
          <a:ln/>
          <a:extLst>
            <a:ext uri="{FAA26D3D-D897-4be2-8F04-BA451C77F1D7}">
              <ma14:placeholderFlag xmlns:ma14="http://schemas.microsoft.com/office/mac/drawingml/2011/main" xmlns="" val="1"/>
            </a:ext>
          </a:extLst>
        </p:spPr>
      </p:sp>
      <p:sp>
        <p:nvSpPr>
          <p:cNvPr id="1726467" name="Rectangle 3"/>
          <p:cNvSpPr>
            <a:spLocks noGrp="1" noChangeArrowheads="1"/>
          </p:cNvSpPr>
          <p:nvPr>
            <p:ph type="body" idx="1"/>
          </p:nvPr>
        </p:nvSpPr>
        <p:spPr>
          <a:xfrm>
            <a:off x="882650" y="4340225"/>
            <a:ext cx="5076825" cy="4106863"/>
          </a:xfrm>
        </p:spPr>
        <p:txBody>
          <a:bodyPr lIns="90172" tIns="45086" rIns="90172" bIns="45086"/>
          <a:lstStyle/>
          <a:p>
            <a:pPr>
              <a:defRPr/>
            </a:pPr>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C05E368E-8DD1-41EC-A26E-2D40FD478D54}" type="slidenum">
              <a:rPr lang="zh-TW" altLang="en-US"/>
              <a:pPr/>
              <a:t>209</a:t>
            </a:fld>
            <a:endParaRPr lang="en-US" altLang="zh-TW"/>
          </a:p>
        </p:txBody>
      </p:sp>
      <p:sp>
        <p:nvSpPr>
          <p:cNvPr id="1728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28515" name="Rectangle 3"/>
          <p:cNvSpPr>
            <a:spLocks noGrp="1" noChangeArrowheads="1"/>
          </p:cNvSpPr>
          <p:nvPr>
            <p:ph type="body" idx="1"/>
          </p:nvPr>
        </p:nvSpPr>
        <p:spPr/>
        <p:txBody>
          <a:bodyPr/>
          <a:lstStyle/>
          <a:p>
            <a:pPr>
              <a:defRPr/>
            </a:pPr>
            <a:endParaRPr lang="zh-TW" alt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D6D85359-CC67-48E1-893C-3EE9D3BCB730}" type="slidenum">
              <a:rPr lang="zh-TW" altLang="en-US"/>
              <a:pPr/>
              <a:t>210</a:t>
            </a:fld>
            <a:endParaRPr lang="en-US" altLang="zh-TW"/>
          </a:p>
        </p:txBody>
      </p:sp>
      <p:sp>
        <p:nvSpPr>
          <p:cNvPr id="1732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32611" name="Rectangle 3"/>
          <p:cNvSpPr>
            <a:spLocks noGrp="1" noChangeArrowheads="1"/>
          </p:cNvSpPr>
          <p:nvPr>
            <p:ph type="body" idx="1"/>
          </p:nvPr>
        </p:nvSpPr>
        <p:spPr/>
        <p:txBody>
          <a:bodyPr/>
          <a:lstStyle/>
          <a:p>
            <a:pPr>
              <a:defRPr/>
            </a:pPr>
            <a:endParaRPr lang="zh-TW" alt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C1FF3A5B-FD40-4323-B4D7-B9520F471327}" type="slidenum">
              <a:rPr lang="zh-TW" altLang="en-US"/>
              <a:pPr/>
              <a:t>211</a:t>
            </a:fld>
            <a:endParaRPr lang="en-US" altLang="zh-TW"/>
          </a:p>
        </p:txBody>
      </p:sp>
      <p:sp>
        <p:nvSpPr>
          <p:cNvPr id="1734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34659" name="Rectangle 3"/>
          <p:cNvSpPr>
            <a:spLocks noGrp="1" noChangeArrowheads="1"/>
          </p:cNvSpPr>
          <p:nvPr>
            <p:ph type="body" idx="1"/>
          </p:nvPr>
        </p:nvSpPr>
        <p:spPr/>
        <p:txBody>
          <a:bodyPr/>
          <a:lstStyle/>
          <a:p>
            <a:pPr>
              <a:defRPr/>
            </a:pPr>
            <a:endParaRPr lang="zh-TW" alt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F967C6CB-06C6-4490-BFBE-DCB783394665}" type="slidenum">
              <a:rPr lang="zh-TW" altLang="en-US"/>
              <a:pPr/>
              <a:t>212</a:t>
            </a:fld>
            <a:endParaRPr lang="en-US" altLang="zh-TW"/>
          </a:p>
        </p:txBody>
      </p:sp>
      <p:sp>
        <p:nvSpPr>
          <p:cNvPr id="1736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36707" name="Rectangle 3"/>
          <p:cNvSpPr>
            <a:spLocks noGrp="1" noChangeArrowheads="1"/>
          </p:cNvSpPr>
          <p:nvPr>
            <p:ph type="body" idx="1"/>
          </p:nvPr>
        </p:nvSpPr>
        <p:spPr/>
        <p:txBody>
          <a:bodyPr/>
          <a:lstStyle/>
          <a:p>
            <a:pPr>
              <a:defRPr/>
            </a:pPr>
            <a:endParaRPr lang="zh-TW" alt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301A9440-0AF8-43B7-955F-C637E5D376E6}" type="slidenum">
              <a:rPr lang="zh-TW" altLang="en-US"/>
              <a:pPr/>
              <a:t>213</a:t>
            </a:fld>
            <a:endParaRPr lang="en-US" altLang="zh-TW"/>
          </a:p>
        </p:txBody>
      </p:sp>
      <p:sp>
        <p:nvSpPr>
          <p:cNvPr id="1738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38755" name="Rectangle 3"/>
          <p:cNvSpPr>
            <a:spLocks noGrp="1" noChangeArrowheads="1"/>
          </p:cNvSpPr>
          <p:nvPr>
            <p:ph type="body" idx="1"/>
          </p:nvPr>
        </p:nvSpPr>
        <p:spPr/>
        <p:txBody>
          <a:bodyPr/>
          <a:lstStyle/>
          <a:p>
            <a:pPr>
              <a:defRPr/>
            </a:pPr>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Rectangle 2"/>
          <p:cNvSpPr>
            <a:spLocks noChangeArrowheads="1"/>
          </p:cNvSpPr>
          <p:nvPr userDrawn="1"/>
        </p:nvSpPr>
        <p:spPr bwMode="auto">
          <a:xfrm>
            <a:off x="0" y="6578600"/>
            <a:ext cx="8085138"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25" tIns="45712" rIns="91425" bIns="45712">
            <a:spAutoFit/>
          </a:bodyPr>
          <a:lstStyle/>
          <a:p>
            <a:pPr eaLnBrk="0" hangingPunct="0">
              <a:tabLst>
                <a:tab pos="2792413" algn="l"/>
                <a:tab pos="7313613" algn="ctr"/>
              </a:tabLst>
            </a:pPr>
            <a:r>
              <a:rPr kumimoji="0" lang="de-DE" altLang="zh-TW" sz="800">
                <a:solidFill>
                  <a:schemeClr val="bg1"/>
                </a:solidFill>
                <a:latin typeface="Franklin Gothic Book" pitchFamily="34" charset="0"/>
              </a:rPr>
              <a:t>Copyright © 2003 Juniper Networks, Inc. 	Proprietary and Confidential	www.juniper.net </a:t>
            </a:r>
            <a:endParaRPr kumimoji="0" lang="en-US" altLang="zh-TW" sz="800">
              <a:solidFill>
                <a:schemeClr val="bg1"/>
              </a:solidFill>
              <a:latin typeface="Franklin Gothic Book" pitchFamily="34" charset="0"/>
            </a:endParaRPr>
          </a:p>
        </p:txBody>
      </p:sp>
      <p:sp>
        <p:nvSpPr>
          <p:cNvPr id="3" name="Rectangle 3"/>
          <p:cNvSpPr>
            <a:spLocks noChangeArrowheads="1"/>
          </p:cNvSpPr>
          <p:nvPr userDrawn="1"/>
        </p:nvSpPr>
        <p:spPr bwMode="auto">
          <a:xfrm>
            <a:off x="7924800" y="6572250"/>
            <a:ext cx="1219200" cy="247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25" tIns="45712" rIns="91425" bIns="45712"/>
          <a:lstStyle/>
          <a:p>
            <a:pPr algn="r"/>
            <a:fld id="{F912E0B5-EDE5-4E95-8608-8ED13D8075CC}" type="slidenum">
              <a:rPr kumimoji="0" lang="en-US" altLang="zh-TW" sz="1000">
                <a:solidFill>
                  <a:schemeClr val="bg1"/>
                </a:solidFill>
                <a:latin typeface="Franklin Gothic Book" pitchFamily="34" charset="0"/>
              </a:rPr>
              <a:pPr algn="r"/>
              <a:t>‹#›</a:t>
            </a:fld>
            <a:endParaRPr kumimoji="0" lang="en-US" altLang="zh-TW" sz="1000">
              <a:solidFill>
                <a:schemeClr val="bg1"/>
              </a:solidFill>
              <a:latin typeface="Franklin Gothic Book" pitchFamily="34" charset="0"/>
            </a:endParaRPr>
          </a:p>
        </p:txBody>
      </p:sp>
      <p:pic>
        <p:nvPicPr>
          <p:cNvPr id="4" name="Picture 4" descr="Juniper_r_293"/>
          <p:cNvPicPr>
            <a:picLocks noChangeAspect="1" noChangeArrowheads="1"/>
          </p:cNvPicPr>
          <p:nvPr userDrawn="1"/>
        </p:nvPicPr>
        <p:blipFill>
          <a:blip r:embed="rId2"/>
          <a:srcRect/>
          <a:stretch>
            <a:fillRect/>
          </a:stretch>
        </p:blipFill>
        <p:spPr bwMode="auto">
          <a:xfrm>
            <a:off x="4697413" y="1246188"/>
            <a:ext cx="3719512" cy="879475"/>
          </a:xfrm>
          <a:prstGeom prst="rect">
            <a:avLst/>
          </a:prstGeom>
          <a:noFill/>
          <a:ln w="9525">
            <a:noFill/>
            <a:miter lim="800000"/>
            <a:headEnd/>
            <a:tailEnd/>
          </a:ln>
        </p:spPr>
      </p:pic>
      <p:pic>
        <p:nvPicPr>
          <p:cNvPr id="5" name="Picture 5" descr="5"/>
          <p:cNvPicPr>
            <a:picLocks noChangeAspect="1" noChangeArrowheads="1"/>
          </p:cNvPicPr>
          <p:nvPr userDrawn="1"/>
        </p:nvPicPr>
        <p:blipFill>
          <a:blip r:embed="rId3"/>
          <a:srcRect/>
          <a:stretch>
            <a:fillRect/>
          </a:stretch>
        </p:blipFill>
        <p:spPr bwMode="auto">
          <a:xfrm>
            <a:off x="307975" y="498475"/>
            <a:ext cx="1022350" cy="3279775"/>
          </a:xfrm>
          <a:prstGeom prst="rect">
            <a:avLst/>
          </a:prstGeom>
          <a:noFill/>
          <a:ln w="9525">
            <a:noFill/>
            <a:miter lim="800000"/>
            <a:headEnd/>
            <a:tailEnd/>
          </a:ln>
        </p:spPr>
      </p:pic>
      <p:pic>
        <p:nvPicPr>
          <p:cNvPr id="6" name="Picture 6" descr="10"/>
          <p:cNvPicPr>
            <a:picLocks noChangeAspect="1" noChangeArrowheads="1"/>
          </p:cNvPicPr>
          <p:nvPr userDrawn="1"/>
        </p:nvPicPr>
        <p:blipFill>
          <a:blip r:embed="rId4"/>
          <a:srcRect/>
          <a:stretch>
            <a:fillRect/>
          </a:stretch>
        </p:blipFill>
        <p:spPr bwMode="auto">
          <a:xfrm>
            <a:off x="1365250" y="2239963"/>
            <a:ext cx="1019175" cy="3265487"/>
          </a:xfrm>
          <a:prstGeom prst="rect">
            <a:avLst/>
          </a:prstGeom>
          <a:noFill/>
          <a:ln w="9525">
            <a:noFill/>
            <a:miter lim="800000"/>
            <a:headEnd/>
            <a:tailEnd/>
          </a:ln>
        </p:spPr>
      </p:pic>
      <p:sp>
        <p:nvSpPr>
          <p:cNvPr id="7" name="Rectangle 7"/>
          <p:cNvSpPr>
            <a:spLocks noChangeArrowheads="1"/>
          </p:cNvSpPr>
          <p:nvPr userDrawn="1"/>
        </p:nvSpPr>
        <p:spPr bwMode="auto">
          <a:xfrm flipV="1">
            <a:off x="133350" y="2189163"/>
            <a:ext cx="8299450" cy="52387"/>
          </a:xfrm>
          <a:prstGeom prst="rect">
            <a:avLst/>
          </a:prstGeom>
          <a:solidFill>
            <a:srgbClr val="D29B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8" name="Rectangle 8"/>
          <p:cNvSpPr>
            <a:spLocks noChangeArrowheads="1"/>
          </p:cNvSpPr>
          <p:nvPr userDrawn="1"/>
        </p:nvSpPr>
        <p:spPr bwMode="auto">
          <a:xfrm rot="5400000" flipV="1">
            <a:off x="-1629568" y="3271043"/>
            <a:ext cx="5956300" cy="42863"/>
          </a:xfrm>
          <a:prstGeom prst="rect">
            <a:avLst/>
          </a:prstGeom>
          <a:solidFill>
            <a:srgbClr val="D29B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23038" y="152400"/>
            <a:ext cx="2071687" cy="57912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04800" y="152400"/>
            <a:ext cx="6065838" cy="57912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標題，美工圖案及文字">
    <p:spTree>
      <p:nvGrpSpPr>
        <p:cNvPr id="1" name=""/>
        <p:cNvGrpSpPr/>
        <p:nvPr/>
      </p:nvGrpSpPr>
      <p:grpSpPr>
        <a:xfrm>
          <a:off x="0" y="0"/>
          <a:ext cx="0" cy="0"/>
          <a:chOff x="0" y="0"/>
          <a:chExt cx="0" cy="0"/>
        </a:xfrm>
      </p:grpSpPr>
      <p:sp>
        <p:nvSpPr>
          <p:cNvPr id="2" name="標題 1"/>
          <p:cNvSpPr>
            <a:spLocks noGrp="1"/>
          </p:cNvSpPr>
          <p:nvPr>
            <p:ph type="title"/>
          </p:nvPr>
        </p:nvSpPr>
        <p:spPr>
          <a:xfrm>
            <a:off x="669925" y="152400"/>
            <a:ext cx="7924800" cy="792163"/>
          </a:xfrm>
        </p:spPr>
        <p:txBody>
          <a:bodyPr/>
          <a:lstStyle/>
          <a:p>
            <a:r>
              <a:rPr lang="zh-TW" altLang="en-US" smtClean="0"/>
              <a:t>按一下以編輯母片標題樣式</a:t>
            </a:r>
            <a:endParaRPr lang="zh-TW" altLang="en-US"/>
          </a:p>
        </p:txBody>
      </p:sp>
      <p:sp>
        <p:nvSpPr>
          <p:cNvPr id="3" name="美工圖案版面配置區 2"/>
          <p:cNvSpPr>
            <a:spLocks noGrp="1"/>
          </p:cNvSpPr>
          <p:nvPr>
            <p:ph type="clipArt" sz="half" idx="1"/>
          </p:nvPr>
        </p:nvSpPr>
        <p:spPr>
          <a:xfrm>
            <a:off x="304800" y="1600200"/>
            <a:ext cx="4038600" cy="4343400"/>
          </a:xfrm>
        </p:spPr>
        <p:txBody>
          <a:bodyPr/>
          <a:lstStyle/>
          <a:p>
            <a:pPr lvl="0"/>
            <a:endParaRPr lang="zh-TW" altLang="en-US" noProof="0" smtClean="0"/>
          </a:p>
        </p:txBody>
      </p:sp>
      <p:sp>
        <p:nvSpPr>
          <p:cNvPr id="4" name="文字版面配置區 3"/>
          <p:cNvSpPr>
            <a:spLocks noGrp="1"/>
          </p:cNvSpPr>
          <p:nvPr>
            <p:ph type="body" sz="half" idx="2"/>
          </p:nvPr>
        </p:nvSpPr>
        <p:spPr>
          <a:xfrm>
            <a:off x="4495800" y="1600200"/>
            <a:ext cx="4038600" cy="4343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標題及文字在物件之上">
    <p:spTree>
      <p:nvGrpSpPr>
        <p:cNvPr id="1" name=""/>
        <p:cNvGrpSpPr/>
        <p:nvPr/>
      </p:nvGrpSpPr>
      <p:grpSpPr>
        <a:xfrm>
          <a:off x="0" y="0"/>
          <a:ext cx="0" cy="0"/>
          <a:chOff x="0" y="0"/>
          <a:chExt cx="0" cy="0"/>
        </a:xfrm>
      </p:grpSpPr>
      <p:sp>
        <p:nvSpPr>
          <p:cNvPr id="2" name="標題 1"/>
          <p:cNvSpPr>
            <a:spLocks noGrp="1"/>
          </p:cNvSpPr>
          <p:nvPr>
            <p:ph type="title"/>
          </p:nvPr>
        </p:nvSpPr>
        <p:spPr>
          <a:xfrm>
            <a:off x="669925" y="152400"/>
            <a:ext cx="7924800" cy="792163"/>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304800" y="1600200"/>
            <a:ext cx="8229600" cy="20955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304800" y="3848100"/>
            <a:ext cx="8229600" cy="20955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048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4958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bwMode="auto">
          <a:xfrm>
            <a:off x="669925" y="152400"/>
            <a:ext cx="7924800" cy="792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5" tIns="45712" rIns="91425" bIns="45712" numCol="1" anchor="b" anchorCtr="0" compatLnSpc="1">
            <a:prstTxWarp prst="textNoShape">
              <a:avLst/>
            </a:prstTxWarp>
          </a:bodyPr>
          <a:lstStyle/>
          <a:p>
            <a:pPr lvl="0"/>
            <a:r>
              <a:rPr lang="en-US" altLang="zh-TW"/>
              <a:t>Click to edit Master title style</a:t>
            </a:r>
          </a:p>
        </p:txBody>
      </p:sp>
      <p:sp>
        <p:nvSpPr>
          <p:cNvPr id="287747" name="Rectangle 3"/>
          <p:cNvSpPr>
            <a:spLocks noGrp="1" noChangeArrowheads="1"/>
          </p:cNvSpPr>
          <p:nvPr>
            <p:ph type="body" idx="1"/>
          </p:nvPr>
        </p:nvSpPr>
        <p:spPr bwMode="auto">
          <a:xfrm>
            <a:off x="304800" y="1600200"/>
            <a:ext cx="8229600" cy="434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5" tIns="45712" rIns="91425" bIns="45712"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pic>
        <p:nvPicPr>
          <p:cNvPr id="287748" name="Picture 4"/>
          <p:cNvPicPr>
            <a:picLocks noChangeAspect="1" noChangeArrowheads="1"/>
          </p:cNvPicPr>
          <p:nvPr userDrawn="1"/>
        </p:nvPicPr>
        <p:blipFill>
          <a:blip r:embed="rId15">
            <a:extLst>
              <a:ext uri="{28A0092B-C50C-407E-A947-70E740481C1C}">
                <a14:useLocalDpi xmlns:a14="http://schemas.microsoft.com/office/drawing/2010/main" xmlns="" val="0"/>
              </a:ext>
            </a:extLst>
          </a:blip>
          <a:srcRect/>
          <a:stretch>
            <a:fillRect/>
          </a:stretch>
        </p:blipFill>
        <p:spPr bwMode="auto">
          <a:xfrm>
            <a:off x="0" y="6400800"/>
            <a:ext cx="9144000" cy="481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87749" name="Rectangle 5"/>
          <p:cNvSpPr>
            <a:spLocks noChangeArrowheads="1"/>
          </p:cNvSpPr>
          <p:nvPr userDrawn="1"/>
        </p:nvSpPr>
        <p:spPr bwMode="auto">
          <a:xfrm>
            <a:off x="7924800" y="6610350"/>
            <a:ext cx="1219200" cy="247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25" tIns="45712" rIns="91425" bIns="45712"/>
          <a:lstStyle/>
          <a:p>
            <a:pPr algn="r"/>
            <a:fld id="{436C0B29-E3DD-4972-8DF4-9976D33F6F6C}" type="slidenum">
              <a:rPr kumimoji="0" lang="en-US" altLang="zh-TW" sz="1000">
                <a:solidFill>
                  <a:schemeClr val="bg1"/>
                </a:solidFill>
                <a:latin typeface="Franklin Gothic Book" pitchFamily="34" charset="0"/>
              </a:rPr>
              <a:pPr algn="r"/>
              <a:t>‹#›</a:t>
            </a:fld>
            <a:endParaRPr kumimoji="0" lang="en-US" altLang="zh-TW" sz="1000">
              <a:solidFill>
                <a:schemeClr val="bg1"/>
              </a:solidFill>
              <a:latin typeface="Franklin Gothic Book" pitchFamily="34" charset="0"/>
            </a:endParaRPr>
          </a:p>
        </p:txBody>
      </p:sp>
      <p:sp>
        <p:nvSpPr>
          <p:cNvPr id="287750" name="Line 6"/>
          <p:cNvSpPr>
            <a:spLocks noChangeShapeType="1"/>
          </p:cNvSpPr>
          <p:nvPr userDrawn="1"/>
        </p:nvSpPr>
        <p:spPr bwMode="auto">
          <a:xfrm>
            <a:off x="769938" y="1046163"/>
            <a:ext cx="7634287" cy="0"/>
          </a:xfrm>
          <a:prstGeom prst="line">
            <a:avLst/>
          </a:prstGeom>
          <a:noFill/>
          <a:ln w="4445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Tree>
  </p:cSld>
  <p:clrMap bg1="lt1" tx1="dk1" bg2="lt2" tx2="dk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p:timing>
    <p:tnLst>
      <p:par>
        <p:cTn id="1" dur="indefinite" restart="never" nodeType="tmRoot"/>
      </p:par>
    </p:tnLst>
  </p:timing>
  <p:txStyles>
    <p:titleStyle>
      <a:lvl1pPr algn="l" rtl="0" fontAlgn="base">
        <a:lnSpc>
          <a:spcPct val="90000"/>
        </a:lnSpc>
        <a:spcBef>
          <a:spcPct val="0"/>
        </a:spcBef>
        <a:spcAft>
          <a:spcPct val="0"/>
        </a:spcAft>
        <a:defRPr kumimoji="1" sz="2800" b="1">
          <a:solidFill>
            <a:srgbClr val="000099"/>
          </a:solidFill>
          <a:latin typeface="+mj-lt"/>
          <a:ea typeface="+mj-ea"/>
          <a:cs typeface="+mj-cs"/>
        </a:defRPr>
      </a:lvl1pPr>
      <a:lvl2pPr algn="l" rtl="0" fontAlgn="base">
        <a:lnSpc>
          <a:spcPct val="90000"/>
        </a:lnSpc>
        <a:spcBef>
          <a:spcPct val="0"/>
        </a:spcBef>
        <a:spcAft>
          <a:spcPct val="0"/>
        </a:spcAft>
        <a:defRPr kumimoji="1" sz="2800" b="1">
          <a:solidFill>
            <a:srgbClr val="000099"/>
          </a:solidFill>
          <a:latin typeface="Tahoma" charset="0"/>
          <a:ea typeface="新細明體" charset="0"/>
          <a:cs typeface="新細明體" charset="0"/>
        </a:defRPr>
      </a:lvl2pPr>
      <a:lvl3pPr algn="l" rtl="0" fontAlgn="base">
        <a:lnSpc>
          <a:spcPct val="90000"/>
        </a:lnSpc>
        <a:spcBef>
          <a:spcPct val="0"/>
        </a:spcBef>
        <a:spcAft>
          <a:spcPct val="0"/>
        </a:spcAft>
        <a:defRPr kumimoji="1" sz="2800" b="1">
          <a:solidFill>
            <a:srgbClr val="000099"/>
          </a:solidFill>
          <a:latin typeface="Tahoma" charset="0"/>
          <a:ea typeface="新細明體" charset="0"/>
          <a:cs typeface="新細明體" charset="0"/>
        </a:defRPr>
      </a:lvl3pPr>
      <a:lvl4pPr algn="l" rtl="0" fontAlgn="base">
        <a:lnSpc>
          <a:spcPct val="90000"/>
        </a:lnSpc>
        <a:spcBef>
          <a:spcPct val="0"/>
        </a:spcBef>
        <a:spcAft>
          <a:spcPct val="0"/>
        </a:spcAft>
        <a:defRPr kumimoji="1" sz="2800" b="1">
          <a:solidFill>
            <a:srgbClr val="000099"/>
          </a:solidFill>
          <a:latin typeface="Tahoma" charset="0"/>
          <a:ea typeface="新細明體" charset="0"/>
          <a:cs typeface="新細明體" charset="0"/>
        </a:defRPr>
      </a:lvl4pPr>
      <a:lvl5pPr algn="l" rtl="0" fontAlgn="base">
        <a:lnSpc>
          <a:spcPct val="90000"/>
        </a:lnSpc>
        <a:spcBef>
          <a:spcPct val="0"/>
        </a:spcBef>
        <a:spcAft>
          <a:spcPct val="0"/>
        </a:spcAft>
        <a:defRPr kumimoji="1" sz="2800" b="1">
          <a:solidFill>
            <a:srgbClr val="000099"/>
          </a:solidFill>
          <a:latin typeface="Tahoma" charset="0"/>
          <a:ea typeface="新細明體" charset="0"/>
          <a:cs typeface="新細明體" charset="0"/>
        </a:defRPr>
      </a:lvl5pPr>
      <a:lvl6pPr marL="457200" algn="l" rtl="0" fontAlgn="base">
        <a:lnSpc>
          <a:spcPct val="90000"/>
        </a:lnSpc>
        <a:spcBef>
          <a:spcPct val="0"/>
        </a:spcBef>
        <a:spcAft>
          <a:spcPct val="0"/>
        </a:spcAft>
        <a:defRPr kumimoji="1" sz="2800" b="1">
          <a:solidFill>
            <a:srgbClr val="000099"/>
          </a:solidFill>
          <a:latin typeface="Tahoma" charset="0"/>
          <a:ea typeface="新細明體" charset="0"/>
          <a:cs typeface="新細明體" charset="0"/>
        </a:defRPr>
      </a:lvl6pPr>
      <a:lvl7pPr marL="914400" algn="l" rtl="0" fontAlgn="base">
        <a:lnSpc>
          <a:spcPct val="90000"/>
        </a:lnSpc>
        <a:spcBef>
          <a:spcPct val="0"/>
        </a:spcBef>
        <a:spcAft>
          <a:spcPct val="0"/>
        </a:spcAft>
        <a:defRPr kumimoji="1" sz="2800" b="1">
          <a:solidFill>
            <a:srgbClr val="000099"/>
          </a:solidFill>
          <a:latin typeface="Tahoma" charset="0"/>
          <a:ea typeface="新細明體" charset="0"/>
          <a:cs typeface="新細明體" charset="0"/>
        </a:defRPr>
      </a:lvl7pPr>
      <a:lvl8pPr marL="1371600" algn="l" rtl="0" fontAlgn="base">
        <a:lnSpc>
          <a:spcPct val="90000"/>
        </a:lnSpc>
        <a:spcBef>
          <a:spcPct val="0"/>
        </a:spcBef>
        <a:spcAft>
          <a:spcPct val="0"/>
        </a:spcAft>
        <a:defRPr kumimoji="1" sz="2800" b="1">
          <a:solidFill>
            <a:srgbClr val="000099"/>
          </a:solidFill>
          <a:latin typeface="Tahoma" charset="0"/>
          <a:ea typeface="新細明體" charset="0"/>
          <a:cs typeface="新細明體" charset="0"/>
        </a:defRPr>
      </a:lvl8pPr>
      <a:lvl9pPr marL="1828800" algn="l" rtl="0" fontAlgn="base">
        <a:lnSpc>
          <a:spcPct val="90000"/>
        </a:lnSpc>
        <a:spcBef>
          <a:spcPct val="0"/>
        </a:spcBef>
        <a:spcAft>
          <a:spcPct val="0"/>
        </a:spcAft>
        <a:defRPr kumimoji="1" sz="2800" b="1">
          <a:solidFill>
            <a:srgbClr val="000099"/>
          </a:solidFill>
          <a:latin typeface="Tahoma" charset="0"/>
          <a:ea typeface="新細明體" charset="0"/>
          <a:cs typeface="新細明體" charset="0"/>
        </a:defRPr>
      </a:lvl9pPr>
    </p:titleStyle>
    <p:bodyStyle>
      <a:lvl1pPr marL="346075" indent="-346075" algn="l" rtl="0" fontAlgn="base">
        <a:spcBef>
          <a:spcPct val="10000"/>
        </a:spcBef>
        <a:spcAft>
          <a:spcPct val="10000"/>
        </a:spcAft>
        <a:buClr>
          <a:srgbClr val="0C479D"/>
        </a:buClr>
        <a:buSzPct val="80000"/>
        <a:buFont typeface="Wingdings" pitchFamily="2" charset="2"/>
        <a:buChar char="u"/>
        <a:defRPr kumimoji="1" sz="2400" b="1">
          <a:solidFill>
            <a:srgbClr val="000099"/>
          </a:solidFill>
          <a:latin typeface="+mn-lt"/>
          <a:ea typeface="+mn-ea"/>
          <a:cs typeface="+mn-cs"/>
        </a:defRPr>
      </a:lvl1pPr>
      <a:lvl2pPr marL="681038" indent="-220663" algn="l" rtl="0" fontAlgn="base">
        <a:spcBef>
          <a:spcPct val="10000"/>
        </a:spcBef>
        <a:spcAft>
          <a:spcPct val="10000"/>
        </a:spcAft>
        <a:buClr>
          <a:srgbClr val="0C479D"/>
        </a:buClr>
        <a:buSzPct val="85000"/>
        <a:buFont typeface="Wingdings" pitchFamily="2" charset="2"/>
        <a:buChar char="v"/>
        <a:defRPr kumimoji="1" sz="2000" b="1">
          <a:solidFill>
            <a:srgbClr val="000099"/>
          </a:solidFill>
          <a:latin typeface="+mn-lt"/>
          <a:ea typeface="+mn-ea"/>
        </a:defRPr>
      </a:lvl2pPr>
      <a:lvl3pPr marL="977900" indent="-174625" algn="l" rtl="0" fontAlgn="base">
        <a:spcBef>
          <a:spcPct val="10000"/>
        </a:spcBef>
        <a:spcAft>
          <a:spcPct val="10000"/>
        </a:spcAft>
        <a:buClr>
          <a:srgbClr val="0C479D"/>
        </a:buClr>
        <a:buSzPct val="80000"/>
        <a:buFont typeface="Wingdings" pitchFamily="2" charset="2"/>
        <a:buChar char="u"/>
        <a:defRPr kumimoji="1" b="1">
          <a:solidFill>
            <a:srgbClr val="000099"/>
          </a:solidFill>
          <a:latin typeface="+mn-lt"/>
          <a:ea typeface="+mn-ea"/>
        </a:defRPr>
      </a:lvl3pPr>
      <a:lvl4pPr marL="1600200" indent="-228600" algn="l" rtl="0" fontAlgn="base">
        <a:spcBef>
          <a:spcPct val="10000"/>
        </a:spcBef>
        <a:spcAft>
          <a:spcPct val="10000"/>
        </a:spcAft>
        <a:buClr>
          <a:srgbClr val="0C479D"/>
        </a:buClr>
        <a:buFont typeface="Wingdings" pitchFamily="2" charset="2"/>
        <a:buChar char="v"/>
        <a:defRPr kumimoji="1" sz="1600" b="1">
          <a:solidFill>
            <a:srgbClr val="000099"/>
          </a:solidFill>
          <a:latin typeface="+mn-lt"/>
          <a:ea typeface="+mn-ea"/>
        </a:defRPr>
      </a:lvl4pPr>
      <a:lvl5pPr marL="2055813" indent="-227013" algn="l" rtl="0" fontAlgn="base">
        <a:spcBef>
          <a:spcPct val="10000"/>
        </a:spcBef>
        <a:spcAft>
          <a:spcPct val="10000"/>
        </a:spcAft>
        <a:buClr>
          <a:srgbClr val="0C479D"/>
        </a:buClr>
        <a:buSzPct val="70000"/>
        <a:buFont typeface="Wingdings" pitchFamily="2" charset="2"/>
        <a:buChar char="u"/>
        <a:defRPr kumimoji="1" sz="1600" b="1">
          <a:solidFill>
            <a:srgbClr val="000099"/>
          </a:solidFill>
          <a:latin typeface="+mn-lt"/>
          <a:ea typeface="+mn-ea"/>
        </a:defRPr>
      </a:lvl5pPr>
      <a:lvl6pPr marL="2513013" indent="-227013" algn="l" rtl="0" fontAlgn="base">
        <a:spcBef>
          <a:spcPct val="10000"/>
        </a:spcBef>
        <a:spcAft>
          <a:spcPct val="10000"/>
        </a:spcAft>
        <a:buClr>
          <a:srgbClr val="0C479D"/>
        </a:buClr>
        <a:buSzPct val="70000"/>
        <a:buFont typeface="Wingdings" charset="0"/>
        <a:buChar char="u"/>
        <a:defRPr kumimoji="1" sz="1600" b="1">
          <a:solidFill>
            <a:srgbClr val="000099"/>
          </a:solidFill>
          <a:latin typeface="+mn-lt"/>
          <a:ea typeface="+mn-ea"/>
        </a:defRPr>
      </a:lvl6pPr>
      <a:lvl7pPr marL="2970213" indent="-227013" algn="l" rtl="0" fontAlgn="base">
        <a:spcBef>
          <a:spcPct val="10000"/>
        </a:spcBef>
        <a:spcAft>
          <a:spcPct val="10000"/>
        </a:spcAft>
        <a:buClr>
          <a:srgbClr val="0C479D"/>
        </a:buClr>
        <a:buSzPct val="70000"/>
        <a:buFont typeface="Wingdings" charset="0"/>
        <a:buChar char="u"/>
        <a:defRPr kumimoji="1" sz="1600" b="1">
          <a:solidFill>
            <a:srgbClr val="000099"/>
          </a:solidFill>
          <a:latin typeface="+mn-lt"/>
          <a:ea typeface="+mn-ea"/>
        </a:defRPr>
      </a:lvl7pPr>
      <a:lvl8pPr marL="3427413" indent="-227013" algn="l" rtl="0" fontAlgn="base">
        <a:spcBef>
          <a:spcPct val="10000"/>
        </a:spcBef>
        <a:spcAft>
          <a:spcPct val="10000"/>
        </a:spcAft>
        <a:buClr>
          <a:srgbClr val="0C479D"/>
        </a:buClr>
        <a:buSzPct val="70000"/>
        <a:buFont typeface="Wingdings" charset="0"/>
        <a:buChar char="u"/>
        <a:defRPr kumimoji="1" sz="1600" b="1">
          <a:solidFill>
            <a:srgbClr val="000099"/>
          </a:solidFill>
          <a:latin typeface="+mn-lt"/>
          <a:ea typeface="+mn-ea"/>
        </a:defRPr>
      </a:lvl8pPr>
      <a:lvl9pPr marL="3884613" indent="-227013" algn="l" rtl="0" fontAlgn="base">
        <a:spcBef>
          <a:spcPct val="10000"/>
        </a:spcBef>
        <a:spcAft>
          <a:spcPct val="10000"/>
        </a:spcAft>
        <a:buClr>
          <a:srgbClr val="0C479D"/>
        </a:buClr>
        <a:buSzPct val="70000"/>
        <a:buFont typeface="Wingdings" charset="0"/>
        <a:buChar char="u"/>
        <a:defRPr kumimoji="1" sz="1600" b="1">
          <a:solidFill>
            <a:srgbClr val="000099"/>
          </a:solidFill>
          <a:latin typeface="+mn-lt"/>
          <a:ea typeface="+mn-ea"/>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jpeg"/><Relationship Id="rId7" Type="http://schemas.openxmlformats.org/officeDocument/2006/relationships/image" Target="../media/image50.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05.xml"/><Relationship Id="rId1" Type="http://schemas.openxmlformats.org/officeDocument/2006/relationships/slideLayout" Target="../slideLayouts/slideLayout6.xml"/><Relationship Id="rId4" Type="http://schemas.openxmlformats.org/officeDocument/2006/relationships/image" Target="../media/image67.png"/></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ctrTitle" idx="4294967295"/>
          </p:nvPr>
        </p:nvSpPr>
        <p:spPr>
          <a:xfrm>
            <a:off x="2794000" y="2693988"/>
            <a:ext cx="5734050" cy="1042987"/>
          </a:xfrm>
          <a:extLst>
            <a:ext uri="{909E8E84-426E-40dd-AFC4-6F175D3DCCD1}">
              <a14:hiddenFill xmlns:a14="http://schemas.microsoft.com/office/drawing/2010/main" xmlns="">
                <a:solidFill>
                  <a:srgbClr val="777777"/>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defRPr/>
            </a:pPr>
            <a:r>
              <a:rPr lang="en-US" altLang="zh-TW" sz="4400" smtClean="0"/>
              <a:t>Configuring Juniper Networks Routers</a:t>
            </a:r>
          </a:p>
        </p:txBody>
      </p:sp>
      <p:sp>
        <p:nvSpPr>
          <p:cNvPr id="289795" name="Text Box 3"/>
          <p:cNvSpPr txBox="1">
            <a:spLocks noChangeArrowheads="1"/>
          </p:cNvSpPr>
          <p:nvPr/>
        </p:nvSpPr>
        <p:spPr bwMode="auto">
          <a:xfrm>
            <a:off x="3646488" y="4411663"/>
            <a:ext cx="4189412"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25" tIns="45712" rIns="91425" bIns="45712">
            <a:spAutoFit/>
          </a:bodyPr>
          <a:lstStyle/>
          <a:p>
            <a:pPr algn="ctr">
              <a:spcBef>
                <a:spcPct val="50000"/>
              </a:spcBef>
            </a:pPr>
            <a:r>
              <a:rPr kumimoji="0" lang="en-US" altLang="zh-TW" sz="3600" b="1">
                <a:solidFill>
                  <a:srgbClr val="000099"/>
                </a:solidFill>
                <a:latin typeface="Tahoma" pitchFamily="34" charset="0"/>
              </a:rPr>
              <a:t>Inno-Tech</a:t>
            </a:r>
            <a:br>
              <a:rPr kumimoji="0" lang="en-US" altLang="zh-TW" sz="3600" b="1">
                <a:solidFill>
                  <a:srgbClr val="000099"/>
                </a:solidFill>
                <a:latin typeface="Tahoma" pitchFamily="34" charset="0"/>
              </a:rPr>
            </a:br>
            <a:r>
              <a:rPr kumimoji="0" lang="en-US" altLang="zh-TW" sz="3600" b="1">
                <a:solidFill>
                  <a:srgbClr val="000099"/>
                </a:solidFill>
                <a:latin typeface="Tahoma" pitchFamily="34" charset="0"/>
              </a:rPr>
              <a:t>Rex Lee</a:t>
            </a:r>
            <a:endParaRPr kumimoji="0" lang="en-US" altLang="zh-TW" sz="3600" b="1">
              <a:latin typeface="Tahoma"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2"/>
          <p:cNvSpPr>
            <a:spLocks noChangeArrowheads="1"/>
          </p:cNvSpPr>
          <p:nvPr/>
        </p:nvSpPr>
        <p:spPr bwMode="gray">
          <a:xfrm>
            <a:off x="3505200" y="1482725"/>
            <a:ext cx="1562100" cy="879475"/>
          </a:xfrm>
          <a:prstGeom prst="rect">
            <a:avLst/>
          </a:prstGeom>
          <a:solidFill>
            <a:schemeClr val="bg1"/>
          </a:solidFill>
          <a:ln w="9525">
            <a:miter lim="800000"/>
            <a:headEnd/>
            <a:tailEnd/>
          </a:ln>
          <a:effectLst/>
          <a:scene3d>
            <a:camera prst="legacyObliqueTopRight">
              <a:rot lat="19499999" lon="0" rev="0"/>
            </a:camera>
            <a:lightRig rig="legacyFlat2" dir="t"/>
          </a:scene3d>
          <a:sp3d extrusionH="100000" prstMaterial="legacyMatte">
            <a:bevelT w="13500" h="13500" prst="angle"/>
            <a:bevelB w="13500" h="13500" prst="angle"/>
            <a:extrusionClr>
              <a:srgbClr val="002FA4"/>
            </a:extrusionClr>
          </a:sp3d>
          <a:extLst>
            <a:ext uri="{AF507438-7753-43e0-B8FC-AC1667EBCBE1}">
              <a14:hiddenEffects xmlns:a14="http://schemas.microsoft.com/office/drawing/2010/main" xmlns="">
                <a:effectLst>
                  <a:outerShdw blurRad="63500" dist="53882" dir="2700000" algn="ctr" rotWithShape="0">
                    <a:srgbClr val="6699FF">
                      <a:alpha val="74998"/>
                    </a:srgb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933891" name="Rectangle 3"/>
          <p:cNvSpPr>
            <a:spLocks noGrp="1" noChangeArrowheads="1"/>
          </p:cNvSpPr>
          <p:nvPr>
            <p:ph type="title"/>
          </p:nvPr>
        </p:nvSpPr>
        <p:spPr/>
        <p:txBody>
          <a:bodyPr/>
          <a:lstStyle/>
          <a:p>
            <a:pPr>
              <a:defRPr/>
            </a:pPr>
            <a:r>
              <a:rPr lang="en-US" altLang="zh-TW" smtClean="0"/>
              <a:t>Separation of Control and Forwarding </a:t>
            </a:r>
          </a:p>
        </p:txBody>
      </p:sp>
      <p:sp>
        <p:nvSpPr>
          <p:cNvPr id="933892" name="Rectangle 4"/>
          <p:cNvSpPr>
            <a:spLocks noGrp="1" noChangeArrowheads="1"/>
          </p:cNvSpPr>
          <p:nvPr>
            <p:ph type="body" sz="half" idx="2"/>
          </p:nvPr>
        </p:nvSpPr>
        <p:spPr>
          <a:xfrm>
            <a:off x="304800" y="3875088"/>
            <a:ext cx="8588375" cy="2068512"/>
          </a:xfrm>
        </p:spPr>
        <p:txBody>
          <a:bodyPr/>
          <a:lstStyle/>
          <a:p>
            <a:pPr marL="400050" indent="-400050">
              <a:buFont typeface="Wingdings" charset="0"/>
              <a:buChar char="u"/>
              <a:defRPr/>
            </a:pPr>
            <a:r>
              <a:rPr lang="en-US" altLang="zh-TW" sz="2000" smtClean="0"/>
              <a:t>All M-series and T-series platforms share the same basic design philosophy</a:t>
            </a:r>
          </a:p>
          <a:p>
            <a:pPr marL="914400" lvl="1" indent="-342900">
              <a:buFont typeface="Wingdings" charset="0"/>
              <a:buChar char="v"/>
              <a:defRPr/>
            </a:pPr>
            <a:r>
              <a:rPr lang="en-US" altLang="zh-TW" sz="1800" smtClean="0"/>
              <a:t>Clean separation of control and forwarding</a:t>
            </a:r>
          </a:p>
          <a:p>
            <a:pPr marL="400050" indent="-400050">
              <a:buFont typeface="Wingdings" charset="0"/>
              <a:buChar char="u"/>
              <a:defRPr/>
            </a:pPr>
            <a:r>
              <a:rPr lang="en-US" altLang="zh-TW" sz="2000" smtClean="0"/>
              <a:t>Routing Engine maintains routing table (RT) and creates forwarding table (FT) from it</a:t>
            </a:r>
          </a:p>
          <a:p>
            <a:pPr marL="400050" indent="-400050">
              <a:buFont typeface="Wingdings" charset="0"/>
              <a:buChar char="u"/>
              <a:defRPr/>
            </a:pPr>
            <a:r>
              <a:rPr lang="en-US" altLang="zh-TW" sz="2000" smtClean="0"/>
              <a:t>Packet Forwarding Engine receives FT from Routing Engine</a:t>
            </a:r>
          </a:p>
        </p:txBody>
      </p:sp>
      <p:sp>
        <p:nvSpPr>
          <p:cNvPr id="933893" name="Rectangle 5"/>
          <p:cNvSpPr>
            <a:spLocks noChangeArrowheads="1"/>
          </p:cNvSpPr>
          <p:nvPr/>
        </p:nvSpPr>
        <p:spPr bwMode="gray">
          <a:xfrm>
            <a:off x="3429000" y="2778125"/>
            <a:ext cx="1562100" cy="879475"/>
          </a:xfrm>
          <a:prstGeom prst="rect">
            <a:avLst/>
          </a:prstGeom>
          <a:solidFill>
            <a:schemeClr val="bg1"/>
          </a:solidFill>
          <a:ln w="9525">
            <a:miter lim="800000"/>
            <a:headEnd/>
            <a:tailEnd/>
          </a:ln>
          <a:effectLst/>
          <a:scene3d>
            <a:camera prst="legacyObliqueTopRight">
              <a:rot lat="19499999" lon="0" rev="0"/>
            </a:camera>
            <a:lightRig rig="legacyFlat2" dir="t"/>
          </a:scene3d>
          <a:sp3d extrusionH="100000" prstMaterial="legacyMatte">
            <a:bevelT w="13500" h="13500" prst="angle"/>
            <a:bevelB w="13500" h="13500" prst="angle"/>
            <a:extrusionClr>
              <a:srgbClr val="002FA4"/>
            </a:extrusionClr>
          </a:sp3d>
          <a:extLst>
            <a:ext uri="{AF507438-7753-43e0-B8FC-AC1667EBCBE1}">
              <a14:hiddenEffects xmlns:a14="http://schemas.microsoft.com/office/drawing/2010/main" xmlns="">
                <a:effectLst>
                  <a:outerShdw blurRad="63500" dist="53882" dir="2700000" algn="ctr" rotWithShape="0">
                    <a:srgbClr val="6699FF">
                      <a:alpha val="74998"/>
                    </a:srgb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933894" name="Oval 6"/>
          <p:cNvSpPr>
            <a:spLocks noChangeArrowheads="1"/>
          </p:cNvSpPr>
          <p:nvPr/>
        </p:nvSpPr>
        <p:spPr bwMode="auto">
          <a:xfrm>
            <a:off x="5715000" y="2814638"/>
            <a:ext cx="1447800" cy="804862"/>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eaLnBrk="0" hangingPunct="0">
              <a:defRPr/>
            </a:pPr>
            <a:r>
              <a:rPr kumimoji="0" lang="en-US" altLang="zh-TW" sz="1600" b="1">
                <a:latin typeface="Tahoma" charset="0"/>
                <a:ea typeface="新細明體" charset="0"/>
              </a:rPr>
              <a:t>Packets out</a:t>
            </a:r>
          </a:p>
        </p:txBody>
      </p:sp>
      <p:sp>
        <p:nvSpPr>
          <p:cNvPr id="933895" name="Oval 7"/>
          <p:cNvSpPr>
            <a:spLocks noChangeArrowheads="1"/>
          </p:cNvSpPr>
          <p:nvPr/>
        </p:nvSpPr>
        <p:spPr bwMode="auto">
          <a:xfrm>
            <a:off x="1295400" y="2814638"/>
            <a:ext cx="1447800" cy="804862"/>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xmlns="">
                <a:gradFill rotWithShape="0">
                  <a:gsLst>
                    <a:gs pos="0">
                      <a:schemeClr val="hlink"/>
                    </a:gs>
                    <a:gs pos="100000">
                      <a:schemeClr val="hlink">
                        <a:gamma/>
                        <a:shade val="46275"/>
                        <a:invGamma/>
                      </a:schemeClr>
                    </a:gs>
                  </a:gsLst>
                  <a:lin ang="5400000" scaled="1"/>
                </a:gra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eaLnBrk="0" hangingPunct="0">
              <a:defRPr/>
            </a:pPr>
            <a:r>
              <a:rPr kumimoji="0" lang="en-US" altLang="zh-TW" sz="1600" b="1">
                <a:latin typeface="Tahoma" charset="0"/>
                <a:ea typeface="新細明體" charset="0"/>
              </a:rPr>
              <a:t>Packets in</a:t>
            </a:r>
          </a:p>
        </p:txBody>
      </p:sp>
      <p:cxnSp>
        <p:nvCxnSpPr>
          <p:cNvPr id="933896" name="AutoShape 8"/>
          <p:cNvCxnSpPr>
            <a:cxnSpLocks noChangeShapeType="1"/>
            <a:stCxn id="933895" idx="6"/>
          </p:cNvCxnSpPr>
          <p:nvPr/>
        </p:nvCxnSpPr>
        <p:spPr bwMode="auto">
          <a:xfrm>
            <a:off x="2743200" y="3217863"/>
            <a:ext cx="685800" cy="0"/>
          </a:xfrm>
          <a:prstGeom prst="straightConnector1">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933897" name="AutoShape 9"/>
          <p:cNvCxnSpPr>
            <a:cxnSpLocks noChangeShapeType="1"/>
            <a:endCxn id="933894" idx="2"/>
          </p:cNvCxnSpPr>
          <p:nvPr/>
        </p:nvCxnSpPr>
        <p:spPr bwMode="auto">
          <a:xfrm>
            <a:off x="4953000" y="3217863"/>
            <a:ext cx="762000" cy="0"/>
          </a:xfrm>
          <a:prstGeom prst="straightConnector1">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933898" name="Rectangle 10"/>
          <p:cNvSpPr>
            <a:spLocks noChangeArrowheads="1"/>
          </p:cNvSpPr>
          <p:nvPr/>
        </p:nvSpPr>
        <p:spPr bwMode="auto">
          <a:xfrm>
            <a:off x="3886200" y="3340100"/>
            <a:ext cx="609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lgn="ctr" eaLnBrk="0" hangingPunct="0">
              <a:defRPr/>
            </a:pPr>
            <a:r>
              <a:rPr kumimoji="0" lang="en-US" altLang="zh-TW" b="1">
                <a:latin typeface="Tahoma" charset="0"/>
                <a:ea typeface="新細明體" charset="0"/>
              </a:rPr>
              <a:t>PFE</a:t>
            </a:r>
          </a:p>
        </p:txBody>
      </p:sp>
      <p:sp>
        <p:nvSpPr>
          <p:cNvPr id="933899" name="Text Box 11"/>
          <p:cNvSpPr txBox="1">
            <a:spLocks noChangeArrowheads="1"/>
          </p:cNvSpPr>
          <p:nvPr/>
        </p:nvSpPr>
        <p:spPr bwMode="auto">
          <a:xfrm>
            <a:off x="4025900" y="2905125"/>
            <a:ext cx="469900" cy="379413"/>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xmlns="">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74998"/>
                    </a:schemeClr>
                  </a:outerShdw>
                </a:effectLst>
              </a14:hiddenEffects>
            </a:ext>
          </a:extLst>
        </p:spPr>
        <p:txBody>
          <a:bodyPr wrap="none">
            <a:spAutoFit/>
          </a:bodyPr>
          <a:lstStyle/>
          <a:p>
            <a:pPr algn="ctr" eaLnBrk="0" hangingPunct="0"/>
            <a:r>
              <a:rPr kumimoji="0" lang="en-US" altLang="zh-TW" b="1">
                <a:latin typeface="Tahoma" pitchFamily="34" charset="0"/>
              </a:rPr>
              <a:t>FT</a:t>
            </a:r>
            <a:endParaRPr kumimoji="0" lang="en-US" altLang="zh-TW" sz="2400" b="1">
              <a:latin typeface="Tahoma" pitchFamily="34" charset="0"/>
            </a:endParaRPr>
          </a:p>
        </p:txBody>
      </p:sp>
      <p:cxnSp>
        <p:nvCxnSpPr>
          <p:cNvPr id="933900" name="AutoShape 12"/>
          <p:cNvCxnSpPr>
            <a:cxnSpLocks noChangeShapeType="1"/>
          </p:cNvCxnSpPr>
          <p:nvPr/>
        </p:nvCxnSpPr>
        <p:spPr bwMode="auto">
          <a:xfrm>
            <a:off x="3429000" y="3217863"/>
            <a:ext cx="1524000" cy="0"/>
          </a:xfrm>
          <a:prstGeom prst="straightConnector1">
            <a:avLst/>
          </a:prstGeom>
          <a:noFill/>
          <a:ln w="28575">
            <a:solidFill>
              <a:srgbClr val="FF33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933901" name="AutoShape 13"/>
          <p:cNvCxnSpPr>
            <a:cxnSpLocks noChangeShapeType="1"/>
            <a:stCxn id="933899" idx="0"/>
            <a:endCxn id="933904" idx="2"/>
          </p:cNvCxnSpPr>
          <p:nvPr/>
        </p:nvCxnSpPr>
        <p:spPr bwMode="auto">
          <a:xfrm rot="16200000">
            <a:off x="4122737" y="2424113"/>
            <a:ext cx="619125" cy="342900"/>
          </a:xfrm>
          <a:prstGeom prst="bentConnector3">
            <a:avLst>
              <a:gd name="adj1" fmla="val 50000"/>
            </a:avLst>
          </a:prstGeom>
          <a:noFill/>
          <a:ln w="28575">
            <a:solidFill>
              <a:srgbClr val="FF3300"/>
            </a:solidFill>
            <a:miter lim="800000"/>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933902" name="Text Box 14"/>
          <p:cNvSpPr txBox="1">
            <a:spLocks noChangeArrowheads="1"/>
          </p:cNvSpPr>
          <p:nvPr/>
        </p:nvSpPr>
        <p:spPr bwMode="gray">
          <a:xfrm>
            <a:off x="4000500" y="1493838"/>
            <a:ext cx="5334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p>
            <a:pPr algn="ctr" eaLnBrk="0" hangingPunct="0">
              <a:defRPr/>
            </a:pPr>
            <a:r>
              <a:rPr kumimoji="0" lang="en-US" altLang="zh-TW" b="1">
                <a:latin typeface="Tahoma" charset="0"/>
                <a:ea typeface="新細明體" charset="0"/>
              </a:rPr>
              <a:t>RE</a:t>
            </a:r>
          </a:p>
        </p:txBody>
      </p:sp>
      <p:sp>
        <p:nvSpPr>
          <p:cNvPr id="933903" name="Text Box 15"/>
          <p:cNvSpPr txBox="1">
            <a:spLocks noChangeArrowheads="1"/>
          </p:cNvSpPr>
          <p:nvPr/>
        </p:nvSpPr>
        <p:spPr bwMode="auto">
          <a:xfrm>
            <a:off x="3678238" y="1906588"/>
            <a:ext cx="503237" cy="379412"/>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xmlns="">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74998"/>
                    </a:schemeClr>
                  </a:outerShdw>
                </a:effectLst>
              </a14:hiddenEffects>
            </a:ext>
          </a:extLst>
        </p:spPr>
        <p:txBody>
          <a:bodyPr wrap="none">
            <a:spAutoFit/>
          </a:bodyPr>
          <a:lstStyle/>
          <a:p>
            <a:pPr algn="ctr" eaLnBrk="0" hangingPunct="0"/>
            <a:r>
              <a:rPr kumimoji="0" lang="en-US" altLang="zh-TW" b="1">
                <a:latin typeface="Tahoma" pitchFamily="34" charset="0"/>
              </a:rPr>
              <a:t>RT</a:t>
            </a:r>
            <a:endParaRPr kumimoji="0" lang="en-US" altLang="zh-TW" sz="2400" b="1">
              <a:latin typeface="Tahoma" pitchFamily="34" charset="0"/>
            </a:endParaRPr>
          </a:p>
        </p:txBody>
      </p:sp>
      <p:sp>
        <p:nvSpPr>
          <p:cNvPr id="933904" name="Text Box 16"/>
          <p:cNvSpPr txBox="1">
            <a:spLocks noChangeArrowheads="1"/>
          </p:cNvSpPr>
          <p:nvPr/>
        </p:nvSpPr>
        <p:spPr bwMode="auto">
          <a:xfrm>
            <a:off x="4368800" y="1906588"/>
            <a:ext cx="469900" cy="379412"/>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xmlns="">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74998"/>
                    </a:schemeClr>
                  </a:outerShdw>
                </a:effectLst>
              </a14:hiddenEffects>
            </a:ext>
          </a:extLst>
        </p:spPr>
        <p:txBody>
          <a:bodyPr wrap="none">
            <a:spAutoFit/>
          </a:bodyPr>
          <a:lstStyle/>
          <a:p>
            <a:pPr algn="ctr" eaLnBrk="0" hangingPunct="0"/>
            <a:r>
              <a:rPr kumimoji="0" lang="en-US" altLang="zh-TW" b="1">
                <a:latin typeface="Tahoma" pitchFamily="34" charset="0"/>
              </a:rPr>
              <a:t>FT</a:t>
            </a:r>
            <a:endParaRPr kumimoji="0" lang="en-US" altLang="zh-TW" sz="2400" b="1">
              <a:latin typeface="Tahoma" pitchFamily="34" charset="0"/>
            </a:endParaRPr>
          </a:p>
        </p:txBody>
      </p:sp>
      <p:sp>
        <p:nvSpPr>
          <p:cNvPr id="933905" name="Text Box 17"/>
          <p:cNvSpPr txBox="1">
            <a:spLocks noChangeArrowheads="1"/>
          </p:cNvSpPr>
          <p:nvPr/>
        </p:nvSpPr>
        <p:spPr bwMode="gray">
          <a:xfrm>
            <a:off x="4500563" y="2371725"/>
            <a:ext cx="13684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p>
            <a:pPr algn="ctr" eaLnBrk="0" hangingPunct="0">
              <a:defRPr/>
            </a:pPr>
            <a:r>
              <a:rPr kumimoji="0" lang="en-US" altLang="zh-TW" sz="1600">
                <a:latin typeface="Tahoma" charset="0"/>
                <a:ea typeface="新細明體" charset="0"/>
              </a:rPr>
              <a:t>fxp1/bcm0</a:t>
            </a: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pPr>
              <a:defRPr/>
            </a:pPr>
            <a:r>
              <a:rPr lang="en-US" altLang="zh-TW" smtClean="0"/>
              <a:t>One very useful command</a:t>
            </a:r>
          </a:p>
        </p:txBody>
      </p:sp>
      <p:sp>
        <p:nvSpPr>
          <p:cNvPr id="406531" name="Rectangle 3"/>
          <p:cNvSpPr>
            <a:spLocks noGrp="1" noChangeArrowheads="1"/>
          </p:cNvSpPr>
          <p:nvPr>
            <p:ph type="body" idx="1"/>
          </p:nvPr>
        </p:nvSpPr>
        <p:spPr>
          <a:xfrm>
            <a:off x="304800" y="1052513"/>
            <a:ext cx="8229600" cy="5689600"/>
          </a:xfrm>
        </p:spPr>
        <p:txBody>
          <a:bodyPr/>
          <a:lstStyle/>
          <a:p>
            <a:pPr>
              <a:lnSpc>
                <a:spcPct val="80000"/>
              </a:lnSpc>
              <a:buFont typeface="Wingdings" pitchFamily="2" charset="2"/>
              <a:buNone/>
            </a:pPr>
            <a:r>
              <a:rPr lang="en-US" altLang="zh-TW" sz="1800" smtClean="0">
                <a:latin typeface="Courier New" pitchFamily="49" charset="0"/>
              </a:rPr>
              <a:t>jeff@host&gt; </a:t>
            </a:r>
            <a:r>
              <a:rPr lang="en-US" altLang="zh-TW" sz="1800" smtClean="0">
                <a:solidFill>
                  <a:srgbClr val="FF0000"/>
                </a:solidFill>
                <a:latin typeface="Courier New" pitchFamily="49" charset="0"/>
              </a:rPr>
              <a:t>request support information</a:t>
            </a:r>
          </a:p>
          <a:p>
            <a:pPr lvl="1">
              <a:lnSpc>
                <a:spcPct val="80000"/>
              </a:lnSpc>
              <a:buFont typeface="Wingdings" pitchFamily="2" charset="2"/>
              <a:buNone/>
            </a:pPr>
            <a:endParaRPr lang="en-US" altLang="zh-TW" sz="1200" smtClean="0">
              <a:solidFill>
                <a:schemeClr val="tx2"/>
              </a:solidFill>
            </a:endParaRPr>
          </a:p>
          <a:p>
            <a:pPr lvl="1">
              <a:lnSpc>
                <a:spcPct val="80000"/>
              </a:lnSpc>
              <a:buFont typeface="Wingdings" pitchFamily="2" charset="2"/>
              <a:buNone/>
            </a:pPr>
            <a:r>
              <a:rPr lang="en-US" altLang="zh-TW" sz="1200" b="0" smtClean="0">
                <a:solidFill>
                  <a:srgbClr val="333399"/>
                </a:solidFill>
              </a:rPr>
              <a:t>root@host&gt; show system uptime no-forwarding</a:t>
            </a:r>
          </a:p>
          <a:p>
            <a:pPr lvl="1">
              <a:lnSpc>
                <a:spcPct val="80000"/>
              </a:lnSpc>
              <a:buFont typeface="Wingdings" pitchFamily="2" charset="2"/>
              <a:buNone/>
            </a:pPr>
            <a:endParaRPr lang="en-US" altLang="zh-TW" sz="1200" b="0" smtClean="0">
              <a:solidFill>
                <a:srgbClr val="333399"/>
              </a:solidFill>
            </a:endParaRPr>
          </a:p>
          <a:p>
            <a:pPr lvl="1">
              <a:lnSpc>
                <a:spcPct val="80000"/>
              </a:lnSpc>
              <a:buFont typeface="Wingdings" pitchFamily="2" charset="2"/>
              <a:buNone/>
            </a:pPr>
            <a:r>
              <a:rPr lang="en-US" altLang="zh-TW" sz="1200" b="0" smtClean="0">
                <a:solidFill>
                  <a:srgbClr val="333399"/>
                </a:solidFill>
              </a:rPr>
              <a:t>Current time: 2009-06-18 14:41:40 UTC</a:t>
            </a:r>
          </a:p>
          <a:p>
            <a:pPr lvl="1">
              <a:lnSpc>
                <a:spcPct val="80000"/>
              </a:lnSpc>
              <a:buFont typeface="Wingdings" pitchFamily="2" charset="2"/>
              <a:buNone/>
            </a:pPr>
            <a:r>
              <a:rPr lang="en-US" altLang="zh-TW" sz="1200" b="0" smtClean="0">
                <a:solidFill>
                  <a:srgbClr val="333399"/>
                </a:solidFill>
              </a:rPr>
              <a:t>System booted: 2009-06-18 10:42:09 UTC (03:59:31 ago)</a:t>
            </a:r>
          </a:p>
          <a:p>
            <a:pPr lvl="1">
              <a:lnSpc>
                <a:spcPct val="80000"/>
              </a:lnSpc>
              <a:buFont typeface="Wingdings" pitchFamily="2" charset="2"/>
              <a:buNone/>
            </a:pPr>
            <a:r>
              <a:rPr lang="en-US" altLang="zh-TW" sz="1200" b="0" smtClean="0">
                <a:solidFill>
                  <a:srgbClr val="333399"/>
                </a:solidFill>
              </a:rPr>
              <a:t>Protocols started: 2009-06-18 10:42:51 UTC (03:58:49 ago)</a:t>
            </a:r>
          </a:p>
          <a:p>
            <a:pPr lvl="1">
              <a:lnSpc>
                <a:spcPct val="80000"/>
              </a:lnSpc>
              <a:buFont typeface="Wingdings" pitchFamily="2" charset="2"/>
              <a:buNone/>
            </a:pPr>
            <a:r>
              <a:rPr lang="en-US" altLang="zh-TW" sz="1200" b="0" smtClean="0">
                <a:solidFill>
                  <a:srgbClr val="333399"/>
                </a:solidFill>
              </a:rPr>
              <a:t>Last configured: 2009-06-18 12:32:20 UTC (02:09:20 ago) by root</a:t>
            </a:r>
          </a:p>
          <a:p>
            <a:pPr lvl="1">
              <a:lnSpc>
                <a:spcPct val="80000"/>
              </a:lnSpc>
              <a:buFont typeface="Wingdings" pitchFamily="2" charset="2"/>
              <a:buNone/>
            </a:pPr>
            <a:r>
              <a:rPr lang="en-US" altLang="zh-TW" sz="1200" b="0" smtClean="0">
                <a:solidFill>
                  <a:srgbClr val="333399"/>
                </a:solidFill>
              </a:rPr>
              <a:t> 2:41PM  up 4 hrs, 2 users, load averages: 0.00, 0.00, 0.00</a:t>
            </a:r>
          </a:p>
          <a:p>
            <a:pPr lvl="1">
              <a:lnSpc>
                <a:spcPct val="80000"/>
              </a:lnSpc>
              <a:buFont typeface="Wingdings" pitchFamily="2" charset="2"/>
              <a:buNone/>
            </a:pPr>
            <a:endParaRPr lang="en-US" altLang="zh-TW" sz="1200" b="0" smtClean="0">
              <a:solidFill>
                <a:srgbClr val="333399"/>
              </a:solidFill>
            </a:endParaRPr>
          </a:p>
          <a:p>
            <a:pPr lvl="1">
              <a:lnSpc>
                <a:spcPct val="80000"/>
              </a:lnSpc>
              <a:buFont typeface="Wingdings" pitchFamily="2" charset="2"/>
              <a:buNone/>
            </a:pPr>
            <a:endParaRPr lang="en-US" altLang="zh-TW" sz="1200" b="0" smtClean="0">
              <a:solidFill>
                <a:srgbClr val="333399"/>
              </a:solidFill>
            </a:endParaRPr>
          </a:p>
          <a:p>
            <a:pPr lvl="1">
              <a:lnSpc>
                <a:spcPct val="80000"/>
              </a:lnSpc>
              <a:buFont typeface="Wingdings" pitchFamily="2" charset="2"/>
              <a:buNone/>
            </a:pPr>
            <a:r>
              <a:rPr lang="en-US" altLang="zh-TW" sz="1200" b="0" smtClean="0">
                <a:solidFill>
                  <a:srgbClr val="333399"/>
                </a:solidFill>
              </a:rPr>
              <a:t>root@host&gt; show version detail no-forwarding</a:t>
            </a:r>
          </a:p>
          <a:p>
            <a:pPr lvl="1">
              <a:lnSpc>
                <a:spcPct val="80000"/>
              </a:lnSpc>
              <a:buFont typeface="Wingdings" pitchFamily="2" charset="2"/>
              <a:buNone/>
            </a:pPr>
            <a:endParaRPr lang="en-US" altLang="zh-TW" sz="1200" b="0" smtClean="0">
              <a:solidFill>
                <a:srgbClr val="333399"/>
              </a:solidFill>
            </a:endParaRPr>
          </a:p>
          <a:p>
            <a:pPr lvl="1">
              <a:lnSpc>
                <a:spcPct val="80000"/>
              </a:lnSpc>
              <a:buFont typeface="Wingdings" pitchFamily="2" charset="2"/>
              <a:buNone/>
            </a:pPr>
            <a:r>
              <a:rPr lang="en-US" altLang="zh-TW" sz="1200" b="0" smtClean="0">
                <a:solidFill>
                  <a:srgbClr val="333399"/>
                </a:solidFill>
              </a:rPr>
              <a:t>Hostname: host</a:t>
            </a:r>
          </a:p>
          <a:p>
            <a:pPr lvl="1">
              <a:lnSpc>
                <a:spcPct val="80000"/>
              </a:lnSpc>
              <a:buFont typeface="Wingdings" pitchFamily="2" charset="2"/>
              <a:buNone/>
            </a:pPr>
            <a:r>
              <a:rPr lang="en-US" altLang="zh-TW" sz="1200" b="0" smtClean="0">
                <a:solidFill>
                  <a:srgbClr val="333399"/>
                </a:solidFill>
              </a:rPr>
              <a:t>Model: mx960</a:t>
            </a:r>
          </a:p>
          <a:p>
            <a:pPr lvl="1">
              <a:lnSpc>
                <a:spcPct val="80000"/>
              </a:lnSpc>
              <a:buFont typeface="Wingdings" pitchFamily="2" charset="2"/>
              <a:buNone/>
            </a:pPr>
            <a:r>
              <a:rPr lang="en-US" altLang="zh-TW" sz="1200" b="0" smtClean="0">
                <a:solidFill>
                  <a:srgbClr val="333399"/>
                </a:solidFill>
              </a:rPr>
              <a:t>JUNOS Base OS boot [9.4R1.8]</a:t>
            </a:r>
          </a:p>
          <a:p>
            <a:pPr lvl="1">
              <a:lnSpc>
                <a:spcPct val="80000"/>
              </a:lnSpc>
              <a:buFont typeface="Wingdings" pitchFamily="2" charset="2"/>
              <a:buNone/>
            </a:pPr>
            <a:r>
              <a:rPr lang="en-US" altLang="zh-TW" sz="1200" b="0" smtClean="0">
                <a:solidFill>
                  <a:srgbClr val="333399"/>
                </a:solidFill>
              </a:rPr>
              <a:t>JUNOS Base OS Software Suite [9.4R1.8]</a:t>
            </a:r>
          </a:p>
          <a:p>
            <a:pPr lvl="1">
              <a:lnSpc>
                <a:spcPct val="80000"/>
              </a:lnSpc>
              <a:buFont typeface="Wingdings" pitchFamily="2" charset="2"/>
              <a:buNone/>
            </a:pPr>
            <a:r>
              <a:rPr lang="en-US" altLang="zh-TW" sz="1200" b="0" smtClean="0">
                <a:solidFill>
                  <a:srgbClr val="333399"/>
                </a:solidFill>
              </a:rPr>
              <a:t>JUNOS Kernel Software Suite [9.4R1.8]</a:t>
            </a:r>
          </a:p>
          <a:p>
            <a:pPr lvl="1">
              <a:lnSpc>
                <a:spcPct val="80000"/>
              </a:lnSpc>
              <a:buFont typeface="Wingdings" pitchFamily="2" charset="2"/>
              <a:buNone/>
            </a:pPr>
            <a:r>
              <a:rPr lang="en-US" altLang="zh-TW" sz="1200" b="0" smtClean="0">
                <a:solidFill>
                  <a:srgbClr val="333399"/>
                </a:solidFill>
              </a:rPr>
              <a:t>JUNOS Crypto Software Suite [9.4R1.8]</a:t>
            </a:r>
          </a:p>
          <a:p>
            <a:pPr lvl="1">
              <a:lnSpc>
                <a:spcPct val="80000"/>
              </a:lnSpc>
              <a:buFont typeface="Wingdings" pitchFamily="2" charset="2"/>
              <a:buNone/>
            </a:pPr>
            <a:r>
              <a:rPr lang="en-US" altLang="zh-TW" sz="1200" b="0" smtClean="0">
                <a:solidFill>
                  <a:srgbClr val="333399"/>
                </a:solidFill>
              </a:rPr>
              <a:t>JUNOS Packet Forwarding Engine Support (M/T Common) [9.4R1.8]</a:t>
            </a:r>
          </a:p>
          <a:p>
            <a:pPr lvl="1">
              <a:lnSpc>
                <a:spcPct val="80000"/>
              </a:lnSpc>
              <a:buFont typeface="Wingdings" pitchFamily="2" charset="2"/>
              <a:buNone/>
            </a:pPr>
            <a:r>
              <a:rPr lang="en-US" altLang="zh-TW" sz="1200" b="0" smtClean="0">
                <a:solidFill>
                  <a:srgbClr val="333399"/>
                </a:solidFill>
              </a:rPr>
              <a:t>JUNOS Packet Forwarding Engine Support (MX Common) [9.4R1.8]</a:t>
            </a:r>
          </a:p>
          <a:p>
            <a:pPr lvl="1">
              <a:lnSpc>
                <a:spcPct val="80000"/>
              </a:lnSpc>
              <a:buFont typeface="Wingdings" pitchFamily="2" charset="2"/>
              <a:buNone/>
            </a:pPr>
            <a:r>
              <a:rPr lang="en-US" altLang="zh-TW" sz="1200" b="0" smtClean="0">
                <a:solidFill>
                  <a:srgbClr val="333399"/>
                </a:solidFill>
              </a:rPr>
              <a:t>JUNOS Online Documentation [9.4R1.8]</a:t>
            </a:r>
          </a:p>
          <a:p>
            <a:pPr lvl="1">
              <a:lnSpc>
                <a:spcPct val="80000"/>
              </a:lnSpc>
              <a:buFont typeface="Wingdings" pitchFamily="2" charset="2"/>
              <a:buNone/>
            </a:pPr>
            <a:r>
              <a:rPr lang="en-US" altLang="zh-TW" sz="1200" b="0" smtClean="0">
                <a:solidFill>
                  <a:srgbClr val="333399"/>
                </a:solidFill>
              </a:rPr>
              <a:t>JUNOS Voice Services Container package [9.4R1.8]</a:t>
            </a:r>
          </a:p>
          <a:p>
            <a:pPr lvl="1">
              <a:lnSpc>
                <a:spcPct val="80000"/>
              </a:lnSpc>
              <a:buFont typeface="Wingdings" pitchFamily="2" charset="2"/>
              <a:buNone/>
            </a:pPr>
            <a:r>
              <a:rPr lang="en-US" altLang="zh-TW" sz="1200" b="0" smtClean="0">
                <a:solidFill>
                  <a:srgbClr val="333399"/>
                </a:solidFill>
              </a:rPr>
              <a:t>JUNOS Services AACL Container package [9.4R1.8]</a:t>
            </a:r>
          </a:p>
          <a:p>
            <a:pPr lvl="1">
              <a:lnSpc>
                <a:spcPct val="80000"/>
              </a:lnSpc>
              <a:buFont typeface="Wingdings" pitchFamily="2" charset="2"/>
              <a:buNone/>
            </a:pPr>
            <a:r>
              <a:rPr lang="en-US" altLang="zh-TW" sz="1200" b="0" smtClean="0">
                <a:solidFill>
                  <a:srgbClr val="333399"/>
                </a:solidFill>
              </a:rPr>
              <a:t>JUNOS Services LL-PDF Container package [9.4R1.8]</a:t>
            </a:r>
          </a:p>
          <a:p>
            <a:pPr lvl="1">
              <a:lnSpc>
                <a:spcPct val="80000"/>
              </a:lnSpc>
              <a:buFont typeface="Wingdings" pitchFamily="2" charset="2"/>
              <a:buNone/>
            </a:pPr>
            <a:r>
              <a:rPr lang="en-US" altLang="zh-TW" sz="1200" b="0" smtClean="0">
                <a:solidFill>
                  <a:srgbClr val="333399"/>
                </a:solidFill>
              </a:rPr>
              <a:t>JUNOS AppId Services [9.4R1.8]</a:t>
            </a:r>
          </a:p>
          <a:p>
            <a:pPr lvl="1">
              <a:lnSpc>
                <a:spcPct val="80000"/>
              </a:lnSpc>
              <a:buFont typeface="Wingdings" pitchFamily="2" charset="2"/>
              <a:buNone/>
            </a:pPr>
            <a:r>
              <a:rPr lang="en-US" altLang="zh-TW" sz="1200" b="0" smtClean="0">
                <a:solidFill>
                  <a:srgbClr val="333399"/>
                </a:solidFill>
              </a:rPr>
              <a:t>JUNOS IDP Services [9.4R1.8]</a:t>
            </a:r>
          </a:p>
          <a:p>
            <a:pPr lvl="1">
              <a:lnSpc>
                <a:spcPct val="80000"/>
              </a:lnSpc>
              <a:buFont typeface="Wingdings" pitchFamily="2" charset="2"/>
              <a:buNone/>
            </a:pPr>
            <a:r>
              <a:rPr lang="en-US" altLang="zh-TW" sz="1200" b="0" smtClean="0">
                <a:solidFill>
                  <a:srgbClr val="333399"/>
                </a:solidFill>
              </a:rPr>
              <a:t>……</a:t>
            </a:r>
          </a:p>
          <a:p>
            <a:pPr>
              <a:lnSpc>
                <a:spcPct val="80000"/>
              </a:lnSpc>
            </a:pPr>
            <a:endParaRPr lang="zh-TW" altLang="en-US" sz="1400" b="0" smtClean="0">
              <a:solidFill>
                <a:srgbClr val="333399"/>
              </a:solidFill>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p:txBody>
          <a:bodyPr/>
          <a:lstStyle/>
          <a:p>
            <a:pPr>
              <a:defRPr/>
            </a:pPr>
            <a:r>
              <a:rPr lang="en-US" altLang="zh-TW" smtClean="0"/>
              <a:t>Reboots and Shutdowns</a:t>
            </a:r>
          </a:p>
        </p:txBody>
      </p:sp>
      <p:sp>
        <p:nvSpPr>
          <p:cNvPr id="586755" name="Rectangle 3"/>
          <p:cNvSpPr>
            <a:spLocks noGrp="1" noChangeArrowheads="1"/>
          </p:cNvSpPr>
          <p:nvPr>
            <p:ph type="body" idx="1"/>
          </p:nvPr>
        </p:nvSpPr>
        <p:spPr>
          <a:xfrm>
            <a:off x="304800" y="1241425"/>
            <a:ext cx="8589963" cy="5064125"/>
          </a:xfrm>
        </p:spPr>
        <p:txBody>
          <a:bodyPr/>
          <a:lstStyle/>
          <a:p>
            <a:pPr>
              <a:lnSpc>
                <a:spcPct val="90000"/>
              </a:lnSpc>
            </a:pPr>
            <a:r>
              <a:rPr lang="en-US" altLang="zh-TW" smtClean="0"/>
              <a:t>Always gracefully shutdown JUNOS software before removing power!</a:t>
            </a:r>
          </a:p>
          <a:p>
            <a:pPr lvl="1">
              <a:lnSpc>
                <a:spcPct val="90000"/>
              </a:lnSpc>
            </a:pPr>
            <a:r>
              <a:rPr lang="en-US" altLang="zh-TW" smtClean="0"/>
              <a:t>Rebooting the system:</a:t>
            </a:r>
          </a:p>
          <a:p>
            <a:pPr lvl="1">
              <a:lnSpc>
                <a:spcPct val="60000"/>
              </a:lnSpc>
              <a:buFont typeface="Wingdings" pitchFamily="2" charset="2"/>
              <a:buNone/>
            </a:pPr>
            <a:r>
              <a:rPr lang="en-US" altLang="zh-TW" sz="1400" b="0" smtClean="0">
                <a:latin typeface="Courier New" pitchFamily="49" charset="0"/>
              </a:rPr>
              <a:t>jeff@host&gt; </a:t>
            </a:r>
            <a:r>
              <a:rPr lang="en-US" altLang="zh-TW" sz="1400" smtClean="0">
                <a:solidFill>
                  <a:srgbClr val="FF0000"/>
                </a:solidFill>
                <a:latin typeface="Courier New" pitchFamily="49" charset="0"/>
              </a:rPr>
              <a:t>request system reboot ?</a:t>
            </a:r>
          </a:p>
          <a:p>
            <a:pPr lvl="1">
              <a:lnSpc>
                <a:spcPct val="60000"/>
              </a:lnSpc>
              <a:buFont typeface="Wingdings" pitchFamily="2" charset="2"/>
              <a:buNone/>
            </a:pPr>
            <a:r>
              <a:rPr lang="en-US" altLang="zh-TW" sz="1400" b="0" smtClean="0">
                <a:latin typeface="Courier New" pitchFamily="49" charset="0"/>
              </a:rPr>
              <a:t>Possible completions:</a:t>
            </a:r>
          </a:p>
          <a:p>
            <a:pPr lvl="1">
              <a:lnSpc>
                <a:spcPct val="60000"/>
              </a:lnSpc>
              <a:buFont typeface="Wingdings" pitchFamily="2" charset="2"/>
              <a:buNone/>
            </a:pPr>
            <a:r>
              <a:rPr lang="en-US" altLang="zh-TW" sz="1400" b="0" smtClean="0">
                <a:latin typeface="Courier New" pitchFamily="49" charset="0"/>
              </a:rPr>
              <a:t>  &lt;[Enter]&gt;            Execute this command</a:t>
            </a:r>
          </a:p>
          <a:p>
            <a:pPr lvl="1">
              <a:lnSpc>
                <a:spcPct val="60000"/>
              </a:lnSpc>
              <a:buFont typeface="Wingdings" pitchFamily="2" charset="2"/>
              <a:buNone/>
            </a:pPr>
            <a:r>
              <a:rPr lang="en-US" altLang="zh-TW" sz="1400" b="0" smtClean="0">
                <a:latin typeface="Courier New" pitchFamily="49" charset="0"/>
              </a:rPr>
              <a:t>  at                   Time at which to perform the operation</a:t>
            </a:r>
          </a:p>
          <a:p>
            <a:pPr lvl="1">
              <a:lnSpc>
                <a:spcPct val="60000"/>
              </a:lnSpc>
              <a:buFont typeface="Wingdings" pitchFamily="2" charset="2"/>
              <a:buNone/>
            </a:pPr>
            <a:r>
              <a:rPr lang="en-US" altLang="zh-TW" sz="1400" b="0" smtClean="0">
                <a:latin typeface="Courier New" pitchFamily="49" charset="0"/>
              </a:rPr>
              <a:t>  in                   Number of minutes to delay before operation</a:t>
            </a:r>
          </a:p>
          <a:p>
            <a:pPr lvl="1">
              <a:lnSpc>
                <a:spcPct val="60000"/>
              </a:lnSpc>
              <a:buFont typeface="Wingdings" pitchFamily="2" charset="2"/>
              <a:buNone/>
            </a:pPr>
            <a:r>
              <a:rPr lang="en-US" altLang="zh-TW" sz="1400" b="0" smtClean="0">
                <a:latin typeface="Courier New" pitchFamily="49" charset="0"/>
              </a:rPr>
              <a:t>  media                Boot media for next boot</a:t>
            </a:r>
          </a:p>
          <a:p>
            <a:pPr lvl="1">
              <a:lnSpc>
                <a:spcPct val="60000"/>
              </a:lnSpc>
              <a:buFont typeface="Wingdings" pitchFamily="2" charset="2"/>
              <a:buNone/>
            </a:pPr>
            <a:r>
              <a:rPr lang="en-US" altLang="zh-TW" sz="1400" b="0" smtClean="0">
                <a:latin typeface="Courier New" pitchFamily="49" charset="0"/>
              </a:rPr>
              <a:t>  message              Message to display to all users</a:t>
            </a:r>
          </a:p>
          <a:p>
            <a:pPr lvl="1">
              <a:lnSpc>
                <a:spcPct val="60000"/>
              </a:lnSpc>
              <a:buFont typeface="Wingdings" pitchFamily="2" charset="2"/>
              <a:buNone/>
            </a:pPr>
            <a:r>
              <a:rPr lang="en-US" altLang="zh-TW" sz="1400" b="0" smtClean="0">
                <a:latin typeface="Courier New" pitchFamily="49" charset="0"/>
              </a:rPr>
              <a:t>  other-routing-engine  Reboot the other Routing Engine</a:t>
            </a:r>
          </a:p>
          <a:p>
            <a:pPr lvl="1">
              <a:lnSpc>
                <a:spcPct val="60000"/>
              </a:lnSpc>
              <a:buFont typeface="Wingdings" pitchFamily="2" charset="2"/>
              <a:buNone/>
            </a:pPr>
            <a:r>
              <a:rPr lang="en-US" altLang="zh-TW" sz="1400" b="0" smtClean="0">
                <a:latin typeface="Courier New" pitchFamily="49" charset="0"/>
              </a:rPr>
              <a:t>  |                    Pipe through a command</a:t>
            </a:r>
            <a:endParaRPr lang="en-US" altLang="zh-TW" smtClean="0"/>
          </a:p>
          <a:p>
            <a:pPr lvl="1">
              <a:lnSpc>
                <a:spcPct val="90000"/>
              </a:lnSpc>
            </a:pPr>
            <a:endParaRPr lang="en-US" altLang="zh-TW" smtClean="0"/>
          </a:p>
          <a:p>
            <a:pPr lvl="1">
              <a:lnSpc>
                <a:spcPct val="90000"/>
              </a:lnSpc>
            </a:pPr>
            <a:r>
              <a:rPr lang="en-US" altLang="zh-TW" smtClean="0"/>
              <a:t>Shutting down the system:</a:t>
            </a:r>
          </a:p>
          <a:p>
            <a:pPr lvl="1">
              <a:lnSpc>
                <a:spcPct val="60000"/>
              </a:lnSpc>
              <a:buFont typeface="Wingdings" pitchFamily="2" charset="2"/>
              <a:buNone/>
            </a:pPr>
            <a:r>
              <a:rPr lang="en-US" altLang="zh-TW" sz="1400" b="0" smtClean="0">
                <a:latin typeface="Courier New" pitchFamily="49" charset="0"/>
              </a:rPr>
              <a:t>jeff@host&gt; </a:t>
            </a:r>
            <a:r>
              <a:rPr lang="en-US" altLang="zh-TW" sz="1400" smtClean="0">
                <a:solidFill>
                  <a:srgbClr val="FF0000"/>
                </a:solidFill>
                <a:latin typeface="Courier New" pitchFamily="49" charset="0"/>
              </a:rPr>
              <a:t>request system halt ?</a:t>
            </a:r>
            <a:r>
              <a:rPr lang="en-US" altLang="zh-TW" sz="1400" b="0" smtClean="0">
                <a:latin typeface="Courier New" pitchFamily="49" charset="0"/>
              </a:rPr>
              <a:t>            </a:t>
            </a:r>
          </a:p>
          <a:p>
            <a:pPr lvl="1">
              <a:lnSpc>
                <a:spcPct val="60000"/>
              </a:lnSpc>
              <a:buFont typeface="Wingdings" pitchFamily="2" charset="2"/>
              <a:buNone/>
            </a:pPr>
            <a:r>
              <a:rPr lang="en-US" altLang="zh-TW" sz="1400" b="0" smtClean="0">
                <a:latin typeface="Courier New" pitchFamily="49" charset="0"/>
              </a:rPr>
              <a:t>Possible completions:</a:t>
            </a:r>
          </a:p>
          <a:p>
            <a:pPr lvl="1">
              <a:lnSpc>
                <a:spcPct val="60000"/>
              </a:lnSpc>
              <a:buFont typeface="Wingdings" pitchFamily="2" charset="2"/>
              <a:buNone/>
            </a:pPr>
            <a:r>
              <a:rPr lang="en-US" altLang="zh-TW" sz="1400" b="0" smtClean="0">
                <a:latin typeface="Courier New" pitchFamily="49" charset="0"/>
              </a:rPr>
              <a:t>  &lt;[Enter]&gt;            Execute this command</a:t>
            </a:r>
          </a:p>
          <a:p>
            <a:pPr lvl="1">
              <a:lnSpc>
                <a:spcPct val="60000"/>
              </a:lnSpc>
              <a:buFont typeface="Wingdings" pitchFamily="2" charset="2"/>
              <a:buNone/>
            </a:pPr>
            <a:r>
              <a:rPr lang="en-US" altLang="zh-TW" sz="1400" b="0" smtClean="0">
                <a:latin typeface="Courier New" pitchFamily="49" charset="0"/>
              </a:rPr>
              <a:t>  at                   Time at which to perform the operation</a:t>
            </a:r>
          </a:p>
          <a:p>
            <a:pPr lvl="1">
              <a:lnSpc>
                <a:spcPct val="60000"/>
              </a:lnSpc>
              <a:buFont typeface="Wingdings" pitchFamily="2" charset="2"/>
              <a:buNone/>
            </a:pPr>
            <a:r>
              <a:rPr lang="en-US" altLang="zh-TW" sz="1400" b="0" smtClean="0">
                <a:latin typeface="Courier New" pitchFamily="49" charset="0"/>
              </a:rPr>
              <a:t>  both-routing-engines  Halt both Routing Engines</a:t>
            </a:r>
          </a:p>
          <a:p>
            <a:pPr lvl="1">
              <a:lnSpc>
                <a:spcPct val="60000"/>
              </a:lnSpc>
              <a:buFont typeface="Wingdings" pitchFamily="2" charset="2"/>
              <a:buNone/>
            </a:pPr>
            <a:r>
              <a:rPr lang="en-US" altLang="zh-TW" sz="1400" b="0" smtClean="0">
                <a:latin typeface="Courier New" pitchFamily="49" charset="0"/>
              </a:rPr>
              <a:t>  in                   Number of minutes to delay before operation</a:t>
            </a:r>
          </a:p>
          <a:p>
            <a:pPr lvl="1">
              <a:lnSpc>
                <a:spcPct val="60000"/>
              </a:lnSpc>
              <a:buFont typeface="Wingdings" pitchFamily="2" charset="2"/>
              <a:buNone/>
            </a:pPr>
            <a:r>
              <a:rPr lang="en-US" altLang="zh-TW" sz="1400" b="0" smtClean="0">
                <a:latin typeface="Courier New" pitchFamily="49" charset="0"/>
              </a:rPr>
              <a:t>  media                Boot media for next boot</a:t>
            </a:r>
          </a:p>
          <a:p>
            <a:pPr lvl="1">
              <a:lnSpc>
                <a:spcPct val="60000"/>
              </a:lnSpc>
              <a:buFont typeface="Wingdings" pitchFamily="2" charset="2"/>
              <a:buNone/>
            </a:pPr>
            <a:r>
              <a:rPr lang="en-US" altLang="zh-TW" sz="1400" b="0" smtClean="0">
                <a:latin typeface="Courier New" pitchFamily="49" charset="0"/>
              </a:rPr>
              <a:t>  message              Message to display to all users</a:t>
            </a:r>
          </a:p>
          <a:p>
            <a:pPr lvl="1">
              <a:lnSpc>
                <a:spcPct val="60000"/>
              </a:lnSpc>
              <a:buFont typeface="Wingdings" pitchFamily="2" charset="2"/>
              <a:buNone/>
            </a:pPr>
            <a:r>
              <a:rPr lang="en-US" altLang="zh-TW" sz="1400" b="0" smtClean="0">
                <a:latin typeface="Courier New" pitchFamily="49" charset="0"/>
              </a:rPr>
              <a:t>  other-routing-engine  Halt other Routing Engine</a:t>
            </a:r>
          </a:p>
          <a:p>
            <a:pPr lvl="1">
              <a:lnSpc>
                <a:spcPct val="60000"/>
              </a:lnSpc>
              <a:buFont typeface="Wingdings" pitchFamily="2" charset="2"/>
              <a:buNone/>
            </a:pPr>
            <a:r>
              <a:rPr lang="en-US" altLang="zh-TW" sz="1400" b="0" smtClean="0">
                <a:latin typeface="Courier New" pitchFamily="49" charset="0"/>
              </a:rPr>
              <a:t>  |                    Pipe through a command</a:t>
            </a: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2"/>
          <p:cNvSpPr>
            <a:spLocks noGrp="1" noChangeArrowheads="1"/>
          </p:cNvSpPr>
          <p:nvPr>
            <p:ph type="title"/>
          </p:nvPr>
        </p:nvSpPr>
        <p:spPr/>
        <p:txBody>
          <a:bodyPr/>
          <a:lstStyle/>
          <a:p>
            <a:pPr>
              <a:defRPr/>
            </a:pPr>
            <a:r>
              <a:rPr lang="en-US" altLang="zh-TW" smtClean="0"/>
              <a:t>Software Upgrade</a:t>
            </a:r>
          </a:p>
        </p:txBody>
      </p:sp>
      <p:sp>
        <p:nvSpPr>
          <p:cNvPr id="846851" name="Rectangle 3"/>
          <p:cNvSpPr>
            <a:spLocks noGrp="1" noChangeArrowheads="1"/>
          </p:cNvSpPr>
          <p:nvPr>
            <p:ph type="body" idx="1"/>
          </p:nvPr>
        </p:nvSpPr>
        <p:spPr>
          <a:xfrm>
            <a:off x="0" y="1125538"/>
            <a:ext cx="9467850" cy="5256212"/>
          </a:xfrm>
        </p:spPr>
        <p:txBody>
          <a:bodyPr/>
          <a:lstStyle/>
          <a:p>
            <a:pPr>
              <a:lnSpc>
                <a:spcPct val="90000"/>
              </a:lnSpc>
            </a:pPr>
            <a:r>
              <a:rPr lang="en-US" altLang="zh-TW" sz="2000" smtClean="0"/>
              <a:t>Back up the router</a:t>
            </a:r>
            <a:r>
              <a:rPr lang="zh-TW" altLang="en-US" sz="2000" smtClean="0">
                <a:latin typeface="Arial" pitchFamily="34" charset="0"/>
              </a:rPr>
              <a:t>’</a:t>
            </a:r>
            <a:r>
              <a:rPr lang="en-US" altLang="zh-TW" sz="2000" smtClean="0"/>
              <a:t>s software:</a:t>
            </a:r>
          </a:p>
          <a:p>
            <a:pPr lvl="2">
              <a:lnSpc>
                <a:spcPct val="60000"/>
              </a:lnSpc>
              <a:buFont typeface="Wingdings" pitchFamily="2" charset="2"/>
              <a:buNone/>
            </a:pPr>
            <a:r>
              <a:rPr lang="en-US" altLang="zh-TW" sz="1300" b="0" smtClean="0">
                <a:latin typeface="Courier New" pitchFamily="49" charset="0"/>
              </a:rPr>
              <a:t>jeff@host&gt; request system snapshot</a:t>
            </a:r>
            <a:endParaRPr lang="en-US" altLang="zh-TW" sz="1300" smtClean="0">
              <a:solidFill>
                <a:srgbClr val="FF0000"/>
              </a:solidFill>
              <a:latin typeface="Courier New" pitchFamily="49" charset="0"/>
            </a:endParaRPr>
          </a:p>
          <a:p>
            <a:pPr>
              <a:lnSpc>
                <a:spcPct val="90000"/>
              </a:lnSpc>
            </a:pPr>
            <a:r>
              <a:rPr lang="en-US" altLang="zh-TW" sz="2000" smtClean="0"/>
              <a:t>Download the software package</a:t>
            </a:r>
          </a:p>
          <a:p>
            <a:pPr>
              <a:lnSpc>
                <a:spcPct val="90000"/>
              </a:lnSpc>
            </a:pPr>
            <a:r>
              <a:rPr lang="en-US" altLang="zh-TW" sz="2000" smtClean="0"/>
              <a:t>Copy the package to the router:</a:t>
            </a:r>
          </a:p>
          <a:p>
            <a:pPr lvl="2">
              <a:lnSpc>
                <a:spcPct val="60000"/>
              </a:lnSpc>
              <a:buFont typeface="Wingdings" pitchFamily="2" charset="2"/>
              <a:buNone/>
            </a:pPr>
            <a:r>
              <a:rPr lang="en-US" altLang="zh-TW" sz="1300" b="0" smtClean="0">
                <a:latin typeface="Courier New" pitchFamily="49" charset="0"/>
              </a:rPr>
              <a:t>jeff@host&gt; file copy ftp://username:prompt@ftp.test.com/filename /var/tmp/filename</a:t>
            </a:r>
            <a:endParaRPr lang="en-US" altLang="zh-TW" sz="1300" smtClean="0">
              <a:solidFill>
                <a:srgbClr val="FF0000"/>
              </a:solidFill>
              <a:latin typeface="Courier New" pitchFamily="49" charset="0"/>
            </a:endParaRPr>
          </a:p>
          <a:p>
            <a:pPr>
              <a:lnSpc>
                <a:spcPct val="90000"/>
              </a:lnSpc>
            </a:pPr>
            <a:r>
              <a:rPr lang="en-US" altLang="zh-TW" sz="2000" smtClean="0"/>
              <a:t>Add new software:</a:t>
            </a:r>
          </a:p>
          <a:p>
            <a:pPr lvl="2">
              <a:lnSpc>
                <a:spcPct val="60000"/>
              </a:lnSpc>
              <a:buFont typeface="Wingdings" pitchFamily="2" charset="2"/>
              <a:buNone/>
            </a:pPr>
            <a:r>
              <a:rPr lang="en-US" altLang="zh-TW" sz="1300" b="0" smtClean="0">
                <a:latin typeface="Courier New" pitchFamily="49" charset="0"/>
              </a:rPr>
              <a:t>jeff@host&gt; </a:t>
            </a:r>
            <a:r>
              <a:rPr lang="en-US" altLang="zh-TW" sz="1300" smtClean="0">
                <a:solidFill>
                  <a:srgbClr val="FF0000"/>
                </a:solidFill>
                <a:latin typeface="Courier New" pitchFamily="49" charset="0"/>
              </a:rPr>
              <a:t>request system software add</a:t>
            </a:r>
            <a:r>
              <a:rPr lang="en-US" altLang="zh-TW" sz="1300" b="0" smtClean="0">
                <a:latin typeface="Courier New" pitchFamily="49" charset="0"/>
              </a:rPr>
              <a:t> /var/tmp/jinstall-9.4R1.8-domestic-signed.tgz</a:t>
            </a:r>
          </a:p>
          <a:p>
            <a:pPr lvl="2">
              <a:lnSpc>
                <a:spcPct val="60000"/>
              </a:lnSpc>
              <a:buFont typeface="Wingdings" pitchFamily="2" charset="2"/>
              <a:buNone/>
            </a:pPr>
            <a:endParaRPr lang="en-US" altLang="zh-TW" sz="1300" b="0" smtClean="0">
              <a:latin typeface="Courier New" pitchFamily="49" charset="0"/>
            </a:endParaRPr>
          </a:p>
          <a:p>
            <a:pPr lvl="2">
              <a:lnSpc>
                <a:spcPct val="60000"/>
              </a:lnSpc>
              <a:buFont typeface="Wingdings" pitchFamily="2" charset="2"/>
              <a:buNone/>
            </a:pPr>
            <a:r>
              <a:rPr lang="en-US" altLang="zh-TW" sz="1300" b="0" smtClean="0">
                <a:latin typeface="Courier New" pitchFamily="49" charset="0"/>
              </a:rPr>
              <a:t>...</a:t>
            </a:r>
          </a:p>
          <a:p>
            <a:pPr lvl="2">
              <a:lnSpc>
                <a:spcPct val="60000"/>
              </a:lnSpc>
              <a:buFont typeface="Wingdings" pitchFamily="2" charset="2"/>
              <a:buNone/>
            </a:pPr>
            <a:r>
              <a:rPr lang="en-US" altLang="zh-TW" sz="1300" b="0" smtClean="0">
                <a:latin typeface="Courier New" pitchFamily="49" charset="0"/>
              </a:rPr>
              <a:t>Saving the config files ...</a:t>
            </a:r>
          </a:p>
          <a:p>
            <a:pPr lvl="2">
              <a:lnSpc>
                <a:spcPct val="60000"/>
              </a:lnSpc>
              <a:buFont typeface="Wingdings" pitchFamily="2" charset="2"/>
              <a:buNone/>
            </a:pPr>
            <a:r>
              <a:rPr lang="en-US" altLang="zh-TW" sz="1300" b="0" smtClean="0">
                <a:latin typeface="Courier New" pitchFamily="49" charset="0"/>
              </a:rPr>
              <a:t>NOTICE: uncommitted changes have been saved in /var/db/config/juniper.conf.pre-install</a:t>
            </a:r>
          </a:p>
          <a:p>
            <a:pPr lvl="2">
              <a:lnSpc>
                <a:spcPct val="60000"/>
              </a:lnSpc>
              <a:buFont typeface="Wingdings" pitchFamily="2" charset="2"/>
              <a:buNone/>
            </a:pPr>
            <a:r>
              <a:rPr lang="en-US" altLang="zh-TW" sz="1300" b="0" smtClean="0">
                <a:latin typeface="Courier New" pitchFamily="49" charset="0"/>
              </a:rPr>
              <a:t>Installing the bootstrap installer ...</a:t>
            </a:r>
          </a:p>
          <a:p>
            <a:pPr lvl="2">
              <a:lnSpc>
                <a:spcPct val="60000"/>
              </a:lnSpc>
              <a:buFont typeface="Wingdings" pitchFamily="2" charset="2"/>
              <a:buNone/>
            </a:pPr>
            <a:endParaRPr lang="en-US" altLang="zh-TW" sz="1300" b="0" smtClean="0">
              <a:latin typeface="Courier New" pitchFamily="49" charset="0"/>
            </a:endParaRPr>
          </a:p>
          <a:p>
            <a:pPr lvl="2">
              <a:lnSpc>
                <a:spcPct val="60000"/>
              </a:lnSpc>
              <a:buFont typeface="Wingdings" pitchFamily="2" charset="2"/>
              <a:buNone/>
            </a:pPr>
            <a:r>
              <a:rPr lang="en-US" altLang="zh-TW" sz="1300" b="0" smtClean="0">
                <a:latin typeface="Courier New" pitchFamily="49" charset="0"/>
              </a:rPr>
              <a:t>WARNING:     A REBOOT IS REQUIRED TO LOAD THIS SOFTWARE CORRECTLY. Use the</a:t>
            </a:r>
          </a:p>
          <a:p>
            <a:pPr lvl="2">
              <a:lnSpc>
                <a:spcPct val="60000"/>
              </a:lnSpc>
              <a:buFont typeface="Wingdings" pitchFamily="2" charset="2"/>
              <a:buNone/>
            </a:pPr>
            <a:r>
              <a:rPr lang="en-US" altLang="zh-TW" sz="1300" b="0" smtClean="0">
                <a:latin typeface="Courier New" pitchFamily="49" charset="0"/>
              </a:rPr>
              <a:t>WARNING:     'request system reboot' command when software installation is</a:t>
            </a:r>
          </a:p>
          <a:p>
            <a:pPr lvl="2">
              <a:lnSpc>
                <a:spcPct val="60000"/>
              </a:lnSpc>
              <a:buFont typeface="Wingdings" pitchFamily="2" charset="2"/>
              <a:buNone/>
            </a:pPr>
            <a:r>
              <a:rPr lang="en-US" altLang="zh-TW" sz="1300" b="0" smtClean="0">
                <a:latin typeface="Courier New" pitchFamily="49" charset="0"/>
              </a:rPr>
              <a:t>WARNING:     complete. To abort the installation, do not reboot your system,</a:t>
            </a:r>
          </a:p>
          <a:p>
            <a:pPr lvl="2">
              <a:lnSpc>
                <a:spcPct val="60000"/>
              </a:lnSpc>
              <a:buFont typeface="Wingdings" pitchFamily="2" charset="2"/>
              <a:buNone/>
            </a:pPr>
            <a:r>
              <a:rPr lang="en-US" altLang="zh-TW" sz="1300" b="0" smtClean="0">
                <a:latin typeface="Courier New" pitchFamily="49" charset="0"/>
              </a:rPr>
              <a:t>WARNING:     instead use the 'request system software delete jinstall'</a:t>
            </a:r>
          </a:p>
          <a:p>
            <a:pPr lvl="2">
              <a:lnSpc>
                <a:spcPct val="60000"/>
              </a:lnSpc>
              <a:buFont typeface="Wingdings" pitchFamily="2" charset="2"/>
              <a:buNone/>
            </a:pPr>
            <a:r>
              <a:rPr lang="en-US" altLang="zh-TW" sz="1300" b="0" smtClean="0">
                <a:latin typeface="Courier New" pitchFamily="49" charset="0"/>
              </a:rPr>
              <a:t>WARNING:     command as soon as this operation completes.</a:t>
            </a:r>
          </a:p>
          <a:p>
            <a:pPr lvl="2">
              <a:lnSpc>
                <a:spcPct val="60000"/>
              </a:lnSpc>
              <a:buFont typeface="Wingdings" pitchFamily="2" charset="2"/>
              <a:buNone/>
            </a:pPr>
            <a:endParaRPr lang="en-US" altLang="zh-TW" sz="1300" b="0" smtClean="0">
              <a:latin typeface="Courier New" pitchFamily="49" charset="0"/>
            </a:endParaRPr>
          </a:p>
          <a:p>
            <a:pPr>
              <a:lnSpc>
                <a:spcPct val="90000"/>
              </a:lnSpc>
            </a:pPr>
            <a:r>
              <a:rPr lang="en-US" altLang="zh-TW" sz="2000" smtClean="0"/>
              <a:t>Reboot the routing engine:</a:t>
            </a:r>
          </a:p>
          <a:p>
            <a:pPr lvl="2">
              <a:lnSpc>
                <a:spcPct val="60000"/>
              </a:lnSpc>
              <a:buFont typeface="Wingdings" pitchFamily="2" charset="2"/>
              <a:buNone/>
            </a:pPr>
            <a:r>
              <a:rPr lang="en-US" altLang="zh-TW" sz="1300" b="0" smtClean="0">
                <a:latin typeface="Courier New" pitchFamily="49" charset="0"/>
              </a:rPr>
              <a:t>jeff@host&gt; request system reboot</a:t>
            </a:r>
          </a:p>
          <a:p>
            <a:pPr lvl="2">
              <a:lnSpc>
                <a:spcPct val="60000"/>
              </a:lnSpc>
              <a:buFont typeface="Wingdings" pitchFamily="2" charset="2"/>
              <a:buNone/>
            </a:pPr>
            <a:r>
              <a:rPr lang="en-US" altLang="zh-TW" sz="1300" b="0" smtClean="0">
                <a:latin typeface="Courier New" pitchFamily="49" charset="0"/>
              </a:rPr>
              <a:t>Reboot the system ? [yes,no] (no)</a:t>
            </a:r>
            <a:r>
              <a:rPr lang="en-US" altLang="zh-TW" sz="1300" smtClean="0">
                <a:solidFill>
                  <a:srgbClr val="FF0000"/>
                </a:solidFill>
                <a:latin typeface="Courier New" pitchFamily="49" charset="0"/>
              </a:rPr>
              <a:t> yes </a:t>
            </a:r>
          </a:p>
          <a:p>
            <a:pPr>
              <a:lnSpc>
                <a:spcPct val="90000"/>
              </a:lnSpc>
            </a:pPr>
            <a:r>
              <a:rPr lang="en-US" altLang="zh-TW" sz="2000" smtClean="0"/>
              <a:t>After the routing engine boot up, verify the current version </a:t>
            </a: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2"/>
          <p:cNvSpPr>
            <a:spLocks noGrp="1" noChangeArrowheads="1"/>
          </p:cNvSpPr>
          <p:nvPr>
            <p:ph type="title"/>
          </p:nvPr>
        </p:nvSpPr>
        <p:spPr/>
        <p:txBody>
          <a:bodyPr/>
          <a:lstStyle/>
          <a:p>
            <a:pPr>
              <a:defRPr/>
            </a:pPr>
            <a:r>
              <a:rPr lang="en-US" altLang="zh-TW" smtClean="0"/>
              <a:t>Password Recovery</a:t>
            </a:r>
          </a:p>
        </p:txBody>
      </p:sp>
      <p:sp>
        <p:nvSpPr>
          <p:cNvPr id="845827" name="Rectangle 3"/>
          <p:cNvSpPr>
            <a:spLocks noGrp="1" noChangeArrowheads="1"/>
          </p:cNvSpPr>
          <p:nvPr>
            <p:ph type="body" idx="1"/>
          </p:nvPr>
        </p:nvSpPr>
        <p:spPr/>
        <p:txBody>
          <a:bodyPr/>
          <a:lstStyle/>
          <a:p>
            <a:pPr>
              <a:lnSpc>
                <a:spcPct val="90000"/>
              </a:lnSpc>
            </a:pPr>
            <a:r>
              <a:rPr lang="en-US" altLang="zh-TW" sz="2000" smtClean="0"/>
              <a:t>Power-cycle the router</a:t>
            </a:r>
          </a:p>
          <a:p>
            <a:pPr>
              <a:lnSpc>
                <a:spcPct val="90000"/>
              </a:lnSpc>
            </a:pPr>
            <a:r>
              <a:rPr lang="en-US" altLang="zh-TW" sz="2000" smtClean="0"/>
              <a:t>From concole, interrupt the boot routine:</a:t>
            </a:r>
          </a:p>
          <a:p>
            <a:pPr lvl="2">
              <a:lnSpc>
                <a:spcPct val="60000"/>
              </a:lnSpc>
              <a:buFont typeface="Wingdings" pitchFamily="2" charset="2"/>
              <a:buNone/>
            </a:pPr>
            <a:r>
              <a:rPr lang="en-US" altLang="zh-TW" sz="1300" b="0" smtClean="0">
                <a:latin typeface="Courier New" pitchFamily="49" charset="0"/>
              </a:rPr>
              <a:t>Hit [Enter] to boot immediately, or space bar for command prompt.</a:t>
            </a:r>
          </a:p>
          <a:p>
            <a:pPr lvl="2">
              <a:lnSpc>
                <a:spcPct val="60000"/>
              </a:lnSpc>
              <a:buFont typeface="Wingdings" pitchFamily="2" charset="2"/>
              <a:buNone/>
            </a:pPr>
            <a:r>
              <a:rPr lang="nl-NL" altLang="zh-TW" sz="1300" b="0" smtClean="0">
                <a:latin typeface="Courier New" pitchFamily="49" charset="0"/>
              </a:rPr>
              <a:t>Booting [/kernel] in 1 second...</a:t>
            </a:r>
            <a:r>
              <a:rPr lang="nl-NL" altLang="zh-TW" sz="1300" smtClean="0">
                <a:solidFill>
                  <a:srgbClr val="FF0000"/>
                </a:solidFill>
                <a:latin typeface="Courier New" pitchFamily="49" charset="0"/>
              </a:rPr>
              <a:t>(space bar)</a:t>
            </a:r>
            <a:endParaRPr lang="en-US" altLang="zh-TW" sz="1300" smtClean="0">
              <a:solidFill>
                <a:srgbClr val="FF0000"/>
              </a:solidFill>
              <a:latin typeface="Courier New" pitchFamily="49" charset="0"/>
            </a:endParaRPr>
          </a:p>
          <a:p>
            <a:pPr>
              <a:lnSpc>
                <a:spcPct val="90000"/>
              </a:lnSpc>
            </a:pPr>
            <a:r>
              <a:rPr lang="en-US" altLang="zh-TW" sz="2000" smtClean="0"/>
              <a:t>Enter into single-user mode:</a:t>
            </a:r>
          </a:p>
          <a:p>
            <a:pPr lvl="2">
              <a:lnSpc>
                <a:spcPct val="60000"/>
              </a:lnSpc>
              <a:buFont typeface="Wingdings" pitchFamily="2" charset="2"/>
              <a:buNone/>
            </a:pPr>
            <a:r>
              <a:rPr lang="en-US" altLang="zh-TW" sz="1300" b="0" smtClean="0">
                <a:latin typeface="Courier New" pitchFamily="49" charset="0"/>
              </a:rPr>
              <a:t>Type '?' for a list of commands, 'help' for more detailed help.</a:t>
            </a:r>
          </a:p>
          <a:p>
            <a:pPr lvl="2">
              <a:lnSpc>
                <a:spcPct val="60000"/>
              </a:lnSpc>
              <a:buFont typeface="Wingdings" pitchFamily="2" charset="2"/>
              <a:buNone/>
            </a:pPr>
            <a:r>
              <a:rPr lang="en-US" altLang="zh-TW" sz="1300" b="0" smtClean="0">
                <a:latin typeface="Courier New" pitchFamily="49" charset="0"/>
              </a:rPr>
              <a:t>OK </a:t>
            </a:r>
            <a:r>
              <a:rPr lang="en-US" altLang="zh-TW" sz="1300" smtClean="0">
                <a:solidFill>
                  <a:srgbClr val="FF0000"/>
                </a:solidFill>
                <a:latin typeface="Courier New" pitchFamily="49" charset="0"/>
              </a:rPr>
              <a:t>boot -s</a:t>
            </a:r>
          </a:p>
          <a:p>
            <a:pPr>
              <a:lnSpc>
                <a:spcPct val="90000"/>
              </a:lnSpc>
            </a:pPr>
            <a:r>
              <a:rPr lang="en-US" altLang="zh-TW" sz="2000" smtClean="0"/>
              <a:t>Enter recovery mode:</a:t>
            </a:r>
          </a:p>
          <a:p>
            <a:pPr lvl="2">
              <a:lnSpc>
                <a:spcPct val="60000"/>
              </a:lnSpc>
              <a:buFont typeface="Wingdings" pitchFamily="2" charset="2"/>
              <a:buNone/>
            </a:pPr>
            <a:r>
              <a:rPr lang="en-US" altLang="zh-TW" sz="1300" b="0" smtClean="0">
                <a:latin typeface="Courier New" pitchFamily="49" charset="0"/>
              </a:rPr>
              <a:t>Enter full pathname of shell or 'recovery' for root password recovery or RETURN for /bin/sh: </a:t>
            </a:r>
            <a:r>
              <a:rPr lang="en-US" altLang="zh-TW" sz="1300" smtClean="0">
                <a:solidFill>
                  <a:srgbClr val="FF0000"/>
                </a:solidFill>
                <a:latin typeface="Courier New" pitchFamily="49" charset="0"/>
              </a:rPr>
              <a:t>recovery</a:t>
            </a:r>
          </a:p>
          <a:p>
            <a:pPr>
              <a:lnSpc>
                <a:spcPct val="90000"/>
              </a:lnSpc>
            </a:pPr>
            <a:r>
              <a:rPr lang="en-US" altLang="zh-TW" sz="2000" smtClean="0"/>
              <a:t>Enter configuration mode and either delete or change the root authentication password</a:t>
            </a:r>
            <a:endParaRPr lang="en-US" altLang="zh-TW" sz="1700" b="0" smtClean="0">
              <a:latin typeface="Courier New" pitchFamily="49" charset="0"/>
            </a:endParaRPr>
          </a:p>
          <a:p>
            <a:pPr>
              <a:lnSpc>
                <a:spcPct val="90000"/>
              </a:lnSpc>
            </a:pPr>
            <a:r>
              <a:rPr lang="en-US" altLang="zh-TW" sz="2000" smtClean="0"/>
              <a:t>Commit the changes, and exit configuration mode</a:t>
            </a:r>
            <a:endParaRPr lang="en-US" altLang="zh-TW" sz="1700" b="0" smtClean="0">
              <a:latin typeface="Courier New" pitchFamily="49" charset="0"/>
            </a:endParaRPr>
          </a:p>
          <a:p>
            <a:pPr>
              <a:lnSpc>
                <a:spcPct val="90000"/>
              </a:lnSpc>
            </a:pPr>
            <a:r>
              <a:rPr lang="en-US" altLang="zh-TW" sz="2000" smtClean="0"/>
              <a:t>Reboot the router</a:t>
            </a:r>
            <a:endParaRPr lang="en-US" altLang="zh-TW" sz="1700" b="0" smtClean="0">
              <a:latin typeface="Courier New" pitchFamily="49" charset="0"/>
            </a:endParaRPr>
          </a:p>
          <a:p>
            <a:pPr>
              <a:lnSpc>
                <a:spcPct val="90000"/>
              </a:lnSpc>
            </a:pPr>
            <a:r>
              <a:rPr lang="en-US" altLang="zh-TW" sz="2000" smtClean="0"/>
              <a:t>The system now reboots and changes made to root authentication are activated</a:t>
            </a: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ctrTitle" idx="4294967295"/>
          </p:nvPr>
        </p:nvSpPr>
        <p:spPr>
          <a:xfrm>
            <a:off x="2638425" y="3141663"/>
            <a:ext cx="5803900" cy="1387475"/>
          </a:xfrm>
          <a:solidFill>
            <a:srgbClr val="FFFFFF"/>
          </a:solidFill>
          <a:extLst>
            <a:ext uri="{91240B29-F687-4f45-9708-019B960494DF}">
              <a14:hiddenLine xmlns:a14="http://schemas.microsoft.com/office/drawing/2010/main" xmlns="" w="9525">
                <a:solidFill>
                  <a:srgbClr val="000000"/>
                </a:solidFill>
                <a:miter lim="800000"/>
                <a:headEnd/>
                <a:tailEnd/>
              </a14:hiddenLine>
            </a:ext>
          </a:extLst>
        </p:spPr>
        <p:txBody>
          <a:bodyPr lIns="83740" tIns="41870" rIns="83740" bIns="41870"/>
          <a:lstStyle/>
          <a:p>
            <a:pPr algn="r">
              <a:defRPr/>
            </a:pPr>
            <a:r>
              <a:rPr lang="en-US" altLang="zh-TW" sz="4400" smtClean="0"/>
              <a:t>Initial System Configuration</a:t>
            </a: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lstStyle/>
          <a:p>
            <a:pPr>
              <a:defRPr/>
            </a:pPr>
            <a:r>
              <a:rPr lang="en-US" altLang="zh-TW" smtClean="0"/>
              <a:t>Agenda: Initial System Configuration</a:t>
            </a:r>
          </a:p>
        </p:txBody>
      </p:sp>
      <p:sp>
        <p:nvSpPr>
          <p:cNvPr id="408579" name="Rectangle 3"/>
          <p:cNvSpPr>
            <a:spLocks noGrp="1" noChangeArrowheads="1"/>
          </p:cNvSpPr>
          <p:nvPr>
            <p:ph type="body" idx="1"/>
          </p:nvPr>
        </p:nvSpPr>
        <p:spPr>
          <a:xfrm>
            <a:off x="590550" y="1214438"/>
            <a:ext cx="7943850" cy="5022850"/>
          </a:xfrm>
        </p:spPr>
        <p:txBody>
          <a:bodyPr/>
          <a:lstStyle/>
          <a:p>
            <a:r>
              <a:rPr lang="en-US" altLang="zh-TW" sz="2800" smtClean="0"/>
              <a:t>User authentication and authorization</a:t>
            </a:r>
          </a:p>
          <a:p>
            <a:r>
              <a:rPr lang="en-US" altLang="zh-TW" sz="2800" smtClean="0"/>
              <a:t>Configuration groups</a:t>
            </a:r>
          </a:p>
          <a:p>
            <a:r>
              <a:rPr lang="en-US" altLang="zh-TW" sz="2800" smtClean="0"/>
              <a:t>System logging and tracing</a:t>
            </a:r>
          </a:p>
          <a:p>
            <a:r>
              <a:rPr lang="en-US" altLang="zh-TW" sz="2800" smtClean="0"/>
              <a:t>Interface configuration</a:t>
            </a:r>
          </a:p>
          <a:p>
            <a:r>
              <a:rPr lang="en-US" altLang="zh-TW" sz="2800" smtClean="0"/>
              <a:t>Initial configuration checklist</a:t>
            </a:r>
          </a:p>
          <a:p>
            <a:endParaRPr lang="en-US" altLang="zh-TW" sz="2800" smtClean="0"/>
          </a:p>
          <a:p>
            <a:endParaRPr lang="en-US" altLang="zh-TW" sz="2800" smtClean="0"/>
          </a:p>
          <a:p>
            <a:endParaRPr lang="zh-TW" altLang="en-US" sz="2800" smtClean="0"/>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p:txBody>
          <a:bodyPr/>
          <a:lstStyle/>
          <a:p>
            <a:pPr>
              <a:defRPr/>
            </a:pPr>
            <a:r>
              <a:rPr lang="en-US" altLang="zh-TW" smtClean="0"/>
              <a:t>User Authentication</a:t>
            </a:r>
          </a:p>
        </p:txBody>
      </p:sp>
      <p:sp>
        <p:nvSpPr>
          <p:cNvPr id="409603" name="Rectangle 3"/>
          <p:cNvSpPr>
            <a:spLocks noGrp="1" noChangeArrowheads="1"/>
          </p:cNvSpPr>
          <p:nvPr>
            <p:ph type="body" idx="1"/>
          </p:nvPr>
        </p:nvSpPr>
        <p:spPr>
          <a:xfrm>
            <a:off x="304800" y="1241425"/>
            <a:ext cx="8589963" cy="5064125"/>
          </a:xfrm>
        </p:spPr>
        <p:txBody>
          <a:bodyPr/>
          <a:lstStyle/>
          <a:p>
            <a:r>
              <a:rPr lang="en-US" altLang="zh-TW" smtClean="0"/>
              <a:t>Local</a:t>
            </a:r>
          </a:p>
          <a:p>
            <a:pPr lvl="1"/>
            <a:r>
              <a:rPr lang="en-US" altLang="zh-TW" smtClean="0"/>
              <a:t>Name and password</a:t>
            </a:r>
          </a:p>
          <a:p>
            <a:pPr lvl="1"/>
            <a:r>
              <a:rPr lang="en-US" altLang="zh-TW" smtClean="0"/>
              <a:t>Individual accounts and home directories</a:t>
            </a:r>
          </a:p>
          <a:p>
            <a:pPr lvl="1"/>
            <a:r>
              <a:rPr lang="en-US" altLang="zh-TW" smtClean="0"/>
              <a:t>Per-user command </a:t>
            </a:r>
            <a:r>
              <a:rPr lang="en-US" altLang="zh-TW" i="1" smtClean="0"/>
              <a:t>class</a:t>
            </a:r>
            <a:r>
              <a:rPr lang="en-US" altLang="zh-TW" smtClean="0"/>
              <a:t> permissions</a:t>
            </a:r>
          </a:p>
          <a:p>
            <a:r>
              <a:rPr lang="en-US" altLang="zh-TW" smtClean="0"/>
              <a:t>RADIUS/TACACS+</a:t>
            </a:r>
          </a:p>
          <a:p>
            <a:pPr lvl="1"/>
            <a:r>
              <a:rPr lang="en-US" altLang="zh-TW" smtClean="0"/>
              <a:t>Supports authentication, per-class authorization, and extended regular expressions that alter the permissions associated with the user</a:t>
            </a:r>
            <a:r>
              <a:rPr lang="zh-TW" altLang="en-US" smtClean="0">
                <a:latin typeface="Arial" pitchFamily="34" charset="0"/>
              </a:rPr>
              <a:t>’</a:t>
            </a:r>
            <a:r>
              <a:rPr lang="en-US" altLang="zh-TW" smtClean="0"/>
              <a:t>s login class</a:t>
            </a:r>
          </a:p>
          <a:p>
            <a:r>
              <a:rPr lang="en-US" altLang="zh-TW" smtClean="0"/>
              <a:t>Authentication order can be specified</a:t>
            </a:r>
          </a:p>
          <a:p>
            <a:pPr lvl="1"/>
            <a:r>
              <a:rPr lang="en-US" altLang="zh-TW" smtClean="0"/>
              <a:t>By default, fall back to local authentication when RADIUS or TACACS+ fails</a:t>
            </a: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p:txBody>
          <a:bodyPr/>
          <a:lstStyle/>
          <a:p>
            <a:pPr>
              <a:defRPr/>
            </a:pPr>
            <a:r>
              <a:rPr lang="en-US" altLang="zh-TW" smtClean="0"/>
              <a:t>Login Class Permissions</a:t>
            </a:r>
          </a:p>
        </p:txBody>
      </p:sp>
      <p:sp>
        <p:nvSpPr>
          <p:cNvPr id="410627" name="Rectangle 3"/>
          <p:cNvSpPr>
            <a:spLocks noGrp="1" noChangeArrowheads="1"/>
          </p:cNvSpPr>
          <p:nvPr>
            <p:ph type="body" idx="1"/>
          </p:nvPr>
        </p:nvSpPr>
        <p:spPr>
          <a:xfrm>
            <a:off x="304800" y="1241425"/>
            <a:ext cx="8589963" cy="5064125"/>
          </a:xfrm>
        </p:spPr>
        <p:txBody>
          <a:bodyPr/>
          <a:lstStyle/>
          <a:p>
            <a:pPr>
              <a:lnSpc>
                <a:spcPct val="90000"/>
              </a:lnSpc>
              <a:buFont typeface="Wingdings" charset="0"/>
              <a:buChar char="u"/>
              <a:defRPr/>
            </a:pPr>
            <a:r>
              <a:rPr lang="en-US" altLang="zh-TW" smtClean="0"/>
              <a:t>Each nonroot user is associated with a login class</a:t>
            </a:r>
          </a:p>
          <a:p>
            <a:pPr lvl="1">
              <a:lnSpc>
                <a:spcPct val="90000"/>
              </a:lnSpc>
              <a:buFont typeface="Wingdings" charset="0"/>
              <a:buChar char="v"/>
              <a:defRPr/>
            </a:pPr>
            <a:r>
              <a:rPr lang="en-US" altLang="zh-TW" smtClean="0"/>
              <a:t>Each login class can be associated with one or more permission flags</a:t>
            </a:r>
          </a:p>
          <a:p>
            <a:pPr lvl="2">
              <a:lnSpc>
                <a:spcPct val="90000"/>
              </a:lnSpc>
              <a:buFont typeface="Wingdings" charset="0"/>
              <a:buChar char="u"/>
              <a:defRPr/>
            </a:pPr>
            <a:r>
              <a:rPr lang="en-US" altLang="zh-TW" smtClean="0"/>
              <a:t>Sample permissions include </a:t>
            </a:r>
            <a:r>
              <a:rPr lang="en-US" altLang="zh-TW" smtClean="0">
                <a:latin typeface="Courier New" charset="0"/>
              </a:rPr>
              <a:t>access</a:t>
            </a:r>
            <a:r>
              <a:rPr lang="en-US" altLang="zh-TW" smtClean="0"/>
              <a:t>, </a:t>
            </a:r>
            <a:r>
              <a:rPr lang="en-US" altLang="zh-TW" smtClean="0">
                <a:latin typeface="Courier New" charset="0"/>
              </a:rPr>
              <a:t>configuration</a:t>
            </a:r>
            <a:r>
              <a:rPr lang="en-US" altLang="zh-TW" smtClean="0"/>
              <a:t>, and </a:t>
            </a:r>
            <a:r>
              <a:rPr lang="en-US" altLang="zh-TW" smtClean="0">
                <a:latin typeface="Courier New" charset="0"/>
              </a:rPr>
              <a:t>clear</a:t>
            </a:r>
          </a:p>
          <a:p>
            <a:pPr lvl="2">
              <a:lnSpc>
                <a:spcPct val="90000"/>
              </a:lnSpc>
              <a:buFont typeface="Wingdings" charset="0"/>
              <a:buChar char="u"/>
              <a:defRPr/>
            </a:pPr>
            <a:r>
              <a:rPr lang="en-US" altLang="zh-TW" smtClean="0"/>
              <a:t>Individual commands can be allowed or denied with regular expressions</a:t>
            </a:r>
          </a:p>
          <a:p>
            <a:pPr>
              <a:lnSpc>
                <a:spcPct val="90000"/>
              </a:lnSpc>
              <a:buFont typeface="Wingdings" charset="0"/>
              <a:buChar char="u"/>
              <a:defRPr/>
            </a:pPr>
            <a:r>
              <a:rPr lang="en-US" altLang="zh-TW" smtClean="0"/>
              <a:t>Default login classes and permissions</a:t>
            </a:r>
          </a:p>
          <a:p>
            <a:pPr lvl="1">
              <a:lnSpc>
                <a:spcPct val="90000"/>
              </a:lnSpc>
              <a:buFont typeface="Wingdings" charset="0"/>
              <a:buChar char="v"/>
              <a:defRPr/>
            </a:pPr>
            <a:r>
              <a:rPr lang="en-US" altLang="zh-TW" sz="1800" smtClean="0">
                <a:latin typeface="Courier New" charset="0"/>
              </a:rPr>
              <a:t>operator</a:t>
            </a:r>
          </a:p>
          <a:p>
            <a:pPr lvl="2">
              <a:lnSpc>
                <a:spcPct val="90000"/>
              </a:lnSpc>
              <a:buFont typeface="Wingdings" charset="0"/>
              <a:buChar char="u"/>
              <a:defRPr/>
            </a:pPr>
            <a:r>
              <a:rPr lang="en-US" altLang="zh-TW" smtClean="0"/>
              <a:t> Clear, network, reset trace, view</a:t>
            </a:r>
          </a:p>
          <a:p>
            <a:pPr lvl="1">
              <a:lnSpc>
                <a:spcPct val="90000"/>
              </a:lnSpc>
              <a:buFont typeface="Wingdings" charset="0"/>
              <a:buChar char="v"/>
              <a:defRPr/>
            </a:pPr>
            <a:r>
              <a:rPr lang="en-US" altLang="zh-TW" sz="1800" smtClean="0">
                <a:latin typeface="Courier New" charset="0"/>
              </a:rPr>
              <a:t>read-only</a:t>
            </a:r>
          </a:p>
          <a:p>
            <a:pPr lvl="2">
              <a:lnSpc>
                <a:spcPct val="90000"/>
              </a:lnSpc>
              <a:buFont typeface="Wingdings" charset="0"/>
              <a:buChar char="u"/>
              <a:defRPr/>
            </a:pPr>
            <a:r>
              <a:rPr lang="en-US" altLang="zh-TW" smtClean="0"/>
              <a:t> View </a:t>
            </a:r>
          </a:p>
          <a:p>
            <a:pPr lvl="1">
              <a:lnSpc>
                <a:spcPct val="90000"/>
              </a:lnSpc>
              <a:buFont typeface="Wingdings" charset="0"/>
              <a:buChar char="v"/>
              <a:defRPr/>
            </a:pPr>
            <a:r>
              <a:rPr lang="en-US" altLang="zh-TW" sz="1800" smtClean="0">
                <a:latin typeface="Courier New" charset="0"/>
              </a:rPr>
              <a:t>super-user</a:t>
            </a:r>
            <a:r>
              <a:rPr lang="en-US" altLang="zh-TW" smtClean="0"/>
              <a:t> (also known as </a:t>
            </a:r>
            <a:r>
              <a:rPr lang="en-US" altLang="zh-TW" sz="1800" smtClean="0">
                <a:latin typeface="Courier New" charset="0"/>
              </a:rPr>
              <a:t>superuser</a:t>
            </a:r>
            <a:r>
              <a:rPr lang="en-US" altLang="zh-TW" smtClean="0"/>
              <a:t>)</a:t>
            </a:r>
          </a:p>
          <a:p>
            <a:pPr lvl="2">
              <a:lnSpc>
                <a:spcPct val="90000"/>
              </a:lnSpc>
              <a:buFont typeface="Wingdings" charset="0"/>
              <a:buChar char="u"/>
              <a:defRPr/>
            </a:pPr>
            <a:r>
              <a:rPr lang="en-US" altLang="zh-TW" smtClean="0"/>
              <a:t> All </a:t>
            </a:r>
          </a:p>
          <a:p>
            <a:pPr lvl="1">
              <a:lnSpc>
                <a:spcPct val="90000"/>
              </a:lnSpc>
              <a:buFont typeface="Wingdings" charset="0"/>
              <a:buChar char="v"/>
              <a:defRPr/>
            </a:pPr>
            <a:r>
              <a:rPr lang="en-US" altLang="zh-TW" sz="1800" smtClean="0">
                <a:latin typeface="Courier New" charset="0"/>
              </a:rPr>
              <a:t>unauthorized</a:t>
            </a:r>
          </a:p>
          <a:p>
            <a:pPr lvl="2">
              <a:lnSpc>
                <a:spcPct val="90000"/>
              </a:lnSpc>
              <a:buFont typeface="Wingdings" charset="0"/>
              <a:buChar char="u"/>
              <a:defRPr/>
            </a:pPr>
            <a:r>
              <a:rPr lang="en-US" altLang="zh-TW" smtClean="0"/>
              <a:t> None </a:t>
            </a: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p:txBody>
          <a:bodyPr/>
          <a:lstStyle/>
          <a:p>
            <a:pPr>
              <a:defRPr/>
            </a:pPr>
            <a:r>
              <a:rPr lang="en-US" altLang="zh-TW" smtClean="0"/>
              <a:t>Login Class Configuration Example</a:t>
            </a:r>
          </a:p>
        </p:txBody>
      </p:sp>
      <p:sp>
        <p:nvSpPr>
          <p:cNvPr id="411651" name="Rectangle 3"/>
          <p:cNvSpPr>
            <a:spLocks noGrp="1" noChangeArrowheads="1"/>
          </p:cNvSpPr>
          <p:nvPr>
            <p:ph type="body" idx="1"/>
          </p:nvPr>
        </p:nvSpPr>
        <p:spPr>
          <a:xfrm>
            <a:off x="304800" y="1241425"/>
            <a:ext cx="8839200" cy="5064125"/>
          </a:xfrm>
        </p:spPr>
        <p:txBody>
          <a:bodyPr/>
          <a:lstStyle/>
          <a:p>
            <a:pPr>
              <a:lnSpc>
                <a:spcPct val="80000"/>
              </a:lnSpc>
            </a:pPr>
            <a:r>
              <a:rPr lang="en-US" altLang="zh-TW" sz="2000" smtClean="0"/>
              <a:t>This configuration defines two nonroot users in the local database</a:t>
            </a:r>
          </a:p>
          <a:p>
            <a:pPr lvl="1">
              <a:lnSpc>
                <a:spcPct val="80000"/>
              </a:lnSpc>
            </a:pPr>
            <a:r>
              <a:rPr lang="en-US" altLang="zh-TW" sz="1800" smtClean="0"/>
              <a:t>The ops user has limited permissions, while the lab user has all possible permissions</a:t>
            </a:r>
          </a:p>
          <a:p>
            <a:pPr lvl="1">
              <a:lnSpc>
                <a:spcPct val="80000"/>
              </a:lnSpc>
            </a:pPr>
            <a:endParaRPr lang="en-US" altLang="zh-TW" sz="1800" smtClean="0"/>
          </a:p>
          <a:p>
            <a:pPr lvl="1">
              <a:lnSpc>
                <a:spcPct val="70000"/>
              </a:lnSpc>
              <a:buFont typeface="Wingdings" pitchFamily="2" charset="2"/>
              <a:buNone/>
            </a:pPr>
            <a:r>
              <a:rPr lang="en-US" altLang="zh-TW" sz="1400" smtClean="0">
                <a:latin typeface="Courier New" pitchFamily="49" charset="0"/>
              </a:rPr>
              <a:t>[edit system login]</a:t>
            </a:r>
          </a:p>
          <a:p>
            <a:pPr lvl="1">
              <a:lnSpc>
                <a:spcPct val="70000"/>
              </a:lnSpc>
              <a:buFont typeface="Wingdings" pitchFamily="2" charset="2"/>
              <a:buNone/>
            </a:pPr>
            <a:r>
              <a:rPr lang="en-US" altLang="zh-TW" sz="1400" smtClean="0">
                <a:latin typeface="Courier New" pitchFamily="49" charset="0"/>
              </a:rPr>
              <a:t>jeff@host# show </a:t>
            </a:r>
          </a:p>
          <a:p>
            <a:pPr lvl="1">
              <a:lnSpc>
                <a:spcPct val="70000"/>
              </a:lnSpc>
              <a:buFont typeface="Wingdings" pitchFamily="2" charset="2"/>
              <a:buNone/>
            </a:pPr>
            <a:r>
              <a:rPr lang="en-US" altLang="zh-TW" sz="1400" smtClean="0">
                <a:solidFill>
                  <a:srgbClr val="FF0000"/>
                </a:solidFill>
                <a:latin typeface="Courier New" pitchFamily="49" charset="0"/>
              </a:rPr>
              <a:t>class ops {</a:t>
            </a:r>
          </a:p>
          <a:p>
            <a:pPr lvl="1">
              <a:lnSpc>
                <a:spcPct val="70000"/>
              </a:lnSpc>
              <a:buFont typeface="Wingdings" pitchFamily="2" charset="2"/>
              <a:buNone/>
            </a:pPr>
            <a:r>
              <a:rPr lang="en-US" altLang="zh-TW" sz="1400" smtClean="0">
                <a:solidFill>
                  <a:srgbClr val="FF0000"/>
                </a:solidFill>
                <a:latin typeface="Courier New" pitchFamily="49" charset="0"/>
              </a:rPr>
              <a:t>    permissions [ clear network view view-configuration ];</a:t>
            </a:r>
          </a:p>
          <a:p>
            <a:pPr lvl="1">
              <a:lnSpc>
                <a:spcPct val="70000"/>
              </a:lnSpc>
              <a:buFont typeface="Wingdings" pitchFamily="2" charset="2"/>
              <a:buNone/>
            </a:pPr>
            <a:r>
              <a:rPr lang="en-US" altLang="zh-TW" sz="1400" smtClean="0">
                <a:solidFill>
                  <a:srgbClr val="FF0000"/>
                </a:solidFill>
                <a:latin typeface="Courier New" pitchFamily="49" charset="0"/>
              </a:rPr>
              <a:t>}</a:t>
            </a:r>
          </a:p>
          <a:p>
            <a:pPr lvl="1">
              <a:lnSpc>
                <a:spcPct val="70000"/>
              </a:lnSpc>
              <a:buFont typeface="Wingdings" pitchFamily="2" charset="2"/>
              <a:buNone/>
            </a:pPr>
            <a:r>
              <a:rPr lang="en-US" altLang="zh-TW" sz="1400" smtClean="0">
                <a:latin typeface="Courier New" pitchFamily="49" charset="0"/>
              </a:rPr>
              <a:t>user lab {</a:t>
            </a:r>
          </a:p>
          <a:p>
            <a:pPr lvl="1">
              <a:lnSpc>
                <a:spcPct val="70000"/>
              </a:lnSpc>
              <a:buFont typeface="Wingdings" pitchFamily="2" charset="2"/>
              <a:buNone/>
            </a:pPr>
            <a:r>
              <a:rPr lang="en-US" altLang="zh-TW" sz="1400" smtClean="0">
                <a:latin typeface="Courier New" pitchFamily="49" charset="0"/>
              </a:rPr>
              <a:t>    </a:t>
            </a:r>
            <a:r>
              <a:rPr lang="en-US" altLang="zh-TW" sz="1400" smtClean="0">
                <a:solidFill>
                  <a:srgbClr val="FF0000"/>
                </a:solidFill>
                <a:latin typeface="Courier New" pitchFamily="49" charset="0"/>
              </a:rPr>
              <a:t>class super-user;</a:t>
            </a:r>
          </a:p>
          <a:p>
            <a:pPr lvl="1">
              <a:lnSpc>
                <a:spcPct val="70000"/>
              </a:lnSpc>
              <a:buFont typeface="Wingdings" pitchFamily="2" charset="2"/>
              <a:buNone/>
            </a:pPr>
            <a:r>
              <a:rPr lang="en-US" altLang="zh-TW" sz="1400" smtClean="0">
                <a:latin typeface="Courier New" pitchFamily="49" charset="0"/>
              </a:rPr>
              <a:t>    authentication {</a:t>
            </a:r>
          </a:p>
          <a:p>
            <a:pPr lvl="1">
              <a:lnSpc>
                <a:spcPct val="70000"/>
              </a:lnSpc>
              <a:buFont typeface="Wingdings" pitchFamily="2" charset="2"/>
              <a:buNone/>
            </a:pPr>
            <a:r>
              <a:rPr lang="en-US" altLang="zh-TW" sz="1400" smtClean="0">
                <a:latin typeface="Courier New" pitchFamily="49" charset="0"/>
              </a:rPr>
              <a:t>        encrypted-password "$1$.NsYRFPl$PLRfr3cBG26cJAOu1"; ## SECRET-DATA</a:t>
            </a:r>
          </a:p>
          <a:p>
            <a:pPr lvl="1">
              <a:lnSpc>
                <a:spcPct val="70000"/>
              </a:lnSpc>
              <a:buFont typeface="Wingdings" pitchFamily="2" charset="2"/>
              <a:buNone/>
            </a:pPr>
            <a:r>
              <a:rPr lang="en-US" altLang="zh-TW" sz="1400" smtClean="0">
                <a:latin typeface="Courier New" pitchFamily="49" charset="0"/>
              </a:rPr>
              <a:t>    }</a:t>
            </a:r>
          </a:p>
          <a:p>
            <a:pPr lvl="1">
              <a:lnSpc>
                <a:spcPct val="70000"/>
              </a:lnSpc>
              <a:buFont typeface="Wingdings" pitchFamily="2" charset="2"/>
              <a:buNone/>
            </a:pPr>
            <a:r>
              <a:rPr lang="en-US" altLang="zh-TW" sz="1400" smtClean="0">
                <a:latin typeface="Courier New" pitchFamily="49" charset="0"/>
              </a:rPr>
              <a:t>}</a:t>
            </a:r>
          </a:p>
          <a:p>
            <a:pPr lvl="1">
              <a:lnSpc>
                <a:spcPct val="70000"/>
              </a:lnSpc>
              <a:buFont typeface="Wingdings" pitchFamily="2" charset="2"/>
              <a:buNone/>
            </a:pPr>
            <a:r>
              <a:rPr lang="en-US" altLang="zh-TW" sz="1400" smtClean="0">
                <a:latin typeface="Courier New" pitchFamily="49" charset="0"/>
              </a:rPr>
              <a:t>user ops {</a:t>
            </a:r>
          </a:p>
          <a:p>
            <a:pPr lvl="1">
              <a:lnSpc>
                <a:spcPct val="70000"/>
              </a:lnSpc>
              <a:buFont typeface="Wingdings" pitchFamily="2" charset="2"/>
              <a:buNone/>
            </a:pPr>
            <a:r>
              <a:rPr lang="en-US" altLang="zh-TW" sz="1400" smtClean="0">
                <a:latin typeface="Courier New" pitchFamily="49" charset="0"/>
              </a:rPr>
              <a:t>    </a:t>
            </a:r>
            <a:r>
              <a:rPr lang="en-US" altLang="zh-TW" sz="1400" smtClean="0">
                <a:solidFill>
                  <a:srgbClr val="FF0000"/>
                </a:solidFill>
                <a:latin typeface="Courier New" pitchFamily="49" charset="0"/>
              </a:rPr>
              <a:t>class ops;</a:t>
            </a:r>
            <a:r>
              <a:rPr lang="en-US" altLang="zh-TW" sz="1400" smtClean="0">
                <a:latin typeface="Courier New" pitchFamily="49" charset="0"/>
              </a:rPr>
              <a:t> </a:t>
            </a:r>
          </a:p>
          <a:p>
            <a:pPr lvl="1">
              <a:lnSpc>
                <a:spcPct val="70000"/>
              </a:lnSpc>
              <a:buFont typeface="Wingdings" pitchFamily="2" charset="2"/>
              <a:buNone/>
            </a:pPr>
            <a:r>
              <a:rPr lang="en-US" altLang="zh-TW" sz="1400" smtClean="0">
                <a:latin typeface="Courier New" pitchFamily="49" charset="0"/>
              </a:rPr>
              <a:t>    idle-timeout 20;</a:t>
            </a:r>
          </a:p>
          <a:p>
            <a:pPr lvl="1">
              <a:lnSpc>
                <a:spcPct val="70000"/>
              </a:lnSpc>
              <a:buFont typeface="Wingdings" pitchFamily="2" charset="2"/>
              <a:buNone/>
            </a:pPr>
            <a:r>
              <a:rPr lang="en-US" altLang="zh-TW" sz="1400" smtClean="0">
                <a:latin typeface="Courier New" pitchFamily="49" charset="0"/>
              </a:rPr>
              <a:t>    authentication {</a:t>
            </a:r>
          </a:p>
          <a:p>
            <a:pPr lvl="1">
              <a:lnSpc>
                <a:spcPct val="70000"/>
              </a:lnSpc>
              <a:buFont typeface="Wingdings" pitchFamily="2" charset="2"/>
              <a:buNone/>
            </a:pPr>
            <a:r>
              <a:rPr lang="en-US" altLang="zh-TW" sz="1400" smtClean="0">
                <a:latin typeface="Courier New" pitchFamily="49" charset="0"/>
              </a:rPr>
              <a:t>        encrypted-password "$1$scmwG5bG$27fb/TG9RGjfDKGC0"; ## SECRET-DATA</a:t>
            </a:r>
          </a:p>
          <a:p>
            <a:pPr lvl="1">
              <a:lnSpc>
                <a:spcPct val="70000"/>
              </a:lnSpc>
              <a:buFont typeface="Wingdings" pitchFamily="2" charset="2"/>
              <a:buNone/>
            </a:pPr>
            <a:r>
              <a:rPr lang="en-US" altLang="zh-TW" sz="1400" smtClean="0">
                <a:latin typeface="Courier New" pitchFamily="49" charset="0"/>
              </a:rPr>
              <a:t>    }</a:t>
            </a:r>
          </a:p>
          <a:p>
            <a:pPr lvl="1">
              <a:lnSpc>
                <a:spcPct val="70000"/>
              </a:lnSpc>
              <a:buFont typeface="Wingdings" pitchFamily="2" charset="2"/>
              <a:buNone/>
            </a:pPr>
            <a:r>
              <a:rPr lang="en-US" altLang="zh-TW" sz="1400" smtClean="0">
                <a:latin typeface="Courier New" pitchFamily="49" charset="0"/>
              </a:rPr>
              <a:t>}</a:t>
            </a:r>
          </a:p>
          <a:p>
            <a:pPr lvl="1">
              <a:lnSpc>
                <a:spcPct val="80000"/>
              </a:lnSpc>
              <a:buFont typeface="Wingdings" pitchFamily="2" charset="2"/>
              <a:buNone/>
            </a:pPr>
            <a:endParaRPr lang="en-US" altLang="zh-TW" sz="1400" smtClean="0">
              <a:latin typeface="Courier New" pitchFamily="49" charset="0"/>
            </a:endParaRPr>
          </a:p>
        </p:txBody>
      </p:sp>
      <p:sp>
        <p:nvSpPr>
          <p:cNvPr id="411652" name="Freeform 4"/>
          <p:cNvSpPr>
            <a:spLocks/>
          </p:cNvSpPr>
          <p:nvPr/>
        </p:nvSpPr>
        <p:spPr bwMode="gray">
          <a:xfrm>
            <a:off x="7091363" y="2630488"/>
            <a:ext cx="981075" cy="441325"/>
          </a:xfrm>
          <a:custGeom>
            <a:avLst/>
            <a:gdLst>
              <a:gd name="T0" fmla="*/ 762000 w 618"/>
              <a:gd name="T1" fmla="*/ 0 h 278"/>
              <a:gd name="T2" fmla="*/ 854075 w 618"/>
              <a:gd name="T3" fmla="*/ 258763 h 278"/>
              <a:gd name="T4" fmla="*/ 0 w 618"/>
              <a:gd name="T5" fmla="*/ 441325 h 278"/>
              <a:gd name="T6" fmla="*/ 0 60000 65536"/>
              <a:gd name="T7" fmla="*/ 0 60000 65536"/>
              <a:gd name="T8" fmla="*/ 0 60000 65536"/>
            </a:gdLst>
            <a:ahLst/>
            <a:cxnLst>
              <a:cxn ang="T6">
                <a:pos x="T0" y="T1"/>
              </a:cxn>
              <a:cxn ang="T7">
                <a:pos x="T2" y="T3"/>
              </a:cxn>
              <a:cxn ang="T8">
                <a:pos x="T4" y="T5"/>
              </a:cxn>
            </a:cxnLst>
            <a:rect l="0" t="0" r="r" b="b"/>
            <a:pathLst>
              <a:path w="618" h="278">
                <a:moveTo>
                  <a:pt x="480" y="0"/>
                </a:moveTo>
                <a:cubicBezTo>
                  <a:pt x="490" y="29"/>
                  <a:pt x="618" y="117"/>
                  <a:pt x="538" y="163"/>
                </a:cubicBezTo>
                <a:cubicBezTo>
                  <a:pt x="458" y="209"/>
                  <a:pt x="112" y="254"/>
                  <a:pt x="0" y="278"/>
                </a:cubicBezTo>
              </a:path>
            </a:pathLst>
          </a:custGeom>
          <a:noFill/>
          <a:ln w="9525" cap="flat" cmpd="sng">
            <a:solidFill>
              <a:schemeClr val="tx1"/>
            </a:solidFill>
            <a:prstDash val="solid"/>
            <a:round/>
            <a:headEnd type="none" w="med" len="med"/>
            <a:tailEnd type="triangle" w="med" len="med"/>
          </a:ln>
          <a:effectLst/>
        </p:spPr>
        <p:txBody>
          <a:bodyPr anchor="ctr">
            <a:spAutoFit/>
          </a:bodyPr>
          <a:lstStyle/>
          <a:p>
            <a:endParaRPr lang="zh-TW" altLang="en-US"/>
          </a:p>
        </p:txBody>
      </p:sp>
      <p:sp>
        <p:nvSpPr>
          <p:cNvPr id="411653" name="Text Box 5"/>
          <p:cNvSpPr txBox="1">
            <a:spLocks noChangeArrowheads="1"/>
          </p:cNvSpPr>
          <p:nvPr/>
        </p:nvSpPr>
        <p:spPr bwMode="auto">
          <a:xfrm>
            <a:off x="3670300" y="3495675"/>
            <a:ext cx="540067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pPr>
              <a:spcBef>
                <a:spcPct val="50000"/>
              </a:spcBef>
              <a:defRPr/>
            </a:pPr>
            <a:r>
              <a:rPr lang="en-US" altLang="zh-TW">
                <a:latin typeface="Arial" charset="0"/>
                <a:ea typeface="新細明體" charset="0"/>
              </a:rPr>
              <a:t>Predefined login class with all permissions granted</a:t>
            </a:r>
          </a:p>
        </p:txBody>
      </p:sp>
      <p:sp>
        <p:nvSpPr>
          <p:cNvPr id="411654" name="Text Box 6"/>
          <p:cNvSpPr txBox="1">
            <a:spLocks noChangeArrowheads="1"/>
          </p:cNvSpPr>
          <p:nvPr/>
        </p:nvSpPr>
        <p:spPr bwMode="auto">
          <a:xfrm>
            <a:off x="3670300" y="4646613"/>
            <a:ext cx="540067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pPr>
              <a:spcBef>
                <a:spcPct val="50000"/>
              </a:spcBef>
              <a:defRPr/>
            </a:pPr>
            <a:r>
              <a:rPr lang="en-US" altLang="zh-TW">
                <a:latin typeface="Arial" charset="0"/>
                <a:ea typeface="新細明體" charset="0"/>
              </a:rPr>
              <a:t>A custom login class</a:t>
            </a:r>
          </a:p>
        </p:txBody>
      </p:sp>
      <p:sp>
        <p:nvSpPr>
          <p:cNvPr id="411655" name="Text Box 7"/>
          <p:cNvSpPr txBox="1">
            <a:spLocks noChangeArrowheads="1"/>
          </p:cNvSpPr>
          <p:nvPr/>
        </p:nvSpPr>
        <p:spPr bwMode="auto">
          <a:xfrm>
            <a:off x="3670300" y="2271713"/>
            <a:ext cx="540067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pPr>
              <a:spcBef>
                <a:spcPct val="50000"/>
              </a:spcBef>
              <a:defRPr/>
            </a:pPr>
            <a:r>
              <a:rPr lang="en-US" altLang="zh-TW">
                <a:latin typeface="Arial" charset="0"/>
                <a:ea typeface="新細明體" charset="0"/>
              </a:rPr>
              <a:t>Definition of permissions for the </a:t>
            </a:r>
            <a:r>
              <a:rPr lang="en-US" altLang="zh-TW">
                <a:latin typeface="Courier New" charset="0"/>
                <a:ea typeface="新細明體" charset="0"/>
              </a:rPr>
              <a:t>ops</a:t>
            </a:r>
            <a:r>
              <a:rPr lang="en-US" altLang="zh-TW">
                <a:latin typeface="Arial" charset="0"/>
                <a:ea typeface="新細明體" charset="0"/>
              </a:rPr>
              <a:t> login class</a:t>
            </a:r>
          </a:p>
        </p:txBody>
      </p:sp>
      <p:sp>
        <p:nvSpPr>
          <p:cNvPr id="411656" name="Freeform 8"/>
          <p:cNvSpPr>
            <a:spLocks/>
          </p:cNvSpPr>
          <p:nvPr/>
        </p:nvSpPr>
        <p:spPr bwMode="gray">
          <a:xfrm>
            <a:off x="2986088" y="3354388"/>
            <a:ext cx="1300162" cy="366712"/>
          </a:xfrm>
          <a:custGeom>
            <a:avLst/>
            <a:gdLst>
              <a:gd name="T0" fmla="*/ 1300162 w 819"/>
              <a:gd name="T1" fmla="*/ 182562 h 231"/>
              <a:gd name="T2" fmla="*/ 750887 w 819"/>
              <a:gd name="T3" fmla="*/ 30162 h 231"/>
              <a:gd name="T4" fmla="*/ 0 w 819"/>
              <a:gd name="T5" fmla="*/ 366712 h 231"/>
              <a:gd name="T6" fmla="*/ 0 60000 65536"/>
              <a:gd name="T7" fmla="*/ 0 60000 65536"/>
              <a:gd name="T8" fmla="*/ 0 60000 65536"/>
            </a:gdLst>
            <a:ahLst/>
            <a:cxnLst>
              <a:cxn ang="T6">
                <a:pos x="T0" y="T1"/>
              </a:cxn>
              <a:cxn ang="T7">
                <a:pos x="T2" y="T3"/>
              </a:cxn>
              <a:cxn ang="T8">
                <a:pos x="T4" y="T5"/>
              </a:cxn>
            </a:cxnLst>
            <a:rect l="0" t="0" r="r" b="b"/>
            <a:pathLst>
              <a:path w="819" h="231">
                <a:moveTo>
                  <a:pt x="819" y="115"/>
                </a:moveTo>
                <a:cubicBezTo>
                  <a:pt x="761" y="99"/>
                  <a:pt x="609" y="0"/>
                  <a:pt x="473" y="19"/>
                </a:cubicBezTo>
                <a:cubicBezTo>
                  <a:pt x="337" y="38"/>
                  <a:pt x="99" y="187"/>
                  <a:pt x="0" y="231"/>
                </a:cubicBezTo>
              </a:path>
            </a:pathLst>
          </a:custGeom>
          <a:noFill/>
          <a:ln w="9525" cap="flat" cmpd="sng">
            <a:solidFill>
              <a:schemeClr val="tx1"/>
            </a:solidFill>
            <a:prstDash val="solid"/>
            <a:round/>
            <a:headEnd type="none" w="med" len="med"/>
            <a:tailEnd type="triangle" w="med" len="med"/>
          </a:ln>
          <a:effectLst/>
        </p:spPr>
        <p:txBody>
          <a:bodyPr anchor="ctr">
            <a:spAutoFit/>
          </a:bodyPr>
          <a:lstStyle/>
          <a:p>
            <a:endParaRPr lang="zh-TW" altLang="en-US"/>
          </a:p>
        </p:txBody>
      </p:sp>
      <p:sp>
        <p:nvSpPr>
          <p:cNvPr id="411657" name="Freeform 9"/>
          <p:cNvSpPr>
            <a:spLocks/>
          </p:cNvSpPr>
          <p:nvPr/>
        </p:nvSpPr>
        <p:spPr bwMode="gray">
          <a:xfrm>
            <a:off x="2411413" y="4430713"/>
            <a:ext cx="1300162" cy="366712"/>
          </a:xfrm>
          <a:custGeom>
            <a:avLst/>
            <a:gdLst>
              <a:gd name="T0" fmla="*/ 1300162 w 819"/>
              <a:gd name="T1" fmla="*/ 182562 h 231"/>
              <a:gd name="T2" fmla="*/ 750887 w 819"/>
              <a:gd name="T3" fmla="*/ 30162 h 231"/>
              <a:gd name="T4" fmla="*/ 0 w 819"/>
              <a:gd name="T5" fmla="*/ 366712 h 231"/>
              <a:gd name="T6" fmla="*/ 0 60000 65536"/>
              <a:gd name="T7" fmla="*/ 0 60000 65536"/>
              <a:gd name="T8" fmla="*/ 0 60000 65536"/>
            </a:gdLst>
            <a:ahLst/>
            <a:cxnLst>
              <a:cxn ang="T6">
                <a:pos x="T0" y="T1"/>
              </a:cxn>
              <a:cxn ang="T7">
                <a:pos x="T2" y="T3"/>
              </a:cxn>
              <a:cxn ang="T8">
                <a:pos x="T4" y="T5"/>
              </a:cxn>
            </a:cxnLst>
            <a:rect l="0" t="0" r="r" b="b"/>
            <a:pathLst>
              <a:path w="819" h="231">
                <a:moveTo>
                  <a:pt x="819" y="115"/>
                </a:moveTo>
                <a:cubicBezTo>
                  <a:pt x="761" y="99"/>
                  <a:pt x="609" y="0"/>
                  <a:pt x="473" y="19"/>
                </a:cubicBezTo>
                <a:cubicBezTo>
                  <a:pt x="337" y="38"/>
                  <a:pt x="99" y="187"/>
                  <a:pt x="0" y="231"/>
                </a:cubicBezTo>
              </a:path>
            </a:pathLst>
          </a:custGeom>
          <a:noFill/>
          <a:ln w="9525" cap="flat" cmpd="sng">
            <a:solidFill>
              <a:schemeClr val="tx1"/>
            </a:solidFill>
            <a:prstDash val="solid"/>
            <a:round/>
            <a:headEnd type="none" w="med" len="med"/>
            <a:tailEnd type="triangle" w="med" len="med"/>
          </a:ln>
          <a:effectLst/>
        </p:spPr>
        <p:txBody>
          <a:bodyPr anchor="ctr">
            <a:spAutoFit/>
          </a:bodyPr>
          <a:lstStyle/>
          <a:p>
            <a:endParaRPr lang="zh-TW" altLang="en-US"/>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p:txBody>
          <a:bodyPr/>
          <a:lstStyle/>
          <a:p>
            <a:pPr>
              <a:defRPr/>
            </a:pPr>
            <a:r>
              <a:rPr lang="en-US" altLang="zh-TW" smtClean="0"/>
              <a:t>RADIUS Authentication Example</a:t>
            </a:r>
          </a:p>
        </p:txBody>
      </p:sp>
      <p:sp>
        <p:nvSpPr>
          <p:cNvPr id="412675" name="Rectangle 3"/>
          <p:cNvSpPr>
            <a:spLocks noGrp="1" noChangeArrowheads="1"/>
          </p:cNvSpPr>
          <p:nvPr>
            <p:ph type="body" idx="1"/>
          </p:nvPr>
        </p:nvSpPr>
        <p:spPr>
          <a:xfrm>
            <a:off x="304800" y="1241425"/>
            <a:ext cx="8839200" cy="5064125"/>
          </a:xfrm>
        </p:spPr>
        <p:txBody>
          <a:bodyPr/>
          <a:lstStyle/>
          <a:p>
            <a:pPr>
              <a:lnSpc>
                <a:spcPct val="80000"/>
              </a:lnSpc>
            </a:pPr>
            <a:r>
              <a:rPr lang="en-US" altLang="zh-TW" smtClean="0"/>
              <a:t>Use </a:t>
            </a:r>
            <a:r>
              <a:rPr lang="en-US" altLang="zh-TW" smtClean="0">
                <a:latin typeface="Courier New" pitchFamily="49" charset="0"/>
              </a:rPr>
              <a:t>authentication-order</a:t>
            </a:r>
            <a:r>
              <a:rPr lang="en-US" altLang="zh-TW" smtClean="0"/>
              <a:t> to specify the sequence in which a user should be authenticated</a:t>
            </a:r>
          </a:p>
          <a:p>
            <a:pPr lvl="1">
              <a:lnSpc>
                <a:spcPct val="80000"/>
              </a:lnSpc>
            </a:pPr>
            <a:r>
              <a:rPr lang="en-US" altLang="zh-TW" smtClean="0"/>
              <a:t>Local password is the default</a:t>
            </a:r>
          </a:p>
          <a:p>
            <a:pPr>
              <a:lnSpc>
                <a:spcPct val="80000"/>
              </a:lnSpc>
            </a:pPr>
            <a:r>
              <a:rPr lang="en-US" altLang="zh-TW" smtClean="0"/>
              <a:t>Pop quiz: Based on this configuration , can the </a:t>
            </a:r>
            <a:r>
              <a:rPr lang="en-US" altLang="zh-TW" i="1" smtClean="0">
                <a:latin typeface="Courier New" pitchFamily="49" charset="0"/>
              </a:rPr>
              <a:t>lab</a:t>
            </a:r>
            <a:r>
              <a:rPr lang="en-US" altLang="zh-TW" smtClean="0"/>
              <a:t> user log in if the RADIUS server is unreachable?</a:t>
            </a:r>
          </a:p>
          <a:p>
            <a:pPr lvl="1">
              <a:lnSpc>
                <a:spcPct val="80000"/>
              </a:lnSpc>
            </a:pPr>
            <a:endParaRPr lang="en-US" altLang="zh-TW" smtClean="0"/>
          </a:p>
          <a:p>
            <a:pPr lvl="1">
              <a:lnSpc>
                <a:spcPct val="70000"/>
              </a:lnSpc>
              <a:buFont typeface="Wingdings" pitchFamily="2" charset="2"/>
              <a:buNone/>
            </a:pPr>
            <a:r>
              <a:rPr lang="en-US" altLang="zh-TW" sz="1400" smtClean="0">
                <a:latin typeface="Courier New" pitchFamily="49" charset="0"/>
              </a:rPr>
              <a:t>[edit system]</a:t>
            </a:r>
          </a:p>
          <a:p>
            <a:pPr lvl="1">
              <a:lnSpc>
                <a:spcPct val="70000"/>
              </a:lnSpc>
              <a:buFont typeface="Wingdings" pitchFamily="2" charset="2"/>
              <a:buNone/>
            </a:pPr>
            <a:r>
              <a:rPr lang="en-US" altLang="zh-TW" sz="1400" smtClean="0">
                <a:latin typeface="Courier New" pitchFamily="49" charset="0"/>
              </a:rPr>
              <a:t>jeff@host# show </a:t>
            </a:r>
          </a:p>
          <a:p>
            <a:pPr lvl="1">
              <a:lnSpc>
                <a:spcPct val="70000"/>
              </a:lnSpc>
              <a:buFont typeface="Wingdings" pitchFamily="2" charset="2"/>
              <a:buNone/>
            </a:pPr>
            <a:r>
              <a:rPr lang="en-US" altLang="zh-TW" sz="1400" smtClean="0">
                <a:latin typeface="Courier New" pitchFamily="49" charset="0"/>
              </a:rPr>
              <a:t>host-name host;</a:t>
            </a:r>
          </a:p>
          <a:p>
            <a:pPr lvl="1">
              <a:lnSpc>
                <a:spcPct val="70000"/>
              </a:lnSpc>
              <a:buFont typeface="Wingdings" pitchFamily="2" charset="2"/>
              <a:buNone/>
            </a:pPr>
            <a:r>
              <a:rPr lang="en-US" altLang="zh-TW" sz="1400" smtClean="0">
                <a:solidFill>
                  <a:srgbClr val="FF0000"/>
                </a:solidFill>
                <a:latin typeface="Courier New" pitchFamily="49" charset="0"/>
              </a:rPr>
              <a:t>authentication-order [ radius password ];</a:t>
            </a:r>
          </a:p>
          <a:p>
            <a:pPr lvl="1">
              <a:lnSpc>
                <a:spcPct val="70000"/>
              </a:lnSpc>
              <a:buFont typeface="Wingdings" pitchFamily="2" charset="2"/>
              <a:buNone/>
            </a:pPr>
            <a:r>
              <a:rPr lang="en-US" altLang="zh-TW" sz="1400" smtClean="0">
                <a:latin typeface="Courier New" pitchFamily="49" charset="0"/>
              </a:rPr>
              <a:t>root-authentication {</a:t>
            </a:r>
          </a:p>
          <a:p>
            <a:pPr lvl="1">
              <a:lnSpc>
                <a:spcPct val="70000"/>
              </a:lnSpc>
              <a:buFont typeface="Wingdings" pitchFamily="2" charset="2"/>
              <a:buNone/>
            </a:pPr>
            <a:r>
              <a:rPr lang="en-US" altLang="zh-TW" sz="1400" smtClean="0">
                <a:latin typeface="Courier New" pitchFamily="49" charset="0"/>
              </a:rPr>
              <a:t>    encrypted-password "$1$DOglPbzh$rlNfSAOX.3pGRn2V5NhMa/"; ## SECRET-DATA</a:t>
            </a:r>
          </a:p>
          <a:p>
            <a:pPr lvl="1">
              <a:lnSpc>
                <a:spcPct val="70000"/>
              </a:lnSpc>
              <a:buFont typeface="Wingdings" pitchFamily="2" charset="2"/>
              <a:buNone/>
            </a:pPr>
            <a:r>
              <a:rPr lang="en-US" altLang="zh-TW" sz="1400" smtClean="0">
                <a:latin typeface="Courier New" pitchFamily="49" charset="0"/>
              </a:rPr>
              <a:t>}</a:t>
            </a:r>
          </a:p>
          <a:p>
            <a:pPr lvl="1">
              <a:lnSpc>
                <a:spcPct val="70000"/>
              </a:lnSpc>
              <a:buFont typeface="Wingdings" pitchFamily="2" charset="2"/>
              <a:buNone/>
            </a:pPr>
            <a:r>
              <a:rPr lang="en-US" altLang="zh-TW" sz="1400" smtClean="0">
                <a:latin typeface="Courier New" pitchFamily="49" charset="0"/>
              </a:rPr>
              <a:t>radius-server {</a:t>
            </a:r>
          </a:p>
          <a:p>
            <a:pPr lvl="1">
              <a:lnSpc>
                <a:spcPct val="70000"/>
              </a:lnSpc>
              <a:buFont typeface="Wingdings" pitchFamily="2" charset="2"/>
              <a:buNone/>
            </a:pPr>
            <a:r>
              <a:rPr lang="en-US" altLang="zh-TW" sz="1400" smtClean="0">
                <a:latin typeface="Courier New" pitchFamily="49" charset="0"/>
              </a:rPr>
              <a:t>    192.168.1.206 secret "$9$km5FCtOcyKn/yKM8dVqmf"; ## SECRET-DATA</a:t>
            </a:r>
          </a:p>
          <a:p>
            <a:pPr lvl="1">
              <a:lnSpc>
                <a:spcPct val="70000"/>
              </a:lnSpc>
              <a:buFont typeface="Wingdings" pitchFamily="2" charset="2"/>
              <a:buNone/>
            </a:pPr>
            <a:r>
              <a:rPr lang="en-US" altLang="zh-TW" sz="1400" smtClean="0">
                <a:latin typeface="Courier New" pitchFamily="49" charset="0"/>
              </a:rPr>
              <a:t>}</a:t>
            </a:r>
          </a:p>
          <a:p>
            <a:pPr lvl="1">
              <a:lnSpc>
                <a:spcPct val="70000"/>
              </a:lnSpc>
              <a:buFont typeface="Wingdings" pitchFamily="2" charset="2"/>
              <a:buNone/>
            </a:pPr>
            <a:r>
              <a:rPr lang="en-US" altLang="zh-TW" sz="1400" smtClean="0">
                <a:latin typeface="Courier New" pitchFamily="49" charset="0"/>
              </a:rPr>
              <a:t>login {</a:t>
            </a:r>
          </a:p>
          <a:p>
            <a:pPr lvl="1">
              <a:lnSpc>
                <a:spcPct val="70000"/>
              </a:lnSpc>
              <a:buFont typeface="Wingdings" pitchFamily="2" charset="2"/>
              <a:buNone/>
            </a:pPr>
            <a:r>
              <a:rPr lang="en-US" altLang="zh-TW" sz="1400" smtClean="0">
                <a:latin typeface="Courier New" pitchFamily="49" charset="0"/>
              </a:rPr>
              <a:t>    user lab {</a:t>
            </a:r>
          </a:p>
          <a:p>
            <a:pPr lvl="1">
              <a:lnSpc>
                <a:spcPct val="70000"/>
              </a:lnSpc>
              <a:buFont typeface="Wingdings" pitchFamily="2" charset="2"/>
              <a:buNone/>
            </a:pPr>
            <a:r>
              <a:rPr lang="en-US" altLang="zh-TW" sz="1400" smtClean="0">
                <a:latin typeface="Courier New" pitchFamily="49" charset="0"/>
              </a:rPr>
              <a:t>        class super-user;</a:t>
            </a:r>
          </a:p>
          <a:p>
            <a:pPr lvl="1">
              <a:lnSpc>
                <a:spcPct val="70000"/>
              </a:lnSpc>
              <a:buFont typeface="Wingdings" pitchFamily="2" charset="2"/>
              <a:buNone/>
            </a:pPr>
            <a:r>
              <a:rPr lang="en-US" altLang="zh-TW" sz="1400" smtClean="0">
                <a:latin typeface="Courier New" pitchFamily="49" charset="0"/>
              </a:rPr>
              <a:t>    }</a:t>
            </a:r>
          </a:p>
          <a:p>
            <a:pPr lvl="1">
              <a:lnSpc>
                <a:spcPct val="70000"/>
              </a:lnSpc>
              <a:buFont typeface="Wingdings" pitchFamily="2" charset="2"/>
              <a:buNone/>
            </a:pPr>
            <a:r>
              <a:rPr lang="en-US" altLang="zh-TW" sz="1400" smtClean="0">
                <a:latin typeface="Courier New" pitchFamily="49" charset="0"/>
              </a:rPr>
              <a:t>}</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p:cNvSpPr>
            <a:spLocks noGrp="1" noChangeArrowheads="1"/>
          </p:cNvSpPr>
          <p:nvPr>
            <p:ph type="title"/>
          </p:nvPr>
        </p:nvSpPr>
        <p:spPr/>
        <p:txBody>
          <a:bodyPr/>
          <a:lstStyle/>
          <a:p>
            <a:pPr>
              <a:defRPr/>
            </a:pPr>
            <a:r>
              <a:rPr lang="en-US" altLang="zh-TW" smtClean="0"/>
              <a:t>Routing Engine Overview</a:t>
            </a:r>
          </a:p>
        </p:txBody>
      </p:sp>
      <p:sp>
        <p:nvSpPr>
          <p:cNvPr id="935939" name="Rectangle 3"/>
          <p:cNvSpPr>
            <a:spLocks noGrp="1" noChangeArrowheads="1"/>
          </p:cNvSpPr>
          <p:nvPr>
            <p:ph type="body" idx="1"/>
          </p:nvPr>
        </p:nvSpPr>
        <p:spPr>
          <a:xfrm>
            <a:off x="304800" y="1241425"/>
            <a:ext cx="8589963" cy="5064125"/>
          </a:xfrm>
        </p:spPr>
        <p:txBody>
          <a:bodyPr/>
          <a:lstStyle/>
          <a:p>
            <a:pPr>
              <a:buFont typeface="Wingdings" charset="0"/>
              <a:buChar char="u"/>
              <a:defRPr/>
            </a:pPr>
            <a:r>
              <a:rPr lang="en-US" altLang="zh-TW" smtClean="0"/>
              <a:t>JUNOS software resides in flash memory</a:t>
            </a:r>
          </a:p>
          <a:p>
            <a:pPr lvl="1">
              <a:buFont typeface="Wingdings" charset="0"/>
              <a:buChar char="v"/>
              <a:defRPr/>
            </a:pPr>
            <a:r>
              <a:rPr lang="en-US" altLang="zh-TW" smtClean="0"/>
              <a:t>Backup copy available on hard drive</a:t>
            </a:r>
          </a:p>
          <a:p>
            <a:pPr>
              <a:buFont typeface="Wingdings" charset="0"/>
              <a:buChar char="u"/>
              <a:defRPr/>
            </a:pPr>
            <a:r>
              <a:rPr lang="en-US" altLang="zh-TW" smtClean="0"/>
              <a:t>Provides forwarding table to the Packet Forwarding Engine</a:t>
            </a:r>
          </a:p>
          <a:p>
            <a:pPr lvl="1">
              <a:buFont typeface="Wingdings" charset="0"/>
              <a:buChar char="v"/>
              <a:defRPr/>
            </a:pPr>
            <a:r>
              <a:rPr lang="en-US" altLang="zh-TW" smtClean="0"/>
              <a:t>Not directly involved with packet forwarding</a:t>
            </a:r>
          </a:p>
          <a:p>
            <a:pPr lvl="1">
              <a:buFont typeface="Wingdings" charset="0"/>
              <a:buChar char="v"/>
              <a:defRPr/>
            </a:pPr>
            <a:r>
              <a:rPr lang="en-US" altLang="zh-TW" smtClean="0"/>
              <a:t>Runs various routing protocols</a:t>
            </a:r>
          </a:p>
          <a:p>
            <a:pPr>
              <a:buFont typeface="Wingdings" charset="0"/>
              <a:buChar char="u"/>
              <a:defRPr/>
            </a:pPr>
            <a:r>
              <a:rPr lang="en-US" altLang="zh-TW" smtClean="0"/>
              <a:t>Implements CLI</a:t>
            </a:r>
          </a:p>
          <a:p>
            <a:pPr lvl="1">
              <a:buFont typeface="Wingdings" charset="0"/>
              <a:buChar char="v"/>
              <a:defRPr/>
            </a:pPr>
            <a:r>
              <a:rPr lang="en-US" altLang="zh-TW" smtClean="0"/>
              <a:t>Operations</a:t>
            </a:r>
          </a:p>
          <a:p>
            <a:pPr lvl="1">
              <a:buFont typeface="Wingdings" charset="0"/>
              <a:buChar char="v"/>
              <a:defRPr/>
            </a:pPr>
            <a:r>
              <a:rPr lang="en-US" altLang="zh-TW" smtClean="0"/>
              <a:t>Administration</a:t>
            </a:r>
          </a:p>
          <a:p>
            <a:pPr lvl="1">
              <a:buFont typeface="Wingdings" charset="0"/>
              <a:buChar char="v"/>
              <a:defRPr/>
            </a:pPr>
            <a:r>
              <a:rPr lang="en-US" altLang="zh-TW" smtClean="0"/>
              <a:t>Maintenance</a:t>
            </a:r>
          </a:p>
          <a:p>
            <a:pPr lvl="1">
              <a:buFont typeface="Wingdings" charset="0"/>
              <a:buChar char="v"/>
              <a:defRPr/>
            </a:pPr>
            <a:r>
              <a:rPr lang="en-US" altLang="zh-TW" smtClean="0"/>
              <a:t>Provisioning</a:t>
            </a:r>
          </a:p>
          <a:p>
            <a:pPr>
              <a:buFont typeface="Wingdings" charset="0"/>
              <a:buChar char="u"/>
              <a:defRPr/>
            </a:pPr>
            <a:r>
              <a:rPr lang="en-US" altLang="zh-TW" smtClean="0"/>
              <a:t>Manages Packet Forwarding Engine</a:t>
            </a: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ChangeArrowheads="1"/>
          </p:cNvSpPr>
          <p:nvPr>
            <p:ph type="title"/>
          </p:nvPr>
        </p:nvSpPr>
        <p:spPr/>
        <p:txBody>
          <a:bodyPr/>
          <a:lstStyle/>
          <a:p>
            <a:pPr>
              <a:defRPr/>
            </a:pPr>
            <a:r>
              <a:rPr lang="en-US" altLang="zh-TW" smtClean="0"/>
              <a:t>TACACS+ Authentication Example</a:t>
            </a:r>
          </a:p>
        </p:txBody>
      </p:sp>
      <p:sp>
        <p:nvSpPr>
          <p:cNvPr id="905219" name="Rectangle 3"/>
          <p:cNvSpPr>
            <a:spLocks noGrp="1" noChangeArrowheads="1"/>
          </p:cNvSpPr>
          <p:nvPr>
            <p:ph type="body" idx="1"/>
          </p:nvPr>
        </p:nvSpPr>
        <p:spPr>
          <a:xfrm>
            <a:off x="250825" y="1241425"/>
            <a:ext cx="8589963" cy="5616575"/>
          </a:xfrm>
        </p:spPr>
        <p:txBody>
          <a:bodyPr/>
          <a:lstStyle/>
          <a:p>
            <a:pPr>
              <a:lnSpc>
                <a:spcPct val="80000"/>
              </a:lnSpc>
            </a:pPr>
            <a:r>
              <a:rPr lang="en-US" altLang="zh-TW" smtClean="0"/>
              <a:t>Using TACACS+ as authentication and accounting:</a:t>
            </a:r>
            <a:endParaRPr lang="en-US" altLang="zh-TW" b="0" smtClean="0">
              <a:solidFill>
                <a:schemeClr val="tx1"/>
              </a:solidFill>
              <a:latin typeface="Courier New" pitchFamily="49" charset="0"/>
            </a:endParaRPr>
          </a:p>
          <a:p>
            <a:pPr lvl="1">
              <a:lnSpc>
                <a:spcPct val="70000"/>
              </a:lnSpc>
              <a:buFont typeface="Wingdings" pitchFamily="2" charset="2"/>
              <a:buNone/>
            </a:pPr>
            <a:endParaRPr lang="en-US" altLang="zh-TW" sz="1400" b="0" smtClean="0">
              <a:solidFill>
                <a:schemeClr val="tx1"/>
              </a:solidFill>
              <a:latin typeface="Courier New" pitchFamily="49" charset="0"/>
            </a:endParaRPr>
          </a:p>
          <a:p>
            <a:pPr lvl="1">
              <a:lnSpc>
                <a:spcPct val="70000"/>
              </a:lnSpc>
              <a:buFont typeface="Wingdings" pitchFamily="2" charset="2"/>
              <a:buNone/>
            </a:pPr>
            <a:r>
              <a:rPr lang="en-US" altLang="zh-TW" sz="1400" smtClean="0">
                <a:latin typeface="Courier New" pitchFamily="49" charset="0"/>
              </a:rPr>
              <a:t>[edit system]</a:t>
            </a:r>
          </a:p>
          <a:p>
            <a:pPr lvl="1">
              <a:lnSpc>
                <a:spcPct val="70000"/>
              </a:lnSpc>
              <a:buFont typeface="Wingdings" pitchFamily="2" charset="2"/>
              <a:buNone/>
            </a:pPr>
            <a:r>
              <a:rPr lang="en-US" altLang="zh-TW" sz="1400" smtClean="0">
                <a:latin typeface="Courier New" pitchFamily="49" charset="0"/>
              </a:rPr>
              <a:t>jeff@host# show </a:t>
            </a:r>
          </a:p>
          <a:p>
            <a:pPr lvl="1">
              <a:lnSpc>
                <a:spcPct val="70000"/>
              </a:lnSpc>
              <a:buFont typeface="Wingdings" pitchFamily="2" charset="2"/>
              <a:buNone/>
            </a:pPr>
            <a:r>
              <a:rPr lang="en-US" altLang="zh-TW" sz="1400" smtClean="0">
                <a:latin typeface="Courier New" pitchFamily="49" charset="0"/>
              </a:rPr>
              <a:t>host-name host;</a:t>
            </a:r>
          </a:p>
          <a:p>
            <a:pPr lvl="1">
              <a:lnSpc>
                <a:spcPct val="70000"/>
              </a:lnSpc>
              <a:buFont typeface="Wingdings" pitchFamily="2" charset="2"/>
              <a:buNone/>
            </a:pPr>
            <a:r>
              <a:rPr lang="en-US" altLang="zh-TW" sz="1400" smtClean="0">
                <a:latin typeface="Courier New" pitchFamily="49" charset="0"/>
              </a:rPr>
              <a:t>authentication-order [ tacplus password ];</a:t>
            </a:r>
          </a:p>
          <a:p>
            <a:pPr lvl="1">
              <a:lnSpc>
                <a:spcPct val="70000"/>
              </a:lnSpc>
              <a:buFont typeface="Wingdings" pitchFamily="2" charset="2"/>
              <a:buNone/>
            </a:pPr>
            <a:r>
              <a:rPr lang="en-US" altLang="zh-TW" sz="1400" smtClean="0">
                <a:latin typeface="Courier New" pitchFamily="49" charset="0"/>
              </a:rPr>
              <a:t>root-authentication {</a:t>
            </a:r>
          </a:p>
          <a:p>
            <a:pPr lvl="1">
              <a:lnSpc>
                <a:spcPct val="70000"/>
              </a:lnSpc>
              <a:buFont typeface="Wingdings" pitchFamily="2" charset="2"/>
              <a:buNone/>
            </a:pPr>
            <a:r>
              <a:rPr lang="en-US" altLang="zh-TW" sz="1400" smtClean="0">
                <a:latin typeface="Courier New" pitchFamily="49" charset="0"/>
              </a:rPr>
              <a:t>    encrypted-password "$1$cu9XlsA7$7CUrLeFVZIRnSgQflz1"; ## SECRET-DATA</a:t>
            </a:r>
          </a:p>
          <a:p>
            <a:pPr lvl="1">
              <a:lnSpc>
                <a:spcPct val="70000"/>
              </a:lnSpc>
              <a:buFont typeface="Wingdings" pitchFamily="2" charset="2"/>
              <a:buNone/>
            </a:pPr>
            <a:r>
              <a:rPr lang="en-US" altLang="zh-TW" sz="1400" smtClean="0">
                <a:latin typeface="Courier New" pitchFamily="49" charset="0"/>
              </a:rPr>
              <a:t>}</a:t>
            </a:r>
          </a:p>
          <a:p>
            <a:pPr lvl="1">
              <a:lnSpc>
                <a:spcPct val="70000"/>
              </a:lnSpc>
              <a:buFont typeface="Wingdings" pitchFamily="2" charset="2"/>
              <a:buNone/>
            </a:pPr>
            <a:r>
              <a:rPr lang="en-US" altLang="zh-TW" sz="1400" smtClean="0">
                <a:latin typeface="Courier New" pitchFamily="49" charset="0"/>
              </a:rPr>
              <a:t>tacplus-server {</a:t>
            </a:r>
          </a:p>
          <a:p>
            <a:pPr lvl="1">
              <a:lnSpc>
                <a:spcPct val="70000"/>
              </a:lnSpc>
              <a:buFont typeface="Wingdings" pitchFamily="2" charset="2"/>
              <a:buNone/>
            </a:pPr>
            <a:r>
              <a:rPr lang="en-US" altLang="zh-TW" sz="1400" smtClean="0">
                <a:latin typeface="Courier New" pitchFamily="49" charset="0"/>
              </a:rPr>
              <a:t>    10.10.10.35 {</a:t>
            </a:r>
          </a:p>
          <a:p>
            <a:pPr lvl="1">
              <a:lnSpc>
                <a:spcPct val="70000"/>
              </a:lnSpc>
              <a:buFont typeface="Wingdings" pitchFamily="2" charset="2"/>
              <a:buNone/>
            </a:pPr>
            <a:r>
              <a:rPr lang="en-US" altLang="zh-TW" sz="1400" smtClean="0">
                <a:latin typeface="Courier New" pitchFamily="49" charset="0"/>
              </a:rPr>
              <a:t>        port 49;</a:t>
            </a:r>
          </a:p>
          <a:p>
            <a:pPr lvl="1">
              <a:lnSpc>
                <a:spcPct val="70000"/>
              </a:lnSpc>
              <a:buFont typeface="Wingdings" pitchFamily="2" charset="2"/>
              <a:buNone/>
            </a:pPr>
            <a:r>
              <a:rPr lang="en-US" altLang="zh-TW" sz="1400" smtClean="0">
                <a:latin typeface="Courier New" pitchFamily="49" charset="0"/>
              </a:rPr>
              <a:t>        secret "$9$C-XppIc8LNVb2KMgJGU.mAp0"; ## SECRET-DATA</a:t>
            </a:r>
          </a:p>
          <a:p>
            <a:pPr lvl="1">
              <a:lnSpc>
                <a:spcPct val="70000"/>
              </a:lnSpc>
              <a:buFont typeface="Wingdings" pitchFamily="2" charset="2"/>
              <a:buNone/>
            </a:pPr>
            <a:r>
              <a:rPr lang="en-US" altLang="zh-TW" sz="1400" smtClean="0">
                <a:latin typeface="Courier New" pitchFamily="49" charset="0"/>
              </a:rPr>
              <a:t>        timeout 5;</a:t>
            </a:r>
          </a:p>
          <a:p>
            <a:pPr lvl="1">
              <a:lnSpc>
                <a:spcPct val="70000"/>
              </a:lnSpc>
              <a:buFont typeface="Wingdings" pitchFamily="2" charset="2"/>
              <a:buNone/>
            </a:pPr>
            <a:r>
              <a:rPr lang="en-US" altLang="zh-TW" sz="1400" smtClean="0">
                <a:latin typeface="Courier New" pitchFamily="49" charset="0"/>
              </a:rPr>
              <a:t>        single-connection;</a:t>
            </a:r>
          </a:p>
          <a:p>
            <a:pPr lvl="1">
              <a:lnSpc>
                <a:spcPct val="70000"/>
              </a:lnSpc>
              <a:buFont typeface="Wingdings" pitchFamily="2" charset="2"/>
              <a:buNone/>
            </a:pPr>
            <a:r>
              <a:rPr lang="en-US" altLang="zh-TW" sz="1400" smtClean="0">
                <a:latin typeface="Courier New" pitchFamily="49" charset="0"/>
              </a:rPr>
              <a:t>    }</a:t>
            </a:r>
          </a:p>
          <a:p>
            <a:pPr lvl="1">
              <a:lnSpc>
                <a:spcPct val="70000"/>
              </a:lnSpc>
              <a:buFont typeface="Wingdings" pitchFamily="2" charset="2"/>
              <a:buNone/>
            </a:pPr>
            <a:r>
              <a:rPr lang="en-US" altLang="zh-TW" sz="1400" smtClean="0">
                <a:latin typeface="Courier New" pitchFamily="49" charset="0"/>
              </a:rPr>
              <a:t>}</a:t>
            </a:r>
          </a:p>
          <a:p>
            <a:pPr lvl="1">
              <a:lnSpc>
                <a:spcPct val="70000"/>
              </a:lnSpc>
              <a:buFont typeface="Wingdings" pitchFamily="2" charset="2"/>
              <a:buNone/>
            </a:pPr>
            <a:r>
              <a:rPr lang="en-US" altLang="zh-TW" sz="1400" smtClean="0">
                <a:latin typeface="Courier New" pitchFamily="49" charset="0"/>
              </a:rPr>
              <a:t>accounting {</a:t>
            </a:r>
          </a:p>
          <a:p>
            <a:pPr lvl="1">
              <a:lnSpc>
                <a:spcPct val="70000"/>
              </a:lnSpc>
              <a:buFont typeface="Wingdings" pitchFamily="2" charset="2"/>
              <a:buNone/>
            </a:pPr>
            <a:r>
              <a:rPr lang="en-US" altLang="zh-TW" sz="1400" smtClean="0">
                <a:latin typeface="Courier New" pitchFamily="49" charset="0"/>
              </a:rPr>
              <a:t>    events [ login change-log interactive-commands ];</a:t>
            </a:r>
          </a:p>
          <a:p>
            <a:pPr lvl="1">
              <a:lnSpc>
                <a:spcPct val="70000"/>
              </a:lnSpc>
              <a:buFont typeface="Wingdings" pitchFamily="2" charset="2"/>
              <a:buNone/>
            </a:pPr>
            <a:r>
              <a:rPr lang="en-US" altLang="zh-TW" sz="1400" smtClean="0">
                <a:latin typeface="Courier New" pitchFamily="49" charset="0"/>
              </a:rPr>
              <a:t>    destination {</a:t>
            </a:r>
          </a:p>
          <a:p>
            <a:pPr lvl="1">
              <a:lnSpc>
                <a:spcPct val="70000"/>
              </a:lnSpc>
              <a:buFont typeface="Wingdings" pitchFamily="2" charset="2"/>
              <a:buNone/>
            </a:pPr>
            <a:r>
              <a:rPr lang="en-US" altLang="zh-TW" sz="1400" smtClean="0">
                <a:latin typeface="Courier New" pitchFamily="49" charset="0"/>
              </a:rPr>
              <a:t>        tacplus {</a:t>
            </a:r>
          </a:p>
          <a:p>
            <a:pPr lvl="1">
              <a:lnSpc>
                <a:spcPct val="70000"/>
              </a:lnSpc>
              <a:buFont typeface="Wingdings" pitchFamily="2" charset="2"/>
              <a:buNone/>
            </a:pPr>
            <a:r>
              <a:rPr lang="en-US" altLang="zh-TW" sz="1400" smtClean="0">
                <a:latin typeface="Courier New" pitchFamily="49" charset="0"/>
              </a:rPr>
              <a:t>            server {</a:t>
            </a:r>
          </a:p>
          <a:p>
            <a:pPr lvl="1">
              <a:lnSpc>
                <a:spcPct val="70000"/>
              </a:lnSpc>
              <a:buFont typeface="Wingdings" pitchFamily="2" charset="2"/>
              <a:buNone/>
            </a:pPr>
            <a:r>
              <a:rPr lang="en-US" altLang="zh-TW" sz="1400" smtClean="0">
                <a:latin typeface="Courier New" pitchFamily="49" charset="0"/>
              </a:rPr>
              <a:t>                10.10.10.35 {</a:t>
            </a:r>
          </a:p>
          <a:p>
            <a:pPr lvl="1">
              <a:lnSpc>
                <a:spcPct val="70000"/>
              </a:lnSpc>
              <a:buFont typeface="Wingdings" pitchFamily="2" charset="2"/>
              <a:buNone/>
            </a:pPr>
            <a:r>
              <a:rPr lang="en-US" altLang="zh-TW" sz="1400" smtClean="0">
                <a:latin typeface="Courier New" pitchFamily="49" charset="0"/>
              </a:rPr>
              <a:t>                    secret "$9$ahGkP/9pOBEFnhreKx7JGD"; ## SECRET-DATA</a:t>
            </a:r>
          </a:p>
          <a:p>
            <a:pPr lvl="1">
              <a:lnSpc>
                <a:spcPct val="70000"/>
              </a:lnSpc>
              <a:buFont typeface="Wingdings" pitchFamily="2" charset="2"/>
              <a:buNone/>
            </a:pPr>
            <a:r>
              <a:rPr lang="en-US" altLang="zh-TW" sz="1400" smtClean="0">
                <a:latin typeface="Courier New" pitchFamily="49" charset="0"/>
              </a:rPr>
              <a:t>                    timeout 5;</a:t>
            </a:r>
          </a:p>
          <a:p>
            <a:pPr lvl="1">
              <a:lnSpc>
                <a:spcPct val="70000"/>
              </a:lnSpc>
              <a:buFont typeface="Wingdings" pitchFamily="2" charset="2"/>
              <a:buNone/>
            </a:pPr>
            <a:r>
              <a:rPr lang="en-US" altLang="zh-TW" sz="1400" smtClean="0">
                <a:latin typeface="Courier New" pitchFamily="49" charset="0"/>
              </a:rPr>
              <a:t>                    single-connection;</a:t>
            </a:r>
          </a:p>
          <a:p>
            <a:pPr lvl="1">
              <a:lnSpc>
                <a:spcPct val="70000"/>
              </a:lnSpc>
              <a:buFont typeface="Wingdings" pitchFamily="2" charset="2"/>
              <a:buNone/>
            </a:pPr>
            <a:r>
              <a:rPr lang="en-US" altLang="zh-TW" sz="1400" smtClean="0">
                <a:latin typeface="Courier New" pitchFamily="49" charset="0"/>
              </a:rPr>
              <a:t>                }</a:t>
            </a:r>
          </a:p>
          <a:p>
            <a:pPr lvl="1">
              <a:lnSpc>
                <a:spcPct val="70000"/>
              </a:lnSpc>
              <a:buFont typeface="Wingdings" pitchFamily="2" charset="2"/>
              <a:buNone/>
            </a:pPr>
            <a:r>
              <a:rPr lang="en-US" altLang="zh-TW" sz="1400" smtClean="0">
                <a:latin typeface="Courier New" pitchFamily="49" charset="0"/>
              </a:rPr>
              <a:t>            }</a:t>
            </a:r>
          </a:p>
          <a:p>
            <a:pPr lvl="1">
              <a:lnSpc>
                <a:spcPct val="70000"/>
              </a:lnSpc>
              <a:buFont typeface="Wingdings" pitchFamily="2" charset="2"/>
              <a:buNone/>
            </a:pPr>
            <a:r>
              <a:rPr lang="en-US" altLang="zh-TW" sz="1400" smtClean="0">
                <a:latin typeface="Courier New" pitchFamily="49" charset="0"/>
              </a:rPr>
              <a:t>        }</a:t>
            </a:r>
          </a:p>
          <a:p>
            <a:pPr lvl="1">
              <a:lnSpc>
                <a:spcPct val="70000"/>
              </a:lnSpc>
              <a:buFont typeface="Wingdings" pitchFamily="2" charset="2"/>
              <a:buNone/>
            </a:pPr>
            <a:r>
              <a:rPr lang="en-US" altLang="zh-TW" sz="1400" smtClean="0">
                <a:latin typeface="Courier New" pitchFamily="49" charset="0"/>
              </a:rPr>
              <a:t>    }</a:t>
            </a:r>
          </a:p>
          <a:p>
            <a:pPr lvl="1">
              <a:lnSpc>
                <a:spcPct val="70000"/>
              </a:lnSpc>
              <a:buFont typeface="Wingdings" pitchFamily="2" charset="2"/>
              <a:buNone/>
            </a:pPr>
            <a:r>
              <a:rPr lang="en-US" altLang="zh-TW" sz="1400" smtClean="0">
                <a:latin typeface="Courier New" pitchFamily="49" charset="0"/>
              </a:rPr>
              <a:t>}</a:t>
            </a: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p:txBody>
          <a:bodyPr/>
          <a:lstStyle/>
          <a:p>
            <a:pPr>
              <a:defRPr/>
            </a:pPr>
            <a:r>
              <a:rPr lang="en-US" altLang="zh-TW" smtClean="0"/>
              <a:t>Configuration Groups</a:t>
            </a:r>
          </a:p>
        </p:txBody>
      </p:sp>
      <p:sp>
        <p:nvSpPr>
          <p:cNvPr id="413699" name="Rectangle 3"/>
          <p:cNvSpPr>
            <a:spLocks noGrp="1" noChangeArrowheads="1"/>
          </p:cNvSpPr>
          <p:nvPr>
            <p:ph type="body" idx="1"/>
          </p:nvPr>
        </p:nvSpPr>
        <p:spPr>
          <a:xfrm>
            <a:off x="304800" y="1241425"/>
            <a:ext cx="8659813" cy="5064125"/>
          </a:xfrm>
        </p:spPr>
        <p:txBody>
          <a:bodyPr/>
          <a:lstStyle/>
          <a:p>
            <a:pPr>
              <a:lnSpc>
                <a:spcPct val="80000"/>
              </a:lnSpc>
            </a:pPr>
            <a:r>
              <a:rPr lang="en-US" altLang="zh-TW" smtClean="0"/>
              <a:t>Groups of statements that you can apply to different sections of configuration</a:t>
            </a:r>
          </a:p>
          <a:p>
            <a:pPr lvl="1">
              <a:lnSpc>
                <a:spcPct val="80000"/>
              </a:lnSpc>
            </a:pPr>
            <a:r>
              <a:rPr lang="en-US" altLang="zh-TW" smtClean="0"/>
              <a:t>Shortcut method of applying the same parameters to many parts of a configuration</a:t>
            </a:r>
          </a:p>
          <a:p>
            <a:pPr lvl="1">
              <a:lnSpc>
                <a:spcPct val="80000"/>
              </a:lnSpc>
            </a:pPr>
            <a:r>
              <a:rPr lang="en-US" altLang="zh-TW" smtClean="0"/>
              <a:t>Required for redundant RE support</a:t>
            </a:r>
          </a:p>
          <a:p>
            <a:pPr>
              <a:lnSpc>
                <a:spcPct val="80000"/>
              </a:lnSpc>
            </a:pPr>
            <a:r>
              <a:rPr lang="en-US" altLang="zh-TW" i="1" smtClean="0"/>
              <a:t>Target</a:t>
            </a:r>
            <a:r>
              <a:rPr lang="en-US" altLang="zh-TW" smtClean="0"/>
              <a:t> area of configuration inherits information from </a:t>
            </a:r>
            <a:r>
              <a:rPr lang="en-US" altLang="zh-TW" i="1" smtClean="0"/>
              <a:t>source</a:t>
            </a:r>
            <a:r>
              <a:rPr lang="en-US" altLang="zh-TW" smtClean="0"/>
              <a:t> of configuration data</a:t>
            </a:r>
          </a:p>
          <a:p>
            <a:pPr lvl="1">
              <a:lnSpc>
                <a:spcPct val="80000"/>
              </a:lnSpc>
            </a:pPr>
            <a:endParaRPr lang="en-US" altLang="zh-TW" smtClean="0"/>
          </a:p>
          <a:p>
            <a:pPr lvl="1">
              <a:lnSpc>
                <a:spcPct val="70000"/>
              </a:lnSpc>
              <a:buFont typeface="Wingdings" pitchFamily="2" charset="2"/>
              <a:buNone/>
            </a:pPr>
            <a:endParaRPr lang="en-US" altLang="zh-TW" sz="1400" smtClean="0">
              <a:latin typeface="Courier New" pitchFamily="49" charset="0"/>
            </a:endParaRPr>
          </a:p>
          <a:p>
            <a:pPr lvl="1">
              <a:lnSpc>
                <a:spcPct val="70000"/>
              </a:lnSpc>
              <a:buFont typeface="Wingdings" pitchFamily="2" charset="2"/>
              <a:buNone/>
            </a:pPr>
            <a:r>
              <a:rPr lang="en-US" altLang="zh-TW" sz="1800" smtClean="0">
                <a:latin typeface="Courier New" pitchFamily="49" charset="0"/>
              </a:rPr>
              <a:t>groups {</a:t>
            </a:r>
          </a:p>
          <a:p>
            <a:pPr lvl="1">
              <a:lnSpc>
                <a:spcPct val="70000"/>
              </a:lnSpc>
              <a:buFont typeface="Wingdings" pitchFamily="2" charset="2"/>
              <a:buNone/>
            </a:pPr>
            <a:r>
              <a:rPr lang="en-US" altLang="zh-TW" sz="1800" smtClean="0">
                <a:latin typeface="Courier New" pitchFamily="49" charset="0"/>
              </a:rPr>
              <a:t>    </a:t>
            </a:r>
            <a:r>
              <a:rPr lang="en-US" altLang="zh-TW" sz="1800" i="1" u="sng" smtClean="0">
                <a:latin typeface="Courier New" pitchFamily="49" charset="0"/>
              </a:rPr>
              <a:t>group-name</a:t>
            </a:r>
            <a:r>
              <a:rPr lang="en-US" altLang="zh-TW" sz="1800" smtClean="0">
                <a:latin typeface="Courier New" pitchFamily="49" charset="0"/>
              </a:rPr>
              <a:t>  {</a:t>
            </a:r>
          </a:p>
          <a:p>
            <a:pPr lvl="1">
              <a:lnSpc>
                <a:spcPct val="70000"/>
              </a:lnSpc>
              <a:buFont typeface="Wingdings" pitchFamily="2" charset="2"/>
              <a:buNone/>
            </a:pPr>
            <a:r>
              <a:rPr lang="en-US" altLang="zh-TW" sz="1800" smtClean="0">
                <a:latin typeface="Courier New" pitchFamily="49" charset="0"/>
              </a:rPr>
              <a:t>        </a:t>
            </a:r>
            <a:r>
              <a:rPr lang="en-US" altLang="zh-TW" sz="1800" i="1" u="sng" smtClean="0">
                <a:latin typeface="Courier New" pitchFamily="49" charset="0"/>
              </a:rPr>
              <a:t>configuration-data</a:t>
            </a:r>
            <a:r>
              <a:rPr lang="en-US" altLang="zh-TW" sz="1800" smtClean="0">
                <a:latin typeface="Courier New" pitchFamily="49" charset="0"/>
              </a:rPr>
              <a:t>;</a:t>
            </a:r>
          </a:p>
          <a:p>
            <a:pPr lvl="1">
              <a:lnSpc>
                <a:spcPct val="70000"/>
              </a:lnSpc>
              <a:buFont typeface="Wingdings" pitchFamily="2" charset="2"/>
              <a:buNone/>
            </a:pPr>
            <a:r>
              <a:rPr lang="en-US" altLang="zh-TW" sz="1800" smtClean="0">
                <a:latin typeface="Courier New" pitchFamily="49" charset="0"/>
              </a:rPr>
              <a:t>    }</a:t>
            </a:r>
          </a:p>
          <a:p>
            <a:pPr lvl="1">
              <a:lnSpc>
                <a:spcPct val="70000"/>
              </a:lnSpc>
              <a:buFont typeface="Wingdings" pitchFamily="2" charset="2"/>
              <a:buNone/>
            </a:pPr>
            <a:r>
              <a:rPr lang="en-US" altLang="zh-TW" sz="1800" smtClean="0">
                <a:latin typeface="Courier New" pitchFamily="49" charset="0"/>
              </a:rPr>
              <a:t>}</a:t>
            </a:r>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body" idx="1"/>
          </p:nvPr>
        </p:nvSpPr>
        <p:spPr>
          <a:xfrm>
            <a:off x="92075" y="1484313"/>
            <a:ext cx="4395788" cy="3241675"/>
          </a:xfrm>
          <a:ln>
            <a:solidFill>
              <a:srgbClr val="000000"/>
            </a:solidFill>
            <a:miter lim="800000"/>
            <a:headEnd/>
            <a:tailEnd/>
          </a:ln>
        </p:spPr>
        <p:txBody>
          <a:bodyPr/>
          <a:lstStyle/>
          <a:p>
            <a:pPr>
              <a:lnSpc>
                <a:spcPct val="80000"/>
              </a:lnSpc>
              <a:spcBef>
                <a:spcPct val="0"/>
              </a:spcBef>
              <a:spcAft>
                <a:spcPct val="0"/>
              </a:spcAft>
              <a:buFont typeface="Wingdings" charset="0"/>
              <a:buNone/>
              <a:defRPr/>
            </a:pPr>
            <a:r>
              <a:rPr lang="en-US" altLang="zh-TW" sz="1600" b="0" smtClean="0">
                <a:latin typeface="Courier New" charset="0"/>
              </a:rPr>
              <a:t>[edit]</a:t>
            </a:r>
          </a:p>
          <a:p>
            <a:pPr>
              <a:lnSpc>
                <a:spcPct val="80000"/>
              </a:lnSpc>
              <a:spcBef>
                <a:spcPct val="0"/>
              </a:spcBef>
              <a:spcAft>
                <a:spcPct val="0"/>
              </a:spcAft>
              <a:buFont typeface="Wingdings" charset="0"/>
              <a:buNone/>
              <a:defRPr/>
            </a:pPr>
            <a:r>
              <a:rPr lang="en-US" altLang="zh-TW" sz="1600" b="0" smtClean="0">
                <a:latin typeface="Courier New" charset="0"/>
              </a:rPr>
              <a:t>jeff@host-re0# </a:t>
            </a:r>
            <a:r>
              <a:rPr lang="en-US" altLang="zh-TW" sz="1600" smtClean="0">
                <a:latin typeface="Courier New" charset="0"/>
              </a:rPr>
              <a:t>show groups re0</a:t>
            </a:r>
          </a:p>
          <a:p>
            <a:pPr>
              <a:lnSpc>
                <a:spcPct val="80000"/>
              </a:lnSpc>
              <a:spcBef>
                <a:spcPct val="0"/>
              </a:spcBef>
              <a:spcAft>
                <a:spcPct val="0"/>
              </a:spcAft>
              <a:buFont typeface="Wingdings" charset="0"/>
              <a:buNone/>
              <a:defRPr/>
            </a:pPr>
            <a:r>
              <a:rPr lang="en-US" altLang="zh-TW" sz="1600" b="0" smtClean="0">
                <a:latin typeface="Courier New" charset="0"/>
              </a:rPr>
              <a:t>  system {</a:t>
            </a:r>
          </a:p>
          <a:p>
            <a:pPr>
              <a:lnSpc>
                <a:spcPct val="80000"/>
              </a:lnSpc>
              <a:spcBef>
                <a:spcPct val="0"/>
              </a:spcBef>
              <a:spcAft>
                <a:spcPct val="0"/>
              </a:spcAft>
              <a:buFont typeface="Wingdings" charset="0"/>
              <a:buNone/>
              <a:defRPr/>
            </a:pPr>
            <a:r>
              <a:rPr lang="en-US" altLang="zh-TW" sz="1600" b="0" smtClean="0">
                <a:latin typeface="Courier New" charset="0"/>
              </a:rPr>
              <a:t>    host-name host-re0;</a:t>
            </a:r>
          </a:p>
          <a:p>
            <a:pPr>
              <a:lnSpc>
                <a:spcPct val="80000"/>
              </a:lnSpc>
              <a:spcBef>
                <a:spcPct val="0"/>
              </a:spcBef>
              <a:spcAft>
                <a:spcPct val="0"/>
              </a:spcAft>
              <a:buFont typeface="Wingdings" charset="0"/>
              <a:buNone/>
              <a:defRPr/>
            </a:pPr>
            <a:r>
              <a:rPr lang="en-US" altLang="zh-TW" sz="1600" b="0" smtClean="0">
                <a:latin typeface="Courier New" charset="0"/>
              </a:rPr>
              <a:t>  }</a:t>
            </a:r>
          </a:p>
          <a:p>
            <a:pPr>
              <a:lnSpc>
                <a:spcPct val="80000"/>
              </a:lnSpc>
              <a:spcBef>
                <a:spcPct val="0"/>
              </a:spcBef>
              <a:spcAft>
                <a:spcPct val="0"/>
              </a:spcAft>
              <a:buFont typeface="Wingdings" charset="0"/>
              <a:buNone/>
              <a:defRPr/>
            </a:pPr>
            <a:r>
              <a:rPr lang="en-US" altLang="zh-TW" sz="1600" b="0" smtClean="0">
                <a:latin typeface="Courier New" charset="0"/>
              </a:rPr>
              <a:t>  interfaces {</a:t>
            </a:r>
          </a:p>
          <a:p>
            <a:pPr>
              <a:lnSpc>
                <a:spcPct val="80000"/>
              </a:lnSpc>
              <a:spcBef>
                <a:spcPct val="0"/>
              </a:spcBef>
              <a:spcAft>
                <a:spcPct val="0"/>
              </a:spcAft>
              <a:buFont typeface="Wingdings" charset="0"/>
              <a:buNone/>
              <a:defRPr/>
            </a:pPr>
            <a:r>
              <a:rPr lang="en-US" altLang="zh-TW" sz="1600" b="0" smtClean="0">
                <a:latin typeface="Courier New" charset="0"/>
              </a:rPr>
              <a:t>    fxp0 {</a:t>
            </a:r>
          </a:p>
          <a:p>
            <a:pPr>
              <a:lnSpc>
                <a:spcPct val="80000"/>
              </a:lnSpc>
              <a:spcBef>
                <a:spcPct val="0"/>
              </a:spcBef>
              <a:spcAft>
                <a:spcPct val="0"/>
              </a:spcAft>
              <a:buFont typeface="Wingdings" charset="0"/>
              <a:buNone/>
              <a:defRPr/>
            </a:pPr>
            <a:r>
              <a:rPr lang="en-US" altLang="zh-TW" sz="1600" b="0" smtClean="0">
                <a:latin typeface="Courier New" charset="0"/>
              </a:rPr>
              <a:t>      unit 0 {</a:t>
            </a:r>
          </a:p>
          <a:p>
            <a:pPr>
              <a:lnSpc>
                <a:spcPct val="80000"/>
              </a:lnSpc>
              <a:spcBef>
                <a:spcPct val="0"/>
              </a:spcBef>
              <a:spcAft>
                <a:spcPct val="0"/>
              </a:spcAft>
              <a:buFont typeface="Wingdings" charset="0"/>
              <a:buNone/>
              <a:defRPr/>
            </a:pPr>
            <a:r>
              <a:rPr lang="en-US" altLang="zh-TW" sz="1600" b="0" smtClean="0">
                <a:latin typeface="Courier New" charset="0"/>
              </a:rPr>
              <a:t>        family inet {</a:t>
            </a:r>
          </a:p>
          <a:p>
            <a:pPr>
              <a:lnSpc>
                <a:spcPct val="80000"/>
              </a:lnSpc>
              <a:spcBef>
                <a:spcPct val="0"/>
              </a:spcBef>
              <a:spcAft>
                <a:spcPct val="0"/>
              </a:spcAft>
              <a:buFont typeface="Wingdings" charset="0"/>
              <a:buNone/>
              <a:defRPr/>
            </a:pPr>
            <a:r>
              <a:rPr lang="en-US" altLang="zh-TW" sz="1600" b="0" smtClean="0">
                <a:latin typeface="Courier New" charset="0"/>
              </a:rPr>
              <a:t>           address 192.168.1.1/24;</a:t>
            </a:r>
          </a:p>
          <a:p>
            <a:pPr>
              <a:lnSpc>
                <a:spcPct val="80000"/>
              </a:lnSpc>
              <a:spcBef>
                <a:spcPct val="0"/>
              </a:spcBef>
              <a:spcAft>
                <a:spcPct val="0"/>
              </a:spcAft>
              <a:buFont typeface="Wingdings" charset="0"/>
              <a:buNone/>
              <a:defRPr/>
            </a:pPr>
            <a:r>
              <a:rPr lang="en-US" altLang="zh-TW" sz="1600" b="0" smtClean="0">
                <a:latin typeface="Courier New" charset="0"/>
              </a:rPr>
              <a:t>        }</a:t>
            </a:r>
          </a:p>
          <a:p>
            <a:pPr>
              <a:lnSpc>
                <a:spcPct val="80000"/>
              </a:lnSpc>
              <a:spcBef>
                <a:spcPct val="0"/>
              </a:spcBef>
              <a:spcAft>
                <a:spcPct val="0"/>
              </a:spcAft>
              <a:buFont typeface="Wingdings" charset="0"/>
              <a:buNone/>
              <a:defRPr/>
            </a:pPr>
            <a:r>
              <a:rPr lang="en-US" altLang="zh-TW" sz="1600" b="0" smtClean="0">
                <a:latin typeface="Courier New" charset="0"/>
              </a:rPr>
              <a:t>      }</a:t>
            </a:r>
          </a:p>
          <a:p>
            <a:pPr>
              <a:lnSpc>
                <a:spcPct val="80000"/>
              </a:lnSpc>
              <a:spcBef>
                <a:spcPct val="0"/>
              </a:spcBef>
              <a:spcAft>
                <a:spcPct val="0"/>
              </a:spcAft>
              <a:buFont typeface="Wingdings" charset="0"/>
              <a:buNone/>
              <a:defRPr/>
            </a:pPr>
            <a:r>
              <a:rPr lang="en-US" altLang="zh-TW" sz="1600" b="0" smtClean="0">
                <a:latin typeface="Courier New" charset="0"/>
              </a:rPr>
              <a:t>    }</a:t>
            </a:r>
          </a:p>
          <a:p>
            <a:pPr>
              <a:lnSpc>
                <a:spcPct val="80000"/>
              </a:lnSpc>
              <a:spcBef>
                <a:spcPct val="0"/>
              </a:spcBef>
              <a:spcAft>
                <a:spcPct val="0"/>
              </a:spcAft>
              <a:buFont typeface="Wingdings" charset="0"/>
              <a:buNone/>
              <a:defRPr/>
            </a:pPr>
            <a:r>
              <a:rPr lang="en-US" altLang="zh-TW" sz="1600" b="0" smtClean="0">
                <a:latin typeface="Courier New" charset="0"/>
              </a:rPr>
              <a:t>  }</a:t>
            </a:r>
          </a:p>
        </p:txBody>
      </p:sp>
      <p:sp>
        <p:nvSpPr>
          <p:cNvPr id="414723" name="Rectangle 3"/>
          <p:cNvSpPr>
            <a:spLocks noChangeArrowheads="1"/>
          </p:cNvSpPr>
          <p:nvPr/>
        </p:nvSpPr>
        <p:spPr bwMode="auto">
          <a:xfrm>
            <a:off x="4673600" y="1484313"/>
            <a:ext cx="4394200" cy="3240087"/>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09" tIns="45704" rIns="91409" bIns="45704"/>
          <a:lstStyle/>
          <a:p>
            <a:pPr marL="342900" indent="-342900">
              <a:lnSpc>
                <a:spcPct val="80000"/>
              </a:lnSpc>
              <a:buClr>
                <a:srgbClr val="0C479D"/>
              </a:buClr>
              <a:buSzPct val="80000"/>
              <a:buFont typeface="Wingdings" charset="0"/>
              <a:buNone/>
              <a:defRPr/>
            </a:pPr>
            <a:r>
              <a:rPr lang="en-US" altLang="zh-TW" sz="1600">
                <a:solidFill>
                  <a:srgbClr val="000099"/>
                </a:solidFill>
                <a:latin typeface="Courier New" charset="0"/>
                <a:ea typeface="新細明體" charset="0"/>
              </a:rPr>
              <a:t>[edit]</a:t>
            </a:r>
          </a:p>
          <a:p>
            <a:pPr marL="342900" indent="-342900">
              <a:lnSpc>
                <a:spcPct val="80000"/>
              </a:lnSpc>
              <a:buClr>
                <a:srgbClr val="0C479D"/>
              </a:buClr>
              <a:buSzPct val="80000"/>
              <a:buFont typeface="Wingdings" charset="0"/>
              <a:buNone/>
              <a:defRPr/>
            </a:pPr>
            <a:r>
              <a:rPr lang="en-US" altLang="zh-TW" sz="1600">
                <a:solidFill>
                  <a:srgbClr val="000099"/>
                </a:solidFill>
                <a:latin typeface="Courier New" charset="0"/>
                <a:ea typeface="新細明體" charset="0"/>
              </a:rPr>
              <a:t>jeff@host-re0# </a:t>
            </a:r>
            <a:r>
              <a:rPr lang="en-US" altLang="zh-TW" sz="1600" b="1">
                <a:solidFill>
                  <a:srgbClr val="000099"/>
                </a:solidFill>
                <a:latin typeface="Courier New" charset="0"/>
                <a:ea typeface="新細明體" charset="0"/>
              </a:rPr>
              <a:t>show groups re1</a:t>
            </a:r>
          </a:p>
          <a:p>
            <a:pPr marL="342900" indent="-342900">
              <a:lnSpc>
                <a:spcPct val="80000"/>
              </a:lnSpc>
              <a:buClr>
                <a:srgbClr val="0C479D"/>
              </a:buClr>
              <a:buSzPct val="80000"/>
              <a:buFont typeface="Wingdings" charset="0"/>
              <a:buNone/>
              <a:defRPr/>
            </a:pPr>
            <a:r>
              <a:rPr lang="en-US" altLang="zh-TW" sz="1600">
                <a:solidFill>
                  <a:srgbClr val="000099"/>
                </a:solidFill>
                <a:latin typeface="Courier New" charset="0"/>
                <a:ea typeface="新細明體" charset="0"/>
              </a:rPr>
              <a:t>  system {</a:t>
            </a:r>
          </a:p>
          <a:p>
            <a:pPr marL="342900" indent="-342900">
              <a:lnSpc>
                <a:spcPct val="80000"/>
              </a:lnSpc>
              <a:buClr>
                <a:srgbClr val="0C479D"/>
              </a:buClr>
              <a:buSzPct val="80000"/>
              <a:buFont typeface="Wingdings" charset="0"/>
              <a:buNone/>
              <a:defRPr/>
            </a:pPr>
            <a:r>
              <a:rPr lang="en-US" altLang="zh-TW" sz="1600">
                <a:solidFill>
                  <a:srgbClr val="000099"/>
                </a:solidFill>
                <a:latin typeface="Courier New" charset="0"/>
                <a:ea typeface="新細明體" charset="0"/>
              </a:rPr>
              <a:t>    host-name host-re1;</a:t>
            </a:r>
          </a:p>
          <a:p>
            <a:pPr marL="342900" indent="-342900">
              <a:lnSpc>
                <a:spcPct val="80000"/>
              </a:lnSpc>
              <a:buClr>
                <a:srgbClr val="0C479D"/>
              </a:buClr>
              <a:buSzPct val="80000"/>
              <a:buFont typeface="Wingdings" charset="0"/>
              <a:buNone/>
              <a:defRPr/>
            </a:pPr>
            <a:r>
              <a:rPr lang="en-US" altLang="zh-TW" sz="1600">
                <a:solidFill>
                  <a:srgbClr val="000099"/>
                </a:solidFill>
                <a:latin typeface="Courier New" charset="0"/>
                <a:ea typeface="新細明體" charset="0"/>
              </a:rPr>
              <a:t>  }</a:t>
            </a:r>
          </a:p>
          <a:p>
            <a:pPr marL="342900" indent="-342900">
              <a:lnSpc>
                <a:spcPct val="80000"/>
              </a:lnSpc>
              <a:buClr>
                <a:srgbClr val="0C479D"/>
              </a:buClr>
              <a:buSzPct val="80000"/>
              <a:buFont typeface="Wingdings" charset="0"/>
              <a:buNone/>
              <a:defRPr/>
            </a:pPr>
            <a:r>
              <a:rPr lang="en-US" altLang="zh-TW" sz="1600">
                <a:solidFill>
                  <a:srgbClr val="000099"/>
                </a:solidFill>
                <a:latin typeface="Courier New" charset="0"/>
                <a:ea typeface="新細明體" charset="0"/>
              </a:rPr>
              <a:t>  interfaces {</a:t>
            </a:r>
          </a:p>
          <a:p>
            <a:pPr marL="342900" indent="-342900">
              <a:lnSpc>
                <a:spcPct val="80000"/>
              </a:lnSpc>
              <a:buClr>
                <a:srgbClr val="0C479D"/>
              </a:buClr>
              <a:buSzPct val="80000"/>
              <a:buFont typeface="Wingdings" charset="0"/>
              <a:buNone/>
              <a:defRPr/>
            </a:pPr>
            <a:r>
              <a:rPr lang="en-US" altLang="zh-TW" sz="1600">
                <a:solidFill>
                  <a:srgbClr val="000099"/>
                </a:solidFill>
                <a:latin typeface="Courier New" charset="0"/>
                <a:ea typeface="新細明體" charset="0"/>
              </a:rPr>
              <a:t>    fxp0 {</a:t>
            </a:r>
          </a:p>
          <a:p>
            <a:pPr marL="342900" indent="-342900">
              <a:lnSpc>
                <a:spcPct val="80000"/>
              </a:lnSpc>
              <a:buClr>
                <a:srgbClr val="0C479D"/>
              </a:buClr>
              <a:buSzPct val="80000"/>
              <a:buFont typeface="Wingdings" charset="0"/>
              <a:buNone/>
              <a:defRPr/>
            </a:pPr>
            <a:r>
              <a:rPr lang="en-US" altLang="zh-TW" sz="1600">
                <a:solidFill>
                  <a:srgbClr val="000099"/>
                </a:solidFill>
                <a:latin typeface="Courier New" charset="0"/>
                <a:ea typeface="新細明體" charset="0"/>
              </a:rPr>
              <a:t>      unit 0 {</a:t>
            </a:r>
          </a:p>
          <a:p>
            <a:pPr marL="342900" indent="-342900">
              <a:lnSpc>
                <a:spcPct val="80000"/>
              </a:lnSpc>
              <a:buClr>
                <a:srgbClr val="0C479D"/>
              </a:buClr>
              <a:buSzPct val="80000"/>
              <a:buFont typeface="Wingdings" charset="0"/>
              <a:buNone/>
              <a:defRPr/>
            </a:pPr>
            <a:r>
              <a:rPr lang="en-US" altLang="zh-TW" sz="1600">
                <a:solidFill>
                  <a:srgbClr val="000099"/>
                </a:solidFill>
                <a:latin typeface="Courier New" charset="0"/>
                <a:ea typeface="新細明體" charset="0"/>
              </a:rPr>
              <a:t>        family inet {</a:t>
            </a:r>
          </a:p>
          <a:p>
            <a:pPr marL="342900" indent="-342900">
              <a:lnSpc>
                <a:spcPct val="80000"/>
              </a:lnSpc>
              <a:buClr>
                <a:srgbClr val="0C479D"/>
              </a:buClr>
              <a:buSzPct val="80000"/>
              <a:buFont typeface="Wingdings" charset="0"/>
              <a:buNone/>
              <a:defRPr/>
            </a:pPr>
            <a:r>
              <a:rPr lang="en-US" altLang="zh-TW" sz="1600">
                <a:solidFill>
                  <a:srgbClr val="000099"/>
                </a:solidFill>
                <a:latin typeface="Courier New" charset="0"/>
                <a:ea typeface="新細明體" charset="0"/>
              </a:rPr>
              <a:t>           address 192.168.1.2/24;</a:t>
            </a:r>
          </a:p>
          <a:p>
            <a:pPr marL="342900" indent="-342900">
              <a:lnSpc>
                <a:spcPct val="80000"/>
              </a:lnSpc>
              <a:buClr>
                <a:srgbClr val="0C479D"/>
              </a:buClr>
              <a:buSzPct val="80000"/>
              <a:buFont typeface="Wingdings" charset="0"/>
              <a:buNone/>
              <a:defRPr/>
            </a:pPr>
            <a:r>
              <a:rPr lang="en-US" altLang="zh-TW" sz="1600">
                <a:solidFill>
                  <a:srgbClr val="000099"/>
                </a:solidFill>
                <a:latin typeface="Courier New" charset="0"/>
                <a:ea typeface="新細明體" charset="0"/>
              </a:rPr>
              <a:t>        }</a:t>
            </a:r>
          </a:p>
          <a:p>
            <a:pPr marL="342900" indent="-342900">
              <a:lnSpc>
                <a:spcPct val="80000"/>
              </a:lnSpc>
              <a:buClr>
                <a:srgbClr val="0C479D"/>
              </a:buClr>
              <a:buSzPct val="80000"/>
              <a:buFont typeface="Wingdings" charset="0"/>
              <a:buNone/>
              <a:defRPr/>
            </a:pPr>
            <a:r>
              <a:rPr lang="en-US" altLang="zh-TW" sz="1600">
                <a:solidFill>
                  <a:srgbClr val="000099"/>
                </a:solidFill>
                <a:latin typeface="Courier New" charset="0"/>
                <a:ea typeface="新細明體" charset="0"/>
              </a:rPr>
              <a:t>      }</a:t>
            </a:r>
          </a:p>
          <a:p>
            <a:pPr marL="342900" indent="-342900">
              <a:lnSpc>
                <a:spcPct val="80000"/>
              </a:lnSpc>
              <a:buClr>
                <a:srgbClr val="0C479D"/>
              </a:buClr>
              <a:buSzPct val="80000"/>
              <a:buFont typeface="Wingdings" charset="0"/>
              <a:buNone/>
              <a:defRPr/>
            </a:pPr>
            <a:r>
              <a:rPr lang="en-US" altLang="zh-TW" sz="1600">
                <a:solidFill>
                  <a:srgbClr val="000099"/>
                </a:solidFill>
                <a:latin typeface="Courier New" charset="0"/>
                <a:ea typeface="新細明體" charset="0"/>
              </a:rPr>
              <a:t>    }</a:t>
            </a:r>
          </a:p>
          <a:p>
            <a:pPr marL="342900" indent="-342900">
              <a:lnSpc>
                <a:spcPct val="80000"/>
              </a:lnSpc>
              <a:buClr>
                <a:srgbClr val="0C479D"/>
              </a:buClr>
              <a:buSzPct val="80000"/>
              <a:buFont typeface="Wingdings" charset="0"/>
              <a:buNone/>
              <a:defRPr/>
            </a:pPr>
            <a:r>
              <a:rPr lang="en-US" altLang="zh-TW" sz="1600">
                <a:solidFill>
                  <a:srgbClr val="000099"/>
                </a:solidFill>
                <a:latin typeface="Courier New" charset="0"/>
                <a:ea typeface="新細明體" charset="0"/>
              </a:rPr>
              <a:t>  }</a:t>
            </a:r>
          </a:p>
        </p:txBody>
      </p:sp>
      <p:sp>
        <p:nvSpPr>
          <p:cNvPr id="414724" name="Rectangle 4"/>
          <p:cNvSpPr>
            <a:spLocks noChangeArrowheads="1"/>
          </p:cNvSpPr>
          <p:nvPr/>
        </p:nvSpPr>
        <p:spPr bwMode="auto">
          <a:xfrm>
            <a:off x="669925" y="152400"/>
            <a:ext cx="7924800" cy="792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25" tIns="45712" rIns="91425" bIns="45712" anchor="b"/>
          <a:lstStyle/>
          <a:p>
            <a:pPr>
              <a:lnSpc>
                <a:spcPct val="90000"/>
              </a:lnSpc>
              <a:defRPr/>
            </a:pPr>
            <a:r>
              <a:rPr lang="en-US" altLang="zh-TW" sz="2800" b="1">
                <a:solidFill>
                  <a:srgbClr val="000099"/>
                </a:solidFill>
                <a:latin typeface="Tahoma" charset="0"/>
                <a:ea typeface="新細明體" charset="0"/>
              </a:rPr>
              <a:t>Configuration Groups Example</a:t>
            </a:r>
          </a:p>
        </p:txBody>
      </p:sp>
      <p:sp>
        <p:nvSpPr>
          <p:cNvPr id="414725" name="Rectangle 5"/>
          <p:cNvSpPr>
            <a:spLocks noChangeArrowheads="1"/>
          </p:cNvSpPr>
          <p:nvPr/>
        </p:nvSpPr>
        <p:spPr bwMode="auto">
          <a:xfrm>
            <a:off x="1835150" y="5157788"/>
            <a:ext cx="5545138" cy="6477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09" tIns="45704" rIns="91409" bIns="45704"/>
          <a:lstStyle/>
          <a:p>
            <a:pPr marL="342900" indent="-342900">
              <a:lnSpc>
                <a:spcPct val="80000"/>
              </a:lnSpc>
              <a:buClr>
                <a:srgbClr val="0C479D"/>
              </a:buClr>
              <a:buSzPct val="80000"/>
              <a:buFont typeface="Wingdings" charset="0"/>
              <a:buNone/>
              <a:defRPr/>
            </a:pPr>
            <a:r>
              <a:rPr lang="en-US" altLang="zh-TW" sz="1600">
                <a:solidFill>
                  <a:srgbClr val="000099"/>
                </a:solidFill>
                <a:latin typeface="Courier New" charset="0"/>
                <a:ea typeface="新細明體" charset="0"/>
              </a:rPr>
              <a:t>[edit]</a:t>
            </a:r>
          </a:p>
          <a:p>
            <a:pPr marL="342900" indent="-342900">
              <a:lnSpc>
                <a:spcPct val="80000"/>
              </a:lnSpc>
              <a:buClr>
                <a:srgbClr val="0C479D"/>
              </a:buClr>
              <a:buSzPct val="80000"/>
              <a:buFont typeface="Wingdings" charset="0"/>
              <a:buNone/>
              <a:defRPr/>
            </a:pPr>
            <a:r>
              <a:rPr lang="en-US" altLang="zh-TW" sz="1600">
                <a:solidFill>
                  <a:srgbClr val="000099"/>
                </a:solidFill>
                <a:latin typeface="Courier New" charset="0"/>
                <a:ea typeface="新細明體" charset="0"/>
              </a:rPr>
              <a:t>jeff@host-re0# </a:t>
            </a:r>
            <a:r>
              <a:rPr lang="en-US" altLang="zh-TW" sz="1600" b="1">
                <a:solidFill>
                  <a:srgbClr val="000099"/>
                </a:solidFill>
                <a:latin typeface="Courier New" charset="0"/>
                <a:ea typeface="新細明體" charset="0"/>
              </a:rPr>
              <a:t>set apply-groups [ re0 re1 ]</a:t>
            </a: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p:txBody>
          <a:bodyPr/>
          <a:lstStyle/>
          <a:p>
            <a:pPr>
              <a:defRPr/>
            </a:pPr>
            <a:r>
              <a:rPr lang="en-US" altLang="zh-TW" smtClean="0"/>
              <a:t>System Logging and Tracing</a:t>
            </a:r>
          </a:p>
        </p:txBody>
      </p:sp>
      <p:sp>
        <p:nvSpPr>
          <p:cNvPr id="420867" name="Rectangle 3"/>
          <p:cNvSpPr>
            <a:spLocks noGrp="1" noChangeArrowheads="1"/>
          </p:cNvSpPr>
          <p:nvPr>
            <p:ph type="body" idx="1"/>
          </p:nvPr>
        </p:nvSpPr>
        <p:spPr>
          <a:xfrm>
            <a:off x="304800" y="1241425"/>
            <a:ext cx="8589963" cy="5064125"/>
          </a:xfrm>
        </p:spPr>
        <p:txBody>
          <a:bodyPr/>
          <a:lstStyle/>
          <a:p>
            <a:pPr>
              <a:buFont typeface="Wingdings" charset="0"/>
              <a:buChar char="u"/>
              <a:defRPr/>
            </a:pPr>
            <a:r>
              <a:rPr lang="en-US" altLang="zh-TW" sz="2800" smtClean="0"/>
              <a:t>Logging and tracing allows you to monitor system and protocol events</a:t>
            </a:r>
          </a:p>
          <a:p>
            <a:pPr lvl="1">
              <a:buFont typeface="Wingdings" charset="0"/>
              <a:buChar char="v"/>
              <a:defRPr/>
            </a:pPr>
            <a:r>
              <a:rPr lang="en-US" altLang="zh-TW" sz="2400" smtClean="0"/>
              <a:t>System logging</a:t>
            </a:r>
          </a:p>
          <a:p>
            <a:pPr lvl="2">
              <a:buFont typeface="Wingdings" charset="0"/>
              <a:buChar char="u"/>
              <a:defRPr/>
            </a:pPr>
            <a:r>
              <a:rPr lang="en-US" altLang="zh-TW" sz="2000" smtClean="0"/>
              <a:t>Standard UNIX syslog syntax and options</a:t>
            </a:r>
          </a:p>
          <a:p>
            <a:pPr lvl="2">
              <a:buFont typeface="Wingdings" charset="0"/>
              <a:buChar char="u"/>
              <a:defRPr/>
            </a:pPr>
            <a:r>
              <a:rPr lang="en-US" altLang="zh-TW" sz="2000" smtClean="0"/>
              <a:t>Primary destination is </a:t>
            </a:r>
            <a:r>
              <a:rPr lang="en-US" altLang="zh-TW" sz="2000" smtClean="0">
                <a:latin typeface="Courier New" charset="0"/>
              </a:rPr>
              <a:t>/var/log/messages</a:t>
            </a:r>
          </a:p>
          <a:p>
            <a:pPr lvl="1">
              <a:buFont typeface="Wingdings" charset="0"/>
              <a:buChar char="v"/>
              <a:defRPr/>
            </a:pPr>
            <a:r>
              <a:rPr lang="en-US" altLang="zh-TW" sz="2400" smtClean="0"/>
              <a:t>Tracing operations</a:t>
            </a:r>
          </a:p>
          <a:p>
            <a:pPr lvl="2">
              <a:buFont typeface="Wingdings" charset="0"/>
              <a:buChar char="u"/>
              <a:defRPr/>
            </a:pPr>
            <a:r>
              <a:rPr lang="en-US" altLang="zh-TW" sz="2000" smtClean="0"/>
              <a:t>Protocol-specific information, for example, BGP of OSPF</a:t>
            </a:r>
          </a:p>
          <a:p>
            <a:pPr lvl="2">
              <a:buFont typeface="Wingdings" charset="0"/>
              <a:buChar char="u"/>
              <a:defRPr/>
            </a:pPr>
            <a:r>
              <a:rPr lang="en-US" altLang="zh-TW" sz="2000" smtClean="0"/>
              <a:t>General routing and interface behavior</a:t>
            </a: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p:txBody>
          <a:bodyPr/>
          <a:lstStyle/>
          <a:p>
            <a:pPr>
              <a:defRPr/>
            </a:pPr>
            <a:r>
              <a:rPr lang="en-US" altLang="zh-TW" smtClean="0"/>
              <a:t>System Logging Facilities</a:t>
            </a:r>
          </a:p>
        </p:txBody>
      </p:sp>
      <p:sp>
        <p:nvSpPr>
          <p:cNvPr id="421891" name="Rectangle 3"/>
          <p:cNvSpPr>
            <a:spLocks noGrp="1" noChangeArrowheads="1"/>
          </p:cNvSpPr>
          <p:nvPr>
            <p:ph type="body" idx="1"/>
          </p:nvPr>
        </p:nvSpPr>
        <p:spPr>
          <a:xfrm>
            <a:off x="304800" y="1241425"/>
            <a:ext cx="8589963" cy="5064125"/>
          </a:xfrm>
        </p:spPr>
        <p:txBody>
          <a:bodyPr/>
          <a:lstStyle/>
          <a:p>
            <a:r>
              <a:rPr lang="en-US" altLang="zh-TW" smtClean="0"/>
              <a:t>The facility determines the type/class of events that should be logged</a:t>
            </a:r>
          </a:p>
          <a:p>
            <a:pPr lvl="1"/>
            <a:r>
              <a:rPr lang="en-US" altLang="zh-TW" smtClean="0"/>
              <a:t>You can think of syslog facilities as categories of logging</a:t>
            </a:r>
          </a:p>
          <a:p>
            <a:pPr lvl="1"/>
            <a:endParaRPr lang="en-US" altLang="zh-TW" smtClean="0"/>
          </a:p>
          <a:p>
            <a:pPr lvl="2"/>
            <a:r>
              <a:rPr lang="en-US" altLang="zh-TW" smtClean="0"/>
              <a:t> any			All facilities</a:t>
            </a:r>
          </a:p>
          <a:p>
            <a:pPr lvl="2"/>
            <a:r>
              <a:rPr lang="en-US" altLang="zh-TW" smtClean="0"/>
              <a:t> authorization		Authorization system </a:t>
            </a:r>
          </a:p>
          <a:p>
            <a:pPr lvl="2"/>
            <a:r>
              <a:rPr lang="en-US" altLang="zh-TW" smtClean="0"/>
              <a:t> change-log		Configuration change log</a:t>
            </a:r>
          </a:p>
          <a:p>
            <a:pPr lvl="2"/>
            <a:r>
              <a:rPr lang="en-US" altLang="zh-TW" smtClean="0"/>
              <a:t> conflict-log		Configuration conflict log</a:t>
            </a:r>
          </a:p>
          <a:p>
            <a:pPr lvl="2"/>
            <a:r>
              <a:rPr lang="en-US" altLang="zh-TW" smtClean="0"/>
              <a:t> daemon		Various system processes</a:t>
            </a:r>
          </a:p>
          <a:p>
            <a:pPr lvl="2"/>
            <a:r>
              <a:rPr lang="en-US" altLang="zh-TW" smtClean="0"/>
              <a:t> firewall		Firewall filtering system</a:t>
            </a:r>
          </a:p>
          <a:p>
            <a:pPr lvl="2"/>
            <a:r>
              <a:rPr lang="en-US" altLang="zh-TW" smtClean="0"/>
              <a:t> interactive-commands	Commands executed by the UI</a:t>
            </a:r>
          </a:p>
          <a:p>
            <a:pPr lvl="2"/>
            <a:r>
              <a:rPr lang="en-US" altLang="zh-TW" smtClean="0"/>
              <a:t> kernel			Kernel</a:t>
            </a:r>
          </a:p>
          <a:p>
            <a:pPr lvl="2"/>
            <a:r>
              <a:rPr lang="en-US" altLang="zh-TW" smtClean="0"/>
              <a:t> pfe			Packet Forwarding Engine</a:t>
            </a:r>
          </a:p>
          <a:p>
            <a:pPr lvl="2"/>
            <a:r>
              <a:rPr lang="en-US" altLang="zh-TW" smtClean="0"/>
              <a:t> user			User processes</a:t>
            </a: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Line 2"/>
          <p:cNvSpPr>
            <a:spLocks noChangeShapeType="1"/>
          </p:cNvSpPr>
          <p:nvPr/>
        </p:nvSpPr>
        <p:spPr bwMode="auto">
          <a:xfrm flipH="1">
            <a:off x="179388" y="3644900"/>
            <a:ext cx="3600450" cy="0"/>
          </a:xfrm>
          <a:prstGeom prst="line">
            <a:avLst/>
          </a:prstGeom>
          <a:noFill/>
          <a:ln w="330200">
            <a:solidFill>
              <a:srgbClr val="FFCC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lstStyle/>
          <a:p>
            <a:pPr>
              <a:defRPr/>
            </a:pPr>
            <a:endParaRPr lang="zh-TW" altLang="en-US">
              <a:latin typeface="Arial" charset="0"/>
              <a:ea typeface="新細明體" charset="0"/>
            </a:endParaRPr>
          </a:p>
        </p:txBody>
      </p:sp>
      <p:sp>
        <p:nvSpPr>
          <p:cNvPr id="422915" name="Rectangle 3"/>
          <p:cNvSpPr>
            <a:spLocks noGrp="1" noChangeArrowheads="1"/>
          </p:cNvSpPr>
          <p:nvPr>
            <p:ph type="title"/>
          </p:nvPr>
        </p:nvSpPr>
        <p:spPr/>
        <p:txBody>
          <a:bodyPr/>
          <a:lstStyle/>
          <a:p>
            <a:pPr>
              <a:defRPr/>
            </a:pPr>
            <a:r>
              <a:rPr lang="en-US" altLang="zh-TW" smtClean="0"/>
              <a:t>Syslog Severity Levels</a:t>
            </a:r>
          </a:p>
        </p:txBody>
      </p:sp>
      <p:sp>
        <p:nvSpPr>
          <p:cNvPr id="422916" name="Rectangle 4"/>
          <p:cNvSpPr>
            <a:spLocks noGrp="1" noChangeArrowheads="1"/>
          </p:cNvSpPr>
          <p:nvPr>
            <p:ph type="body" idx="1"/>
          </p:nvPr>
        </p:nvSpPr>
        <p:spPr>
          <a:xfrm>
            <a:off x="304800" y="1241425"/>
            <a:ext cx="8589963" cy="5064125"/>
          </a:xfrm>
        </p:spPr>
        <p:txBody>
          <a:bodyPr/>
          <a:lstStyle/>
          <a:p>
            <a:r>
              <a:rPr lang="en-US" altLang="zh-TW" smtClean="0"/>
              <a:t>Setting a severity level causes router to log all messages at or above the specified priority</a:t>
            </a:r>
          </a:p>
          <a:p>
            <a:pPr lvl="1"/>
            <a:r>
              <a:rPr lang="en-US" altLang="zh-TW" smtClean="0"/>
              <a:t>Logging at the </a:t>
            </a:r>
            <a:r>
              <a:rPr lang="en-US" altLang="zh-TW" smtClean="0">
                <a:latin typeface="Courier New" pitchFamily="49" charset="0"/>
              </a:rPr>
              <a:t>critical</a:t>
            </a:r>
            <a:r>
              <a:rPr lang="en-US" altLang="zh-TW" smtClean="0"/>
              <a:t> level also causes </a:t>
            </a:r>
            <a:r>
              <a:rPr lang="en-US" altLang="zh-TW" smtClean="0">
                <a:latin typeface="Courier New" pitchFamily="49" charset="0"/>
              </a:rPr>
              <a:t>alert</a:t>
            </a:r>
            <a:r>
              <a:rPr lang="en-US" altLang="zh-TW" smtClean="0"/>
              <a:t> and </a:t>
            </a:r>
            <a:r>
              <a:rPr lang="en-US" altLang="zh-TW" smtClean="0">
                <a:latin typeface="Courier New" pitchFamily="49" charset="0"/>
              </a:rPr>
              <a:t>emergency</a:t>
            </a:r>
            <a:r>
              <a:rPr lang="en-US" altLang="zh-TW" smtClean="0"/>
              <a:t> messages to appear</a:t>
            </a:r>
          </a:p>
          <a:p>
            <a:pPr lvl="1"/>
            <a:endParaRPr lang="en-US" altLang="zh-TW" smtClean="0"/>
          </a:p>
          <a:p>
            <a:pPr lvl="1"/>
            <a:endParaRPr lang="en-US" altLang="zh-TW" smtClean="0"/>
          </a:p>
          <a:p>
            <a:pPr>
              <a:buFont typeface="Wingdings" pitchFamily="2" charset="2"/>
              <a:buNone/>
            </a:pPr>
            <a:r>
              <a:rPr lang="en-US" altLang="zh-TW" sz="1800" smtClean="0">
                <a:latin typeface="Courier New" pitchFamily="49" charset="0"/>
              </a:rPr>
              <a:t>emergency alert critical error warning notice info debug none</a:t>
            </a:r>
          </a:p>
        </p:txBody>
      </p:sp>
      <p:sp>
        <p:nvSpPr>
          <p:cNvPr id="422917" name="Text Box 5"/>
          <p:cNvSpPr txBox="1">
            <a:spLocks noChangeArrowheads="1"/>
          </p:cNvSpPr>
          <p:nvPr/>
        </p:nvSpPr>
        <p:spPr bwMode="auto">
          <a:xfrm>
            <a:off x="2268538" y="2708275"/>
            <a:ext cx="3024187"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pPr>
              <a:spcBef>
                <a:spcPct val="50000"/>
              </a:spcBef>
              <a:defRPr/>
            </a:pPr>
            <a:r>
              <a:rPr lang="en-US" altLang="zh-TW">
                <a:latin typeface="Arial" charset="0"/>
                <a:ea typeface="新細明體" charset="0"/>
              </a:rPr>
              <a:t>Equal to or more severe</a:t>
            </a:r>
          </a:p>
        </p:txBody>
      </p:sp>
      <p:sp>
        <p:nvSpPr>
          <p:cNvPr id="422918" name="Freeform 6"/>
          <p:cNvSpPr>
            <a:spLocks/>
          </p:cNvSpPr>
          <p:nvPr/>
        </p:nvSpPr>
        <p:spPr bwMode="gray">
          <a:xfrm>
            <a:off x="8169275" y="2941638"/>
            <a:ext cx="377825" cy="533400"/>
          </a:xfrm>
          <a:custGeom>
            <a:avLst/>
            <a:gdLst>
              <a:gd name="T0" fmla="*/ 0 w 238"/>
              <a:gd name="T1" fmla="*/ 0 h 336"/>
              <a:gd name="T2" fmla="*/ 334963 w 238"/>
              <a:gd name="T3" fmla="*/ 212725 h 336"/>
              <a:gd name="T4" fmla="*/ 258763 w 238"/>
              <a:gd name="T5" fmla="*/ 533400 h 336"/>
              <a:gd name="T6" fmla="*/ 0 60000 65536"/>
              <a:gd name="T7" fmla="*/ 0 60000 65536"/>
              <a:gd name="T8" fmla="*/ 0 60000 65536"/>
            </a:gdLst>
            <a:ahLst/>
            <a:cxnLst>
              <a:cxn ang="T6">
                <a:pos x="T0" y="T1"/>
              </a:cxn>
              <a:cxn ang="T7">
                <a:pos x="T2" y="T3"/>
              </a:cxn>
              <a:cxn ang="T8">
                <a:pos x="T4" y="T5"/>
              </a:cxn>
            </a:cxnLst>
            <a:rect l="0" t="0" r="r" b="b"/>
            <a:pathLst>
              <a:path w="238" h="336">
                <a:moveTo>
                  <a:pt x="0" y="0"/>
                </a:moveTo>
                <a:cubicBezTo>
                  <a:pt x="35" y="22"/>
                  <a:pt x="184" y="78"/>
                  <a:pt x="211" y="134"/>
                </a:cubicBezTo>
                <a:cubicBezTo>
                  <a:pt x="238" y="190"/>
                  <a:pt x="173" y="294"/>
                  <a:pt x="163" y="336"/>
                </a:cubicBezTo>
              </a:path>
            </a:pathLst>
          </a:custGeom>
          <a:noFill/>
          <a:ln w="9525" cap="flat" cmpd="sng">
            <a:solidFill>
              <a:schemeClr val="tx1"/>
            </a:solidFill>
            <a:prstDash val="solid"/>
            <a:round/>
            <a:headEnd type="none" w="med" len="med"/>
            <a:tailEnd type="triangle" w="med" len="med"/>
          </a:ln>
          <a:effectLst/>
        </p:spPr>
        <p:txBody>
          <a:bodyPr anchor="ctr">
            <a:spAutoFit/>
          </a:bodyPr>
          <a:lstStyle/>
          <a:p>
            <a:endParaRPr lang="zh-TW" altLang="en-US"/>
          </a:p>
        </p:txBody>
      </p:sp>
      <p:sp>
        <p:nvSpPr>
          <p:cNvPr id="422919" name="Text Box 7"/>
          <p:cNvSpPr txBox="1">
            <a:spLocks noChangeArrowheads="1"/>
          </p:cNvSpPr>
          <p:nvPr/>
        </p:nvSpPr>
        <p:spPr bwMode="auto">
          <a:xfrm>
            <a:off x="5508625" y="2565400"/>
            <a:ext cx="3348038"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pPr>
              <a:spcBef>
                <a:spcPct val="50000"/>
              </a:spcBef>
              <a:defRPr/>
            </a:pPr>
            <a:r>
              <a:rPr lang="en-US" altLang="zh-TW">
                <a:latin typeface="Arial" charset="0"/>
                <a:ea typeface="新細明體" charset="0"/>
              </a:rPr>
              <a:t>Disables logging of that facility</a:t>
            </a:r>
          </a:p>
        </p:txBody>
      </p:sp>
      <p:sp>
        <p:nvSpPr>
          <p:cNvPr id="422920" name="Freeform 8"/>
          <p:cNvSpPr>
            <a:spLocks/>
          </p:cNvSpPr>
          <p:nvPr/>
        </p:nvSpPr>
        <p:spPr bwMode="gray">
          <a:xfrm>
            <a:off x="3292475" y="3048000"/>
            <a:ext cx="344488" cy="396875"/>
          </a:xfrm>
          <a:custGeom>
            <a:avLst/>
            <a:gdLst>
              <a:gd name="T0" fmla="*/ 60325 w 217"/>
              <a:gd name="T1" fmla="*/ 0 h 250"/>
              <a:gd name="T2" fmla="*/ 334963 w 217"/>
              <a:gd name="T3" fmla="*/ 168275 h 250"/>
              <a:gd name="T4" fmla="*/ 0 w 217"/>
              <a:gd name="T5" fmla="*/ 396875 h 250"/>
              <a:gd name="T6" fmla="*/ 0 60000 65536"/>
              <a:gd name="T7" fmla="*/ 0 60000 65536"/>
              <a:gd name="T8" fmla="*/ 0 60000 65536"/>
            </a:gdLst>
            <a:ahLst/>
            <a:cxnLst>
              <a:cxn ang="T6">
                <a:pos x="T0" y="T1"/>
              </a:cxn>
              <a:cxn ang="T7">
                <a:pos x="T2" y="T3"/>
              </a:cxn>
              <a:cxn ang="T8">
                <a:pos x="T4" y="T5"/>
              </a:cxn>
            </a:cxnLst>
            <a:rect l="0" t="0" r="r" b="b"/>
            <a:pathLst>
              <a:path w="217" h="250">
                <a:moveTo>
                  <a:pt x="38" y="0"/>
                </a:moveTo>
                <a:cubicBezTo>
                  <a:pt x="67" y="18"/>
                  <a:pt x="217" y="64"/>
                  <a:pt x="211" y="106"/>
                </a:cubicBezTo>
                <a:cubicBezTo>
                  <a:pt x="205" y="148"/>
                  <a:pt x="44" y="220"/>
                  <a:pt x="0" y="250"/>
                </a:cubicBezTo>
              </a:path>
            </a:pathLst>
          </a:custGeom>
          <a:noFill/>
          <a:ln w="9525" cap="flat" cmpd="sng">
            <a:solidFill>
              <a:schemeClr val="tx1"/>
            </a:solidFill>
            <a:prstDash val="solid"/>
            <a:round/>
            <a:headEnd type="none" w="med" len="med"/>
            <a:tailEnd type="triangle" w="med" len="med"/>
          </a:ln>
          <a:effectLst/>
        </p:spPr>
        <p:txBody>
          <a:bodyPr anchor="ctr">
            <a:spAutoFit/>
          </a:bodyPr>
          <a:lstStyle/>
          <a:p>
            <a:endParaRPr lang="zh-TW" altLang="en-US"/>
          </a:p>
        </p:txBody>
      </p:sp>
      <p:sp>
        <p:nvSpPr>
          <p:cNvPr id="422921" name="Freeform 9"/>
          <p:cNvSpPr>
            <a:spLocks/>
          </p:cNvSpPr>
          <p:nvPr/>
        </p:nvSpPr>
        <p:spPr bwMode="gray">
          <a:xfrm>
            <a:off x="1893888" y="3149600"/>
            <a:ext cx="1565275" cy="355600"/>
          </a:xfrm>
          <a:custGeom>
            <a:avLst/>
            <a:gdLst>
              <a:gd name="T0" fmla="*/ 1565275 w 986"/>
              <a:gd name="T1" fmla="*/ 50800 h 224"/>
              <a:gd name="T2" fmla="*/ 223838 w 986"/>
              <a:gd name="T3" fmla="*/ 50800 h 224"/>
              <a:gd name="T4" fmla="*/ 223838 w 986"/>
              <a:gd name="T5" fmla="*/ 355600 h 224"/>
              <a:gd name="T6" fmla="*/ 0 60000 65536"/>
              <a:gd name="T7" fmla="*/ 0 60000 65536"/>
              <a:gd name="T8" fmla="*/ 0 60000 65536"/>
            </a:gdLst>
            <a:ahLst/>
            <a:cxnLst>
              <a:cxn ang="T6">
                <a:pos x="T0" y="T1"/>
              </a:cxn>
              <a:cxn ang="T7">
                <a:pos x="T2" y="T3"/>
              </a:cxn>
              <a:cxn ang="T8">
                <a:pos x="T4" y="T5"/>
              </a:cxn>
            </a:cxnLst>
            <a:rect l="0" t="0" r="r" b="b"/>
            <a:pathLst>
              <a:path w="986" h="224">
                <a:moveTo>
                  <a:pt x="986" y="32"/>
                </a:moveTo>
                <a:cubicBezTo>
                  <a:pt x="845" y="32"/>
                  <a:pt x="282" y="0"/>
                  <a:pt x="141" y="32"/>
                </a:cubicBezTo>
                <a:cubicBezTo>
                  <a:pt x="0" y="64"/>
                  <a:pt x="141" y="184"/>
                  <a:pt x="141" y="224"/>
                </a:cubicBezTo>
              </a:path>
            </a:pathLst>
          </a:custGeom>
          <a:noFill/>
          <a:ln w="9525" cap="flat" cmpd="sng">
            <a:solidFill>
              <a:schemeClr val="tx1"/>
            </a:solidFill>
            <a:prstDash val="solid"/>
            <a:round/>
            <a:headEnd type="none" w="med" len="med"/>
            <a:tailEnd type="triangle" w="med" len="med"/>
          </a:ln>
          <a:effectLst/>
        </p:spPr>
        <p:txBody>
          <a:bodyPr anchor="ctr">
            <a:spAutoFit/>
          </a:bodyPr>
          <a:lstStyle/>
          <a:p>
            <a:endParaRPr lang="zh-TW" altLang="en-US"/>
          </a:p>
        </p:txBody>
      </p:sp>
      <p:sp>
        <p:nvSpPr>
          <p:cNvPr id="422922" name="Freeform 10"/>
          <p:cNvSpPr>
            <a:spLocks/>
          </p:cNvSpPr>
          <p:nvPr/>
        </p:nvSpPr>
        <p:spPr bwMode="gray">
          <a:xfrm>
            <a:off x="817563" y="2984500"/>
            <a:ext cx="1362075" cy="428625"/>
          </a:xfrm>
          <a:custGeom>
            <a:avLst/>
            <a:gdLst>
              <a:gd name="T0" fmla="*/ 1362075 w 858"/>
              <a:gd name="T1" fmla="*/ 139700 h 270"/>
              <a:gd name="T2" fmla="*/ 157163 w 858"/>
              <a:gd name="T3" fmla="*/ 47625 h 270"/>
              <a:gd name="T4" fmla="*/ 417513 w 858"/>
              <a:gd name="T5" fmla="*/ 428625 h 270"/>
              <a:gd name="T6" fmla="*/ 0 60000 65536"/>
              <a:gd name="T7" fmla="*/ 0 60000 65536"/>
              <a:gd name="T8" fmla="*/ 0 60000 65536"/>
            </a:gdLst>
            <a:ahLst/>
            <a:cxnLst>
              <a:cxn ang="T6">
                <a:pos x="T0" y="T1"/>
              </a:cxn>
              <a:cxn ang="T7">
                <a:pos x="T2" y="T3"/>
              </a:cxn>
              <a:cxn ang="T8">
                <a:pos x="T4" y="T5"/>
              </a:cxn>
            </a:cxnLst>
            <a:rect l="0" t="0" r="r" b="b"/>
            <a:pathLst>
              <a:path w="858" h="270">
                <a:moveTo>
                  <a:pt x="858" y="88"/>
                </a:moveTo>
                <a:cubicBezTo>
                  <a:pt x="730" y="78"/>
                  <a:pt x="198" y="0"/>
                  <a:pt x="99" y="30"/>
                </a:cubicBezTo>
                <a:cubicBezTo>
                  <a:pt x="0" y="60"/>
                  <a:pt x="229" y="220"/>
                  <a:pt x="263" y="270"/>
                </a:cubicBezTo>
              </a:path>
            </a:pathLst>
          </a:custGeom>
          <a:noFill/>
          <a:ln w="9525" cap="flat" cmpd="sng">
            <a:solidFill>
              <a:schemeClr val="tx1"/>
            </a:solidFill>
            <a:prstDash val="solid"/>
            <a:round/>
            <a:headEnd type="none" w="med" len="med"/>
            <a:tailEnd type="triangle" w="med" len="med"/>
          </a:ln>
          <a:effectLst/>
        </p:spPr>
        <p:txBody>
          <a:bodyPr anchor="ctr">
            <a:spAutoFit/>
          </a:bodyPr>
          <a:lstStyle/>
          <a:p>
            <a:endParaRPr lang="zh-TW" altLang="en-US"/>
          </a:p>
        </p:txBody>
      </p:sp>
      <p:sp>
        <p:nvSpPr>
          <p:cNvPr id="422923" name="Rectangle 11"/>
          <p:cNvSpPr>
            <a:spLocks noChangeArrowheads="1"/>
          </p:cNvSpPr>
          <p:nvPr/>
        </p:nvSpPr>
        <p:spPr bwMode="auto">
          <a:xfrm>
            <a:off x="393700" y="4005263"/>
            <a:ext cx="8642350" cy="280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25" tIns="45712" rIns="91425" bIns="45712"/>
          <a:lstStyle/>
          <a:p>
            <a:pPr marL="346075" indent="-346075">
              <a:spcBef>
                <a:spcPct val="10000"/>
              </a:spcBef>
              <a:spcAft>
                <a:spcPct val="10000"/>
              </a:spcAft>
              <a:buClr>
                <a:srgbClr val="0C479D"/>
              </a:buClr>
              <a:buSzPct val="80000"/>
              <a:buFont typeface="Wingdings" charset="0"/>
              <a:buChar char="u"/>
              <a:defRPr/>
            </a:pPr>
            <a:r>
              <a:rPr lang="en-US" altLang="zh-TW" sz="2400" b="1">
                <a:solidFill>
                  <a:srgbClr val="000099"/>
                </a:solidFill>
                <a:latin typeface="Tahoma" charset="0"/>
                <a:ea typeface="新細明體" charset="0"/>
              </a:rPr>
              <a:t>Severity level:</a:t>
            </a:r>
          </a:p>
          <a:p>
            <a:pPr marL="681038" lvl="1" indent="-220663">
              <a:lnSpc>
                <a:spcPct val="60000"/>
              </a:lnSpc>
              <a:spcBef>
                <a:spcPct val="10000"/>
              </a:spcBef>
              <a:spcAft>
                <a:spcPct val="10000"/>
              </a:spcAft>
              <a:buClr>
                <a:srgbClr val="0C479D"/>
              </a:buClr>
              <a:buSzPct val="85000"/>
              <a:buFont typeface="Wingdings" charset="0"/>
              <a:buChar char="v"/>
              <a:defRPr/>
            </a:pPr>
            <a:r>
              <a:rPr lang="en-US" altLang="zh-TW">
                <a:solidFill>
                  <a:srgbClr val="000099"/>
                </a:solidFill>
                <a:latin typeface="Tahoma" charset="0"/>
                <a:ea typeface="新細明體" charset="0"/>
              </a:rPr>
              <a:t>alert		Conditions that should be corrected immediately</a:t>
            </a:r>
          </a:p>
          <a:p>
            <a:pPr marL="681038" lvl="1" indent="-220663">
              <a:lnSpc>
                <a:spcPct val="60000"/>
              </a:lnSpc>
              <a:spcBef>
                <a:spcPct val="10000"/>
              </a:spcBef>
              <a:spcAft>
                <a:spcPct val="10000"/>
              </a:spcAft>
              <a:buClr>
                <a:srgbClr val="0C479D"/>
              </a:buClr>
              <a:buSzPct val="85000"/>
              <a:buFont typeface="Wingdings" charset="0"/>
              <a:buChar char="v"/>
              <a:defRPr/>
            </a:pPr>
            <a:r>
              <a:rPr lang="en-US" altLang="zh-TW">
                <a:solidFill>
                  <a:srgbClr val="000099"/>
                </a:solidFill>
                <a:latin typeface="Tahoma" charset="0"/>
                <a:ea typeface="新細明體" charset="0"/>
              </a:rPr>
              <a:t>any		All levels</a:t>
            </a:r>
          </a:p>
          <a:p>
            <a:pPr marL="681038" lvl="1" indent="-220663">
              <a:lnSpc>
                <a:spcPct val="60000"/>
              </a:lnSpc>
              <a:spcBef>
                <a:spcPct val="10000"/>
              </a:spcBef>
              <a:spcAft>
                <a:spcPct val="10000"/>
              </a:spcAft>
              <a:buClr>
                <a:srgbClr val="0C479D"/>
              </a:buClr>
              <a:buSzPct val="85000"/>
              <a:buFont typeface="Wingdings" charset="0"/>
              <a:buChar char="v"/>
              <a:defRPr/>
            </a:pPr>
            <a:r>
              <a:rPr lang="en-US" altLang="zh-TW">
                <a:solidFill>
                  <a:srgbClr val="000099"/>
                </a:solidFill>
                <a:latin typeface="Tahoma" charset="0"/>
                <a:ea typeface="新細明體" charset="0"/>
              </a:rPr>
              <a:t>critical		Critical conditions</a:t>
            </a:r>
          </a:p>
          <a:p>
            <a:pPr marL="681038" lvl="1" indent="-220663">
              <a:lnSpc>
                <a:spcPct val="60000"/>
              </a:lnSpc>
              <a:spcBef>
                <a:spcPct val="10000"/>
              </a:spcBef>
              <a:spcAft>
                <a:spcPct val="10000"/>
              </a:spcAft>
              <a:buClr>
                <a:srgbClr val="0C479D"/>
              </a:buClr>
              <a:buSzPct val="85000"/>
              <a:buFont typeface="Wingdings" charset="0"/>
              <a:buChar char="v"/>
              <a:defRPr/>
            </a:pPr>
            <a:r>
              <a:rPr lang="en-US" altLang="zh-TW">
                <a:solidFill>
                  <a:srgbClr val="000099"/>
                </a:solidFill>
                <a:latin typeface="Tahoma" charset="0"/>
                <a:ea typeface="新細明體" charset="0"/>
              </a:rPr>
              <a:t>emergency		Panic conditions</a:t>
            </a:r>
          </a:p>
          <a:p>
            <a:pPr marL="681038" lvl="1" indent="-220663">
              <a:lnSpc>
                <a:spcPct val="60000"/>
              </a:lnSpc>
              <a:spcBef>
                <a:spcPct val="10000"/>
              </a:spcBef>
              <a:spcAft>
                <a:spcPct val="10000"/>
              </a:spcAft>
              <a:buClr>
                <a:srgbClr val="0C479D"/>
              </a:buClr>
              <a:buSzPct val="85000"/>
              <a:buFont typeface="Wingdings" charset="0"/>
              <a:buChar char="v"/>
              <a:defRPr/>
            </a:pPr>
            <a:r>
              <a:rPr lang="en-US" altLang="zh-TW">
                <a:solidFill>
                  <a:srgbClr val="000099"/>
                </a:solidFill>
                <a:latin typeface="Tahoma" charset="0"/>
                <a:ea typeface="新細明體" charset="0"/>
              </a:rPr>
              <a:t>error		Error conditions</a:t>
            </a:r>
          </a:p>
          <a:p>
            <a:pPr marL="681038" lvl="1" indent="-220663">
              <a:lnSpc>
                <a:spcPct val="60000"/>
              </a:lnSpc>
              <a:spcBef>
                <a:spcPct val="10000"/>
              </a:spcBef>
              <a:spcAft>
                <a:spcPct val="10000"/>
              </a:spcAft>
              <a:buClr>
                <a:srgbClr val="0C479D"/>
              </a:buClr>
              <a:buSzPct val="85000"/>
              <a:buFont typeface="Wingdings" charset="0"/>
              <a:buChar char="v"/>
              <a:defRPr/>
            </a:pPr>
            <a:r>
              <a:rPr lang="en-US" altLang="zh-TW">
                <a:solidFill>
                  <a:srgbClr val="000099"/>
                </a:solidFill>
                <a:latin typeface="Tahoma" charset="0"/>
                <a:ea typeface="新細明體" charset="0"/>
              </a:rPr>
              <a:t>Info		Informational messages (the default)</a:t>
            </a:r>
          </a:p>
          <a:p>
            <a:pPr marL="681038" lvl="1" indent="-220663">
              <a:lnSpc>
                <a:spcPct val="60000"/>
              </a:lnSpc>
              <a:spcBef>
                <a:spcPct val="10000"/>
              </a:spcBef>
              <a:spcAft>
                <a:spcPct val="10000"/>
              </a:spcAft>
              <a:buClr>
                <a:srgbClr val="0C479D"/>
              </a:buClr>
              <a:buSzPct val="85000"/>
              <a:buFont typeface="Wingdings" charset="0"/>
              <a:buChar char="v"/>
              <a:defRPr/>
            </a:pPr>
            <a:r>
              <a:rPr lang="en-US" altLang="zh-TW">
                <a:solidFill>
                  <a:srgbClr val="000099"/>
                </a:solidFill>
                <a:latin typeface="Tahoma" charset="0"/>
                <a:ea typeface="新細明體" charset="0"/>
              </a:rPr>
              <a:t>none		No messages</a:t>
            </a:r>
          </a:p>
          <a:p>
            <a:pPr marL="681038" lvl="1" indent="-220663">
              <a:lnSpc>
                <a:spcPct val="60000"/>
              </a:lnSpc>
              <a:spcBef>
                <a:spcPct val="10000"/>
              </a:spcBef>
              <a:spcAft>
                <a:spcPct val="10000"/>
              </a:spcAft>
              <a:buClr>
                <a:srgbClr val="0C479D"/>
              </a:buClr>
              <a:buSzPct val="85000"/>
              <a:buFont typeface="Wingdings" charset="0"/>
              <a:buChar char="v"/>
              <a:defRPr/>
            </a:pPr>
            <a:r>
              <a:rPr lang="en-US" altLang="zh-TW">
                <a:solidFill>
                  <a:srgbClr val="000099"/>
                </a:solidFill>
                <a:latin typeface="Tahoma" charset="0"/>
                <a:ea typeface="新細明體" charset="0"/>
              </a:rPr>
              <a:t>notice		Conditions that should be handled specially</a:t>
            </a:r>
          </a:p>
          <a:p>
            <a:pPr marL="681038" lvl="1" indent="-220663">
              <a:lnSpc>
                <a:spcPct val="60000"/>
              </a:lnSpc>
              <a:spcBef>
                <a:spcPct val="10000"/>
              </a:spcBef>
              <a:spcAft>
                <a:spcPct val="10000"/>
              </a:spcAft>
              <a:buClr>
                <a:srgbClr val="0C479D"/>
              </a:buClr>
              <a:buSzPct val="85000"/>
              <a:buFont typeface="Wingdings" charset="0"/>
              <a:buChar char="v"/>
              <a:defRPr/>
            </a:pPr>
            <a:r>
              <a:rPr lang="en-US" altLang="zh-TW">
                <a:solidFill>
                  <a:srgbClr val="000099"/>
                </a:solidFill>
                <a:latin typeface="Tahoma" charset="0"/>
                <a:ea typeface="新細明體" charset="0"/>
              </a:rPr>
              <a:t>warning		Warning messages</a:t>
            </a: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p:txBody>
          <a:bodyPr/>
          <a:lstStyle/>
          <a:p>
            <a:pPr>
              <a:defRPr/>
            </a:pPr>
            <a:r>
              <a:rPr lang="en-US" altLang="zh-TW" smtClean="0"/>
              <a:t>Writing to a Local File</a:t>
            </a:r>
          </a:p>
        </p:txBody>
      </p:sp>
      <p:sp>
        <p:nvSpPr>
          <p:cNvPr id="424963" name="Rectangle 3"/>
          <p:cNvSpPr>
            <a:spLocks noGrp="1" noChangeArrowheads="1"/>
          </p:cNvSpPr>
          <p:nvPr>
            <p:ph type="body" idx="1"/>
          </p:nvPr>
        </p:nvSpPr>
        <p:spPr>
          <a:xfrm>
            <a:off x="304800" y="1241425"/>
            <a:ext cx="8659813" cy="5064125"/>
          </a:xfrm>
        </p:spPr>
        <p:txBody>
          <a:bodyPr/>
          <a:lstStyle/>
          <a:p>
            <a:pPr>
              <a:lnSpc>
                <a:spcPct val="80000"/>
              </a:lnSpc>
            </a:pPr>
            <a:r>
              <a:rPr lang="en-US" altLang="zh-TW" smtClean="0"/>
              <a:t>Use the </a:t>
            </a:r>
            <a:r>
              <a:rPr lang="en-US" altLang="zh-TW" smtClean="0">
                <a:latin typeface="Courier New" pitchFamily="49" charset="0"/>
              </a:rPr>
              <a:t>file</a:t>
            </a:r>
            <a:r>
              <a:rPr lang="en-US" altLang="zh-TW" smtClean="0"/>
              <a:t> keyword to write entries to the named file on the local hard drive</a:t>
            </a:r>
          </a:p>
          <a:p>
            <a:pPr lvl="1">
              <a:lnSpc>
                <a:spcPct val="80000"/>
              </a:lnSpc>
            </a:pPr>
            <a:r>
              <a:rPr lang="en-US" altLang="zh-TW" smtClean="0"/>
              <a:t>Log and trace files are housed in </a:t>
            </a:r>
            <a:r>
              <a:rPr lang="en-US" altLang="zh-TW" sz="2400" smtClean="0">
                <a:latin typeface="Courier New" pitchFamily="49" charset="0"/>
              </a:rPr>
              <a:t>/var/log</a:t>
            </a:r>
          </a:p>
          <a:p>
            <a:pPr lvl="1">
              <a:lnSpc>
                <a:spcPct val="80000"/>
              </a:lnSpc>
            </a:pPr>
            <a:endParaRPr lang="en-US" altLang="zh-TW" smtClean="0"/>
          </a:p>
          <a:p>
            <a:pPr lvl="1">
              <a:lnSpc>
                <a:spcPct val="70000"/>
              </a:lnSpc>
              <a:buFont typeface="Wingdings" pitchFamily="2" charset="2"/>
              <a:buNone/>
            </a:pPr>
            <a:endParaRPr lang="en-US" altLang="zh-TW" sz="1400" smtClean="0">
              <a:latin typeface="Courier New" pitchFamily="49" charset="0"/>
            </a:endParaRPr>
          </a:p>
          <a:p>
            <a:pPr lvl="1">
              <a:lnSpc>
                <a:spcPct val="70000"/>
              </a:lnSpc>
              <a:buFont typeface="Wingdings" pitchFamily="2" charset="2"/>
              <a:buNone/>
            </a:pPr>
            <a:endParaRPr lang="en-US" altLang="zh-TW" sz="1800" smtClean="0">
              <a:latin typeface="Courier New" pitchFamily="49" charset="0"/>
            </a:endParaRPr>
          </a:p>
          <a:p>
            <a:pPr lvl="1">
              <a:lnSpc>
                <a:spcPct val="70000"/>
              </a:lnSpc>
              <a:buFont typeface="Wingdings" pitchFamily="2" charset="2"/>
              <a:buNone/>
            </a:pPr>
            <a:r>
              <a:rPr lang="en-US" altLang="zh-TW" sz="1800" smtClean="0">
                <a:latin typeface="Courier New" pitchFamily="49" charset="0"/>
              </a:rPr>
              <a:t>file </a:t>
            </a:r>
            <a:r>
              <a:rPr lang="en-US" altLang="zh-TW" sz="1800" i="1" u="sng" smtClean="0">
                <a:latin typeface="Courier New" pitchFamily="49" charset="0"/>
              </a:rPr>
              <a:t>filename</a:t>
            </a:r>
            <a:r>
              <a:rPr lang="en-US" altLang="zh-TW" sz="1800" smtClean="0">
                <a:latin typeface="Courier New" pitchFamily="49" charset="0"/>
              </a:rPr>
              <a:t> {</a:t>
            </a:r>
          </a:p>
          <a:p>
            <a:pPr lvl="1">
              <a:lnSpc>
                <a:spcPct val="70000"/>
              </a:lnSpc>
              <a:buFont typeface="Wingdings" pitchFamily="2" charset="2"/>
              <a:buNone/>
            </a:pPr>
            <a:r>
              <a:rPr lang="en-US" altLang="zh-TW" sz="1800" smtClean="0">
                <a:latin typeface="Courier New" pitchFamily="49" charset="0"/>
              </a:rPr>
              <a:t>    </a:t>
            </a:r>
            <a:r>
              <a:rPr lang="en-US" altLang="zh-TW" sz="1800" i="1" smtClean="0">
                <a:latin typeface="Courier New" pitchFamily="49" charset="0"/>
              </a:rPr>
              <a:t>facility severity-level</a:t>
            </a:r>
            <a:r>
              <a:rPr lang="en-US" altLang="zh-TW" sz="1800" smtClean="0">
                <a:latin typeface="Courier New" pitchFamily="49" charset="0"/>
              </a:rPr>
              <a:t>;</a:t>
            </a:r>
          </a:p>
          <a:p>
            <a:pPr lvl="1">
              <a:lnSpc>
                <a:spcPct val="70000"/>
              </a:lnSpc>
              <a:buFont typeface="Wingdings" pitchFamily="2" charset="2"/>
              <a:buNone/>
            </a:pPr>
            <a:r>
              <a:rPr lang="en-US" altLang="zh-TW" sz="1800" smtClean="0">
                <a:latin typeface="Courier New" pitchFamily="49" charset="0"/>
              </a:rPr>
              <a:t>    archive {</a:t>
            </a:r>
          </a:p>
          <a:p>
            <a:pPr lvl="1">
              <a:lnSpc>
                <a:spcPct val="70000"/>
              </a:lnSpc>
              <a:buFont typeface="Wingdings" pitchFamily="2" charset="2"/>
              <a:buNone/>
            </a:pPr>
            <a:r>
              <a:rPr lang="en-US" altLang="zh-TW" sz="1800" smtClean="0">
                <a:latin typeface="Courier New" pitchFamily="49" charset="0"/>
              </a:rPr>
              <a:t>        files </a:t>
            </a:r>
            <a:r>
              <a:rPr lang="en-US" altLang="zh-TW" sz="1800" i="1" u="sng" smtClean="0">
                <a:latin typeface="Courier New" pitchFamily="49" charset="0"/>
              </a:rPr>
              <a:t>number</a:t>
            </a:r>
            <a:r>
              <a:rPr lang="en-US" altLang="zh-TW" sz="1800" smtClean="0">
                <a:latin typeface="Courier New" pitchFamily="49" charset="0"/>
              </a:rPr>
              <a:t>;</a:t>
            </a:r>
          </a:p>
          <a:p>
            <a:pPr lvl="1">
              <a:lnSpc>
                <a:spcPct val="70000"/>
              </a:lnSpc>
              <a:buFont typeface="Wingdings" pitchFamily="2" charset="2"/>
              <a:buNone/>
            </a:pPr>
            <a:r>
              <a:rPr lang="en-US" altLang="zh-TW" sz="1800" smtClean="0">
                <a:latin typeface="Courier New" pitchFamily="49" charset="0"/>
              </a:rPr>
              <a:t>        size </a:t>
            </a:r>
            <a:r>
              <a:rPr lang="en-US" altLang="zh-TW" sz="1800" i="1" u="sng" smtClean="0">
                <a:latin typeface="Courier New" pitchFamily="49" charset="0"/>
              </a:rPr>
              <a:t>size</a:t>
            </a:r>
            <a:r>
              <a:rPr lang="en-US" altLang="zh-TW" sz="1800" smtClean="0">
                <a:latin typeface="Courier New" pitchFamily="49" charset="0"/>
              </a:rPr>
              <a:t>;</a:t>
            </a:r>
          </a:p>
          <a:p>
            <a:pPr lvl="1">
              <a:lnSpc>
                <a:spcPct val="70000"/>
              </a:lnSpc>
              <a:buFont typeface="Wingdings" pitchFamily="2" charset="2"/>
              <a:buNone/>
            </a:pPr>
            <a:r>
              <a:rPr lang="en-US" altLang="zh-TW" sz="1800" smtClean="0">
                <a:latin typeface="Courier New" pitchFamily="49" charset="0"/>
              </a:rPr>
              <a:t>    }</a:t>
            </a:r>
          </a:p>
          <a:p>
            <a:pPr lvl="1">
              <a:lnSpc>
                <a:spcPct val="70000"/>
              </a:lnSpc>
              <a:buFont typeface="Wingdings" pitchFamily="2" charset="2"/>
              <a:buNone/>
            </a:pPr>
            <a:r>
              <a:rPr lang="en-US" altLang="zh-TW" sz="1800" smtClean="0">
                <a:latin typeface="Courier New" pitchFamily="49" charset="0"/>
              </a:rPr>
              <a:t>}</a:t>
            </a:r>
          </a:p>
        </p:txBody>
      </p:sp>
      <p:sp>
        <p:nvSpPr>
          <p:cNvPr id="424964" name="Text Box 4"/>
          <p:cNvSpPr txBox="1">
            <a:spLocks noChangeArrowheads="1"/>
          </p:cNvSpPr>
          <p:nvPr/>
        </p:nvSpPr>
        <p:spPr bwMode="auto">
          <a:xfrm>
            <a:off x="5003800" y="3716338"/>
            <a:ext cx="3455988"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pPr>
              <a:spcBef>
                <a:spcPct val="50000"/>
              </a:spcBef>
              <a:defRPr/>
            </a:pPr>
            <a:r>
              <a:rPr lang="en-US" altLang="zh-TW">
                <a:latin typeface="Arial" charset="0"/>
                <a:ea typeface="新細明體" charset="0"/>
              </a:rPr>
              <a:t>Archive settings for log history</a:t>
            </a:r>
          </a:p>
        </p:txBody>
      </p:sp>
      <p:sp>
        <p:nvSpPr>
          <p:cNvPr id="424965" name="Text Box 5"/>
          <p:cNvSpPr txBox="1">
            <a:spLocks noChangeArrowheads="1"/>
          </p:cNvSpPr>
          <p:nvPr/>
        </p:nvSpPr>
        <p:spPr bwMode="auto">
          <a:xfrm>
            <a:off x="4500563" y="2420938"/>
            <a:ext cx="4319587"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pPr>
              <a:spcBef>
                <a:spcPct val="50000"/>
              </a:spcBef>
              <a:defRPr/>
            </a:pPr>
            <a:r>
              <a:rPr lang="en-US" altLang="zh-TW">
                <a:latin typeface="Arial" charset="0"/>
                <a:ea typeface="新細明體" charset="0"/>
              </a:rPr>
              <a:t>The file to which the entries are written</a:t>
            </a:r>
          </a:p>
        </p:txBody>
      </p:sp>
      <p:sp>
        <p:nvSpPr>
          <p:cNvPr id="424966" name="Freeform 6"/>
          <p:cNvSpPr>
            <a:spLocks/>
          </p:cNvSpPr>
          <p:nvPr/>
        </p:nvSpPr>
        <p:spPr bwMode="gray">
          <a:xfrm>
            <a:off x="2339975" y="2443163"/>
            <a:ext cx="2079625" cy="481012"/>
          </a:xfrm>
          <a:custGeom>
            <a:avLst/>
            <a:gdLst>
              <a:gd name="T0" fmla="*/ 2079625 w 1310"/>
              <a:gd name="T1" fmla="*/ 147637 h 303"/>
              <a:gd name="T2" fmla="*/ 631825 w 1310"/>
              <a:gd name="T3" fmla="*/ 55562 h 303"/>
              <a:gd name="T4" fmla="*/ 0 w 1310"/>
              <a:gd name="T5" fmla="*/ 481012 h 303"/>
              <a:gd name="T6" fmla="*/ 0 60000 65536"/>
              <a:gd name="T7" fmla="*/ 0 60000 65536"/>
              <a:gd name="T8" fmla="*/ 0 60000 65536"/>
            </a:gdLst>
            <a:ahLst/>
            <a:cxnLst>
              <a:cxn ang="T6">
                <a:pos x="T0" y="T1"/>
              </a:cxn>
              <a:cxn ang="T7">
                <a:pos x="T2" y="T3"/>
              </a:cxn>
              <a:cxn ang="T8">
                <a:pos x="T4" y="T5"/>
              </a:cxn>
            </a:cxnLst>
            <a:rect l="0" t="0" r="r" b="b"/>
            <a:pathLst>
              <a:path w="1310" h="303">
                <a:moveTo>
                  <a:pt x="1310" y="93"/>
                </a:moveTo>
                <a:cubicBezTo>
                  <a:pt x="1158" y="83"/>
                  <a:pt x="616" y="0"/>
                  <a:pt x="398" y="35"/>
                </a:cubicBezTo>
                <a:cubicBezTo>
                  <a:pt x="180" y="70"/>
                  <a:pt x="83" y="247"/>
                  <a:pt x="0" y="303"/>
                </a:cubicBezTo>
              </a:path>
            </a:pathLst>
          </a:custGeom>
          <a:noFill/>
          <a:ln w="9525" cap="flat" cmpd="sng">
            <a:solidFill>
              <a:schemeClr val="tx1"/>
            </a:solidFill>
            <a:prstDash val="solid"/>
            <a:round/>
            <a:headEnd type="none" w="med" len="med"/>
            <a:tailEnd type="triangle" w="med" len="med"/>
          </a:ln>
          <a:effectLst/>
        </p:spPr>
        <p:txBody>
          <a:bodyPr anchor="ctr">
            <a:spAutoFit/>
          </a:bodyPr>
          <a:lstStyle/>
          <a:p>
            <a:endParaRPr lang="zh-TW" altLang="en-US"/>
          </a:p>
        </p:txBody>
      </p:sp>
      <p:sp>
        <p:nvSpPr>
          <p:cNvPr id="424967" name="Freeform 7"/>
          <p:cNvSpPr>
            <a:spLocks/>
          </p:cNvSpPr>
          <p:nvPr/>
        </p:nvSpPr>
        <p:spPr bwMode="gray">
          <a:xfrm>
            <a:off x="3749675" y="4022725"/>
            <a:ext cx="1720850" cy="230188"/>
          </a:xfrm>
          <a:custGeom>
            <a:avLst/>
            <a:gdLst>
              <a:gd name="T0" fmla="*/ 1720850 w 1084"/>
              <a:gd name="T1" fmla="*/ 92075 h 145"/>
              <a:gd name="T2" fmla="*/ 1081088 w 1084"/>
              <a:gd name="T3" fmla="*/ 214313 h 145"/>
              <a:gd name="T4" fmla="*/ 0 w 1084"/>
              <a:gd name="T5" fmla="*/ 0 h 145"/>
              <a:gd name="T6" fmla="*/ 0 60000 65536"/>
              <a:gd name="T7" fmla="*/ 0 60000 65536"/>
              <a:gd name="T8" fmla="*/ 0 60000 65536"/>
            </a:gdLst>
            <a:ahLst/>
            <a:cxnLst>
              <a:cxn ang="T6">
                <a:pos x="T0" y="T1"/>
              </a:cxn>
              <a:cxn ang="T7">
                <a:pos x="T2" y="T3"/>
              </a:cxn>
              <a:cxn ang="T8">
                <a:pos x="T4" y="T5"/>
              </a:cxn>
            </a:cxnLst>
            <a:rect l="0" t="0" r="r" b="b"/>
            <a:pathLst>
              <a:path w="1084" h="145">
                <a:moveTo>
                  <a:pt x="1084" y="58"/>
                </a:moveTo>
                <a:cubicBezTo>
                  <a:pt x="1017" y="71"/>
                  <a:pt x="862" y="145"/>
                  <a:pt x="681" y="135"/>
                </a:cubicBezTo>
                <a:cubicBezTo>
                  <a:pt x="500" y="125"/>
                  <a:pt x="142" y="28"/>
                  <a:pt x="0" y="0"/>
                </a:cubicBezTo>
              </a:path>
            </a:pathLst>
          </a:custGeom>
          <a:noFill/>
          <a:ln w="9525" cap="flat" cmpd="sng">
            <a:solidFill>
              <a:schemeClr val="tx1"/>
            </a:solidFill>
            <a:prstDash val="solid"/>
            <a:round/>
            <a:headEnd type="none" w="med" len="med"/>
            <a:tailEnd type="triangle" w="med" len="med"/>
          </a:ln>
          <a:effectLst/>
        </p:spPr>
        <p:txBody>
          <a:bodyPr anchor="ctr">
            <a:spAutoFit/>
          </a:bodyPr>
          <a:lstStyle/>
          <a:p>
            <a:endParaRPr lang="zh-TW" altLang="en-US"/>
          </a:p>
        </p:txBody>
      </p:sp>
      <p:sp>
        <p:nvSpPr>
          <p:cNvPr id="424968" name="Text Box 8"/>
          <p:cNvSpPr txBox="1">
            <a:spLocks noChangeArrowheads="1"/>
          </p:cNvSpPr>
          <p:nvPr/>
        </p:nvSpPr>
        <p:spPr bwMode="auto">
          <a:xfrm>
            <a:off x="5435600" y="2924175"/>
            <a:ext cx="3455988"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pPr>
              <a:spcBef>
                <a:spcPct val="50000"/>
              </a:spcBef>
              <a:defRPr/>
            </a:pPr>
            <a:r>
              <a:rPr lang="en-US" altLang="zh-TW">
                <a:latin typeface="Arial" charset="0"/>
                <a:ea typeface="新細明體" charset="0"/>
              </a:rPr>
              <a:t>What should be logged</a:t>
            </a:r>
          </a:p>
        </p:txBody>
      </p:sp>
      <p:sp>
        <p:nvSpPr>
          <p:cNvPr id="424969" name="Freeform 9"/>
          <p:cNvSpPr>
            <a:spLocks/>
          </p:cNvSpPr>
          <p:nvPr/>
        </p:nvSpPr>
        <p:spPr bwMode="gray">
          <a:xfrm>
            <a:off x="3078163" y="2954338"/>
            <a:ext cx="2728912" cy="496887"/>
          </a:xfrm>
          <a:custGeom>
            <a:avLst/>
            <a:gdLst>
              <a:gd name="T0" fmla="*/ 2728912 w 1719"/>
              <a:gd name="T1" fmla="*/ 338137 h 313"/>
              <a:gd name="T2" fmla="*/ 2179637 w 1719"/>
              <a:gd name="T3" fmla="*/ 444500 h 313"/>
              <a:gd name="T4" fmla="*/ 757237 w 1719"/>
              <a:gd name="T5" fmla="*/ 25400 h 313"/>
              <a:gd name="T6" fmla="*/ 0 w 1719"/>
              <a:gd name="T7" fmla="*/ 292100 h 3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19" h="313">
                <a:moveTo>
                  <a:pt x="1719" y="213"/>
                </a:moveTo>
                <a:cubicBezTo>
                  <a:pt x="1660" y="224"/>
                  <a:pt x="1580" y="313"/>
                  <a:pt x="1373" y="280"/>
                </a:cubicBezTo>
                <a:cubicBezTo>
                  <a:pt x="1166" y="247"/>
                  <a:pt x="706" y="32"/>
                  <a:pt x="477" y="16"/>
                </a:cubicBezTo>
                <a:cubicBezTo>
                  <a:pt x="248" y="0"/>
                  <a:pt x="99" y="149"/>
                  <a:pt x="0" y="184"/>
                </a:cubicBezTo>
              </a:path>
            </a:pathLst>
          </a:custGeom>
          <a:noFill/>
          <a:ln w="9525" cap="flat" cmpd="sng">
            <a:solidFill>
              <a:schemeClr val="tx1"/>
            </a:solidFill>
            <a:prstDash val="solid"/>
            <a:round/>
            <a:headEnd type="none" w="med" len="med"/>
            <a:tailEnd type="triangle" w="med" len="med"/>
          </a:ln>
          <a:effectLst/>
        </p:spPr>
        <p:txBody>
          <a:bodyPr anchor="ctr">
            <a:spAutoFit/>
          </a:bodyPr>
          <a:lstStyle/>
          <a:p>
            <a:endParaRPr lang="zh-TW" altLang="en-US"/>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p:txBody>
          <a:bodyPr/>
          <a:lstStyle/>
          <a:p>
            <a:pPr>
              <a:defRPr/>
            </a:pPr>
            <a:r>
              <a:rPr lang="en-US" altLang="zh-TW" smtClean="0"/>
              <a:t>Other Syslog Output Options</a:t>
            </a:r>
          </a:p>
        </p:txBody>
      </p:sp>
      <p:sp>
        <p:nvSpPr>
          <p:cNvPr id="425987" name="Rectangle 3"/>
          <p:cNvSpPr>
            <a:spLocks noGrp="1" noChangeArrowheads="1"/>
          </p:cNvSpPr>
          <p:nvPr>
            <p:ph type="body" idx="1"/>
          </p:nvPr>
        </p:nvSpPr>
        <p:spPr>
          <a:xfrm>
            <a:off x="304800" y="1241425"/>
            <a:ext cx="8659813" cy="5064125"/>
          </a:xfrm>
        </p:spPr>
        <p:txBody>
          <a:bodyPr/>
          <a:lstStyle/>
          <a:p>
            <a:pPr>
              <a:lnSpc>
                <a:spcPct val="80000"/>
              </a:lnSpc>
            </a:pPr>
            <a:r>
              <a:rPr lang="en-US" altLang="zh-TW" smtClean="0"/>
              <a:t>Write to:</a:t>
            </a:r>
          </a:p>
          <a:p>
            <a:pPr lvl="1">
              <a:lnSpc>
                <a:spcPct val="80000"/>
              </a:lnSpc>
            </a:pPr>
            <a:r>
              <a:rPr lang="en-US" altLang="zh-TW" smtClean="0"/>
              <a:t>A host</a:t>
            </a:r>
            <a:endParaRPr lang="en-US" altLang="zh-TW" sz="2400" smtClean="0">
              <a:latin typeface="Courier New" pitchFamily="49" charset="0"/>
            </a:endParaRPr>
          </a:p>
          <a:p>
            <a:pPr lvl="1">
              <a:lnSpc>
                <a:spcPct val="80000"/>
              </a:lnSpc>
            </a:pPr>
            <a:endParaRPr lang="en-US" altLang="zh-TW" smtClean="0"/>
          </a:p>
          <a:p>
            <a:pPr lvl="1">
              <a:lnSpc>
                <a:spcPct val="70000"/>
              </a:lnSpc>
              <a:buFont typeface="Wingdings" pitchFamily="2" charset="2"/>
              <a:buNone/>
            </a:pPr>
            <a:r>
              <a:rPr lang="en-US" altLang="zh-TW" sz="1800" smtClean="0">
                <a:latin typeface="Courier New" pitchFamily="49" charset="0"/>
              </a:rPr>
              <a:t>host </a:t>
            </a:r>
            <a:r>
              <a:rPr lang="en-US" altLang="zh-TW" sz="1800" i="1" u="sng" smtClean="0">
                <a:latin typeface="Courier New" pitchFamily="49" charset="0"/>
              </a:rPr>
              <a:t>hostname</a:t>
            </a:r>
            <a:r>
              <a:rPr lang="en-US" altLang="zh-TW" sz="1800" smtClean="0">
                <a:latin typeface="Courier New" pitchFamily="49" charset="0"/>
              </a:rPr>
              <a:t> {</a:t>
            </a:r>
          </a:p>
          <a:p>
            <a:pPr lvl="1">
              <a:lnSpc>
                <a:spcPct val="70000"/>
              </a:lnSpc>
              <a:buFont typeface="Wingdings" pitchFamily="2" charset="2"/>
              <a:buNone/>
            </a:pPr>
            <a:r>
              <a:rPr lang="en-US" altLang="zh-TW" sz="1800" smtClean="0">
                <a:latin typeface="Courier New" pitchFamily="49" charset="0"/>
              </a:rPr>
              <a:t>    </a:t>
            </a:r>
            <a:r>
              <a:rPr lang="en-US" altLang="zh-TW" sz="1800" i="1" smtClean="0">
                <a:latin typeface="Courier New" pitchFamily="49" charset="0"/>
              </a:rPr>
              <a:t>facility level</a:t>
            </a:r>
            <a:r>
              <a:rPr lang="en-US" altLang="zh-TW" sz="1800" smtClean="0">
                <a:latin typeface="Courier New" pitchFamily="49" charset="0"/>
              </a:rPr>
              <a:t>;</a:t>
            </a:r>
          </a:p>
          <a:p>
            <a:pPr lvl="1">
              <a:lnSpc>
                <a:spcPct val="70000"/>
              </a:lnSpc>
              <a:buFont typeface="Wingdings" pitchFamily="2" charset="2"/>
              <a:buNone/>
            </a:pPr>
            <a:r>
              <a:rPr lang="en-US" altLang="zh-TW" sz="1800" smtClean="0">
                <a:latin typeface="Courier New" pitchFamily="49" charset="0"/>
              </a:rPr>
              <a:t>}</a:t>
            </a:r>
          </a:p>
          <a:p>
            <a:pPr lvl="1">
              <a:lnSpc>
                <a:spcPct val="70000"/>
              </a:lnSpc>
              <a:buFont typeface="Wingdings" pitchFamily="2" charset="2"/>
              <a:buNone/>
            </a:pPr>
            <a:endParaRPr lang="en-US" altLang="zh-TW" sz="1800" smtClean="0">
              <a:latin typeface="Courier New" pitchFamily="49" charset="0"/>
            </a:endParaRPr>
          </a:p>
          <a:p>
            <a:pPr lvl="1">
              <a:lnSpc>
                <a:spcPct val="80000"/>
              </a:lnSpc>
            </a:pPr>
            <a:r>
              <a:rPr lang="en-US" altLang="zh-TW" smtClean="0"/>
              <a:t>A user</a:t>
            </a:r>
            <a:endParaRPr lang="en-US" altLang="zh-TW" sz="2400" smtClean="0">
              <a:latin typeface="Courier New" pitchFamily="49" charset="0"/>
            </a:endParaRPr>
          </a:p>
          <a:p>
            <a:pPr lvl="1">
              <a:lnSpc>
                <a:spcPct val="80000"/>
              </a:lnSpc>
            </a:pPr>
            <a:endParaRPr lang="en-US" altLang="zh-TW" smtClean="0"/>
          </a:p>
          <a:p>
            <a:pPr lvl="1">
              <a:lnSpc>
                <a:spcPct val="70000"/>
              </a:lnSpc>
              <a:buFont typeface="Wingdings" pitchFamily="2" charset="2"/>
              <a:buNone/>
            </a:pPr>
            <a:r>
              <a:rPr lang="en-US" altLang="zh-TW" sz="1800" smtClean="0">
                <a:latin typeface="Courier New" pitchFamily="49" charset="0"/>
              </a:rPr>
              <a:t>user (</a:t>
            </a:r>
            <a:r>
              <a:rPr lang="en-US" altLang="zh-TW" sz="1800" i="1" u="sng" smtClean="0">
                <a:latin typeface="Courier New" pitchFamily="49" charset="0"/>
              </a:rPr>
              <a:t>username</a:t>
            </a:r>
            <a:r>
              <a:rPr lang="en-US" altLang="zh-TW" sz="1800" smtClean="0">
                <a:latin typeface="Courier New" pitchFamily="49" charset="0"/>
              </a:rPr>
              <a:t> | *) {</a:t>
            </a:r>
          </a:p>
          <a:p>
            <a:pPr lvl="1">
              <a:lnSpc>
                <a:spcPct val="70000"/>
              </a:lnSpc>
              <a:buFont typeface="Wingdings" pitchFamily="2" charset="2"/>
              <a:buNone/>
            </a:pPr>
            <a:r>
              <a:rPr lang="en-US" altLang="zh-TW" sz="1800" smtClean="0">
                <a:latin typeface="Courier New" pitchFamily="49" charset="0"/>
              </a:rPr>
              <a:t>    </a:t>
            </a:r>
            <a:r>
              <a:rPr lang="en-US" altLang="zh-TW" sz="1800" i="1" smtClean="0">
                <a:latin typeface="Courier New" pitchFamily="49" charset="0"/>
              </a:rPr>
              <a:t>facility level</a:t>
            </a:r>
            <a:r>
              <a:rPr lang="en-US" altLang="zh-TW" sz="1800" smtClean="0">
                <a:latin typeface="Courier New" pitchFamily="49" charset="0"/>
              </a:rPr>
              <a:t>;</a:t>
            </a:r>
          </a:p>
          <a:p>
            <a:pPr lvl="1">
              <a:lnSpc>
                <a:spcPct val="70000"/>
              </a:lnSpc>
              <a:buFont typeface="Wingdings" pitchFamily="2" charset="2"/>
              <a:buNone/>
            </a:pPr>
            <a:r>
              <a:rPr lang="en-US" altLang="zh-TW" sz="1800" smtClean="0">
                <a:latin typeface="Courier New" pitchFamily="49" charset="0"/>
              </a:rPr>
              <a:t>}</a:t>
            </a:r>
          </a:p>
          <a:p>
            <a:pPr lvl="1">
              <a:lnSpc>
                <a:spcPct val="70000"/>
              </a:lnSpc>
              <a:buFont typeface="Wingdings" pitchFamily="2" charset="2"/>
              <a:buNone/>
            </a:pPr>
            <a:endParaRPr lang="en-US" altLang="zh-TW" sz="1800" smtClean="0">
              <a:latin typeface="Courier New" pitchFamily="49" charset="0"/>
            </a:endParaRPr>
          </a:p>
          <a:p>
            <a:pPr lvl="1">
              <a:lnSpc>
                <a:spcPct val="80000"/>
              </a:lnSpc>
            </a:pPr>
            <a:r>
              <a:rPr lang="en-US" altLang="zh-TW" smtClean="0"/>
              <a:t>The console</a:t>
            </a:r>
            <a:endParaRPr lang="en-US" altLang="zh-TW" sz="2400" smtClean="0">
              <a:latin typeface="Courier New" pitchFamily="49" charset="0"/>
            </a:endParaRPr>
          </a:p>
          <a:p>
            <a:pPr lvl="1">
              <a:lnSpc>
                <a:spcPct val="80000"/>
              </a:lnSpc>
            </a:pPr>
            <a:endParaRPr lang="en-US" altLang="zh-TW" smtClean="0"/>
          </a:p>
          <a:p>
            <a:pPr lvl="1">
              <a:lnSpc>
                <a:spcPct val="70000"/>
              </a:lnSpc>
              <a:buFont typeface="Wingdings" pitchFamily="2" charset="2"/>
              <a:buNone/>
            </a:pPr>
            <a:r>
              <a:rPr lang="en-US" altLang="zh-TW" sz="1800" smtClean="0">
                <a:latin typeface="Courier New" pitchFamily="49" charset="0"/>
              </a:rPr>
              <a:t>console {</a:t>
            </a:r>
          </a:p>
          <a:p>
            <a:pPr lvl="1">
              <a:lnSpc>
                <a:spcPct val="70000"/>
              </a:lnSpc>
              <a:buFont typeface="Wingdings" pitchFamily="2" charset="2"/>
              <a:buNone/>
            </a:pPr>
            <a:r>
              <a:rPr lang="en-US" altLang="zh-TW" sz="1800" smtClean="0">
                <a:latin typeface="Courier New" pitchFamily="49" charset="0"/>
              </a:rPr>
              <a:t>    </a:t>
            </a:r>
            <a:r>
              <a:rPr lang="en-US" altLang="zh-TW" sz="1800" i="1" smtClean="0">
                <a:latin typeface="Courier New" pitchFamily="49" charset="0"/>
              </a:rPr>
              <a:t>facility level</a:t>
            </a:r>
            <a:r>
              <a:rPr lang="en-US" altLang="zh-TW" sz="1800" smtClean="0">
                <a:latin typeface="Courier New" pitchFamily="49" charset="0"/>
              </a:rPr>
              <a:t>;</a:t>
            </a:r>
          </a:p>
          <a:p>
            <a:pPr lvl="1">
              <a:lnSpc>
                <a:spcPct val="70000"/>
              </a:lnSpc>
              <a:buFont typeface="Wingdings" pitchFamily="2" charset="2"/>
              <a:buNone/>
            </a:pPr>
            <a:r>
              <a:rPr lang="en-US" altLang="zh-TW" sz="1800" smtClean="0">
                <a:latin typeface="Courier New" pitchFamily="49" charset="0"/>
              </a:rPr>
              <a:t>}</a:t>
            </a:r>
          </a:p>
          <a:p>
            <a:pPr lvl="1">
              <a:lnSpc>
                <a:spcPct val="70000"/>
              </a:lnSpc>
              <a:buFont typeface="Wingdings" pitchFamily="2" charset="2"/>
              <a:buNone/>
            </a:pPr>
            <a:endParaRPr lang="en-US" altLang="zh-TW" sz="1800" smtClean="0">
              <a:latin typeface="Courier New" pitchFamily="49" charset="0"/>
            </a:endParaRPr>
          </a:p>
          <a:p>
            <a:pPr lvl="1">
              <a:lnSpc>
                <a:spcPct val="70000"/>
              </a:lnSpc>
              <a:buFont typeface="Wingdings" pitchFamily="2" charset="2"/>
              <a:buNone/>
            </a:pPr>
            <a:endParaRPr lang="zh-TW" altLang="en-US" sz="1800" smtClean="0">
              <a:latin typeface="Courier New" pitchFamily="49" charset="0"/>
            </a:endParaRPr>
          </a:p>
        </p:txBody>
      </p:sp>
      <p:sp>
        <p:nvSpPr>
          <p:cNvPr id="425988" name="Rectangle 4"/>
          <p:cNvSpPr>
            <a:spLocks noChangeArrowheads="1"/>
          </p:cNvSpPr>
          <p:nvPr/>
        </p:nvSpPr>
        <p:spPr bwMode="auto">
          <a:xfrm>
            <a:off x="4140200" y="1773238"/>
            <a:ext cx="4859338" cy="4537075"/>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25" tIns="45712" rIns="91425" bIns="45712"/>
          <a:lstStyle/>
          <a:p>
            <a:pPr marL="346075" indent="-346075">
              <a:lnSpc>
                <a:spcPct val="80000"/>
              </a:lnSpc>
              <a:buClr>
                <a:srgbClr val="0C479D"/>
              </a:buClr>
              <a:buSzPct val="80000"/>
              <a:buFont typeface="Wingdings" pitchFamily="2" charset="2"/>
              <a:buNone/>
            </a:pPr>
            <a:r>
              <a:rPr lang="en-US" altLang="zh-TW" sz="1400">
                <a:solidFill>
                  <a:srgbClr val="000099"/>
                </a:solidFill>
                <a:latin typeface="Courier New" pitchFamily="49" charset="0"/>
              </a:rPr>
              <a:t>[edit]</a:t>
            </a:r>
          </a:p>
          <a:p>
            <a:pPr marL="346075" indent="-346075">
              <a:lnSpc>
                <a:spcPct val="80000"/>
              </a:lnSpc>
              <a:buClr>
                <a:srgbClr val="0C479D"/>
              </a:buClr>
              <a:buSzPct val="80000"/>
              <a:buFont typeface="Wingdings" pitchFamily="2" charset="2"/>
              <a:buNone/>
            </a:pPr>
            <a:r>
              <a:rPr lang="en-US" altLang="zh-TW" sz="1400">
                <a:solidFill>
                  <a:srgbClr val="000099"/>
                </a:solidFill>
                <a:latin typeface="Courier New" pitchFamily="49" charset="0"/>
              </a:rPr>
              <a:t>jeff@host# load factory-default </a:t>
            </a:r>
          </a:p>
          <a:p>
            <a:pPr marL="346075" indent="-346075">
              <a:lnSpc>
                <a:spcPct val="80000"/>
              </a:lnSpc>
              <a:buClr>
                <a:srgbClr val="0C479D"/>
              </a:buClr>
              <a:buSzPct val="80000"/>
              <a:buFont typeface="Wingdings" pitchFamily="2" charset="2"/>
              <a:buNone/>
            </a:pPr>
            <a:r>
              <a:rPr lang="en-US" altLang="zh-TW" sz="1400">
                <a:solidFill>
                  <a:srgbClr val="000099"/>
                </a:solidFill>
                <a:latin typeface="Courier New" pitchFamily="49" charset="0"/>
              </a:rPr>
              <a:t>warning: activating factory configuration</a:t>
            </a:r>
          </a:p>
          <a:p>
            <a:pPr marL="346075" indent="-346075">
              <a:lnSpc>
                <a:spcPct val="80000"/>
              </a:lnSpc>
              <a:buClr>
                <a:srgbClr val="0C479D"/>
              </a:buClr>
              <a:buSzPct val="80000"/>
              <a:buFont typeface="Wingdings" pitchFamily="2" charset="2"/>
              <a:buNone/>
            </a:pPr>
            <a:endParaRPr lang="en-US" altLang="zh-TW" sz="1400">
              <a:solidFill>
                <a:srgbClr val="000099"/>
              </a:solidFill>
              <a:latin typeface="Courier New" pitchFamily="49" charset="0"/>
            </a:endParaRPr>
          </a:p>
          <a:p>
            <a:pPr marL="346075" indent="-346075">
              <a:lnSpc>
                <a:spcPct val="80000"/>
              </a:lnSpc>
              <a:buClr>
                <a:srgbClr val="0C479D"/>
              </a:buClr>
              <a:buSzPct val="80000"/>
              <a:buFont typeface="Wingdings" pitchFamily="2" charset="2"/>
              <a:buNone/>
            </a:pPr>
            <a:r>
              <a:rPr lang="en-US" altLang="zh-TW" sz="1400">
                <a:solidFill>
                  <a:srgbClr val="000099"/>
                </a:solidFill>
                <a:latin typeface="Courier New" pitchFamily="49" charset="0"/>
              </a:rPr>
              <a:t>[edit]</a:t>
            </a:r>
          </a:p>
          <a:p>
            <a:pPr marL="346075" indent="-346075">
              <a:lnSpc>
                <a:spcPct val="80000"/>
              </a:lnSpc>
              <a:buClr>
                <a:srgbClr val="0C479D"/>
              </a:buClr>
              <a:buSzPct val="80000"/>
              <a:buFont typeface="Wingdings" pitchFamily="2" charset="2"/>
              <a:buNone/>
            </a:pPr>
            <a:r>
              <a:rPr lang="en-US" altLang="zh-TW" sz="1400">
                <a:solidFill>
                  <a:srgbClr val="000099"/>
                </a:solidFill>
                <a:latin typeface="Courier New" pitchFamily="49" charset="0"/>
              </a:rPr>
              <a:t>jeff@host # show </a:t>
            </a:r>
          </a:p>
          <a:p>
            <a:pPr marL="346075" indent="-346075">
              <a:lnSpc>
                <a:spcPct val="80000"/>
              </a:lnSpc>
              <a:buClr>
                <a:srgbClr val="0C479D"/>
              </a:buClr>
              <a:buSzPct val="80000"/>
              <a:buFont typeface="Wingdings" pitchFamily="2" charset="2"/>
              <a:buNone/>
            </a:pPr>
            <a:r>
              <a:rPr lang="en-US" altLang="zh-TW" sz="1400">
                <a:solidFill>
                  <a:srgbClr val="000099"/>
                </a:solidFill>
                <a:latin typeface="Courier New" pitchFamily="49" charset="0"/>
              </a:rPr>
              <a:t>## Last changed: 2009-07-06 12:15:12 UTC</a:t>
            </a:r>
          </a:p>
          <a:p>
            <a:pPr marL="346075" indent="-346075">
              <a:lnSpc>
                <a:spcPct val="80000"/>
              </a:lnSpc>
              <a:buClr>
                <a:srgbClr val="0C479D"/>
              </a:buClr>
              <a:buSzPct val="80000"/>
              <a:buFont typeface="Wingdings" pitchFamily="2" charset="2"/>
              <a:buNone/>
            </a:pPr>
            <a:r>
              <a:rPr lang="en-US" altLang="zh-TW" sz="1400">
                <a:solidFill>
                  <a:srgbClr val="000099"/>
                </a:solidFill>
                <a:latin typeface="Courier New" pitchFamily="49" charset="0"/>
              </a:rPr>
              <a:t>system {</a:t>
            </a:r>
          </a:p>
          <a:p>
            <a:pPr marL="346075" indent="-346075">
              <a:lnSpc>
                <a:spcPct val="80000"/>
              </a:lnSpc>
              <a:buClr>
                <a:srgbClr val="0C479D"/>
              </a:buClr>
              <a:buSzPct val="80000"/>
              <a:buFont typeface="Wingdings" pitchFamily="2" charset="2"/>
              <a:buNone/>
            </a:pPr>
            <a:r>
              <a:rPr lang="en-US" altLang="zh-TW" sz="1400">
                <a:solidFill>
                  <a:srgbClr val="000099"/>
                </a:solidFill>
                <a:latin typeface="Courier New" pitchFamily="49" charset="0"/>
              </a:rPr>
              <a:t>    syslog {</a:t>
            </a:r>
          </a:p>
          <a:p>
            <a:pPr marL="346075" indent="-346075">
              <a:lnSpc>
                <a:spcPct val="80000"/>
              </a:lnSpc>
              <a:buClr>
                <a:srgbClr val="0C479D"/>
              </a:buClr>
              <a:buSzPct val="80000"/>
              <a:buFont typeface="Wingdings" pitchFamily="2" charset="2"/>
              <a:buNone/>
            </a:pPr>
            <a:r>
              <a:rPr lang="en-US" altLang="zh-TW" sz="1400">
                <a:solidFill>
                  <a:srgbClr val="000099"/>
                </a:solidFill>
                <a:latin typeface="Courier New" pitchFamily="49" charset="0"/>
              </a:rPr>
              <a:t>        user * {</a:t>
            </a:r>
          </a:p>
          <a:p>
            <a:pPr marL="346075" indent="-346075">
              <a:lnSpc>
                <a:spcPct val="80000"/>
              </a:lnSpc>
              <a:buClr>
                <a:srgbClr val="0C479D"/>
              </a:buClr>
              <a:buSzPct val="80000"/>
              <a:buFont typeface="Wingdings" pitchFamily="2" charset="2"/>
              <a:buNone/>
            </a:pPr>
            <a:r>
              <a:rPr lang="en-US" altLang="zh-TW" sz="1400">
                <a:solidFill>
                  <a:srgbClr val="000099"/>
                </a:solidFill>
                <a:latin typeface="Courier New" pitchFamily="49" charset="0"/>
              </a:rPr>
              <a:t>            any emergency;</a:t>
            </a:r>
          </a:p>
          <a:p>
            <a:pPr marL="346075" indent="-346075">
              <a:lnSpc>
                <a:spcPct val="80000"/>
              </a:lnSpc>
              <a:buClr>
                <a:srgbClr val="0C479D"/>
              </a:buClr>
              <a:buSzPct val="80000"/>
              <a:buFont typeface="Wingdings" pitchFamily="2" charset="2"/>
              <a:buNone/>
            </a:pPr>
            <a:r>
              <a:rPr lang="en-US" altLang="zh-TW" sz="1400">
                <a:solidFill>
                  <a:srgbClr val="000099"/>
                </a:solidFill>
                <a:latin typeface="Courier New" pitchFamily="49" charset="0"/>
              </a:rPr>
              <a:t>        }</a:t>
            </a:r>
          </a:p>
          <a:p>
            <a:pPr marL="346075" indent="-346075">
              <a:lnSpc>
                <a:spcPct val="80000"/>
              </a:lnSpc>
              <a:buClr>
                <a:srgbClr val="0C479D"/>
              </a:buClr>
              <a:buSzPct val="80000"/>
              <a:buFont typeface="Wingdings" pitchFamily="2" charset="2"/>
              <a:buNone/>
            </a:pPr>
            <a:r>
              <a:rPr lang="en-US" altLang="zh-TW" sz="1400">
                <a:solidFill>
                  <a:srgbClr val="000099"/>
                </a:solidFill>
                <a:latin typeface="Courier New" pitchFamily="49" charset="0"/>
              </a:rPr>
              <a:t>        file messages {</a:t>
            </a:r>
          </a:p>
          <a:p>
            <a:pPr marL="346075" indent="-346075">
              <a:lnSpc>
                <a:spcPct val="80000"/>
              </a:lnSpc>
              <a:buClr>
                <a:srgbClr val="0C479D"/>
              </a:buClr>
              <a:buSzPct val="80000"/>
              <a:buFont typeface="Wingdings" pitchFamily="2" charset="2"/>
              <a:buNone/>
            </a:pPr>
            <a:r>
              <a:rPr lang="en-US" altLang="zh-TW" sz="1400">
                <a:solidFill>
                  <a:srgbClr val="000099"/>
                </a:solidFill>
                <a:latin typeface="Courier New" pitchFamily="49" charset="0"/>
              </a:rPr>
              <a:t>            any notice;</a:t>
            </a:r>
          </a:p>
          <a:p>
            <a:pPr marL="346075" indent="-346075">
              <a:lnSpc>
                <a:spcPct val="80000"/>
              </a:lnSpc>
              <a:buClr>
                <a:srgbClr val="0C479D"/>
              </a:buClr>
              <a:buSzPct val="80000"/>
              <a:buFont typeface="Wingdings" pitchFamily="2" charset="2"/>
              <a:buNone/>
            </a:pPr>
            <a:r>
              <a:rPr lang="en-US" altLang="zh-TW" sz="1400">
                <a:solidFill>
                  <a:srgbClr val="000099"/>
                </a:solidFill>
                <a:latin typeface="Courier New" pitchFamily="49" charset="0"/>
              </a:rPr>
              <a:t>            authorization info;</a:t>
            </a:r>
          </a:p>
          <a:p>
            <a:pPr marL="346075" indent="-346075">
              <a:lnSpc>
                <a:spcPct val="80000"/>
              </a:lnSpc>
              <a:buClr>
                <a:srgbClr val="0C479D"/>
              </a:buClr>
              <a:buSzPct val="80000"/>
              <a:buFont typeface="Wingdings" pitchFamily="2" charset="2"/>
              <a:buNone/>
            </a:pPr>
            <a:r>
              <a:rPr lang="en-US" altLang="zh-TW" sz="1400">
                <a:solidFill>
                  <a:srgbClr val="000099"/>
                </a:solidFill>
                <a:latin typeface="Courier New" pitchFamily="49" charset="0"/>
              </a:rPr>
              <a:t>        }</a:t>
            </a:r>
          </a:p>
          <a:p>
            <a:pPr marL="346075" indent="-346075">
              <a:lnSpc>
                <a:spcPct val="80000"/>
              </a:lnSpc>
              <a:buClr>
                <a:srgbClr val="0C479D"/>
              </a:buClr>
              <a:buSzPct val="80000"/>
              <a:buFont typeface="Wingdings" pitchFamily="2" charset="2"/>
              <a:buNone/>
            </a:pPr>
            <a:r>
              <a:rPr lang="en-US" altLang="zh-TW" sz="1400">
                <a:solidFill>
                  <a:srgbClr val="000099"/>
                </a:solidFill>
                <a:latin typeface="Courier New" pitchFamily="49" charset="0"/>
              </a:rPr>
              <a:t>        file interactive-commands {</a:t>
            </a:r>
          </a:p>
          <a:p>
            <a:pPr marL="346075" indent="-346075">
              <a:lnSpc>
                <a:spcPct val="80000"/>
              </a:lnSpc>
              <a:buClr>
                <a:srgbClr val="0C479D"/>
              </a:buClr>
              <a:buSzPct val="80000"/>
              <a:buFont typeface="Wingdings" pitchFamily="2" charset="2"/>
              <a:buNone/>
            </a:pPr>
            <a:r>
              <a:rPr lang="en-US" altLang="zh-TW" sz="1400">
                <a:solidFill>
                  <a:srgbClr val="000099"/>
                </a:solidFill>
                <a:latin typeface="Courier New" pitchFamily="49" charset="0"/>
              </a:rPr>
              <a:t>            interactive-commands any;</a:t>
            </a:r>
          </a:p>
          <a:p>
            <a:pPr marL="346075" indent="-346075">
              <a:lnSpc>
                <a:spcPct val="80000"/>
              </a:lnSpc>
              <a:buClr>
                <a:srgbClr val="0C479D"/>
              </a:buClr>
              <a:buSzPct val="80000"/>
              <a:buFont typeface="Wingdings" pitchFamily="2" charset="2"/>
              <a:buNone/>
            </a:pPr>
            <a:r>
              <a:rPr lang="en-US" altLang="zh-TW" sz="1400">
                <a:solidFill>
                  <a:srgbClr val="000099"/>
                </a:solidFill>
                <a:latin typeface="Courier New" pitchFamily="49" charset="0"/>
              </a:rPr>
              <a:t>        }</a:t>
            </a:r>
          </a:p>
          <a:p>
            <a:pPr marL="346075" indent="-346075">
              <a:lnSpc>
                <a:spcPct val="80000"/>
              </a:lnSpc>
              <a:buClr>
                <a:srgbClr val="0C479D"/>
              </a:buClr>
              <a:buSzPct val="80000"/>
              <a:buFont typeface="Wingdings" pitchFamily="2" charset="2"/>
              <a:buNone/>
            </a:pPr>
            <a:r>
              <a:rPr lang="en-US" altLang="zh-TW" sz="1400">
                <a:solidFill>
                  <a:srgbClr val="000099"/>
                </a:solidFill>
                <a:latin typeface="Courier New" pitchFamily="49" charset="0"/>
              </a:rPr>
              <a:t>    }</a:t>
            </a:r>
          </a:p>
          <a:p>
            <a:pPr marL="346075" indent="-346075">
              <a:lnSpc>
                <a:spcPct val="80000"/>
              </a:lnSpc>
              <a:buClr>
                <a:srgbClr val="0C479D"/>
              </a:buClr>
              <a:buSzPct val="80000"/>
              <a:buFont typeface="Wingdings" pitchFamily="2" charset="2"/>
              <a:buNone/>
            </a:pPr>
            <a:r>
              <a:rPr lang="en-US" altLang="zh-TW" sz="1400">
                <a:solidFill>
                  <a:srgbClr val="000099"/>
                </a:solidFill>
                <a:latin typeface="Courier New" pitchFamily="49" charset="0"/>
              </a:rPr>
              <a:t>    ## Warning: missing mandatory statement(s): 'root-authentication'</a:t>
            </a:r>
          </a:p>
          <a:p>
            <a:pPr marL="346075" indent="-346075">
              <a:lnSpc>
                <a:spcPct val="80000"/>
              </a:lnSpc>
              <a:buClr>
                <a:srgbClr val="0C479D"/>
              </a:buClr>
              <a:buSzPct val="80000"/>
              <a:buFont typeface="Wingdings" pitchFamily="2" charset="2"/>
              <a:buNone/>
            </a:pPr>
            <a:r>
              <a:rPr lang="en-US" altLang="zh-TW" sz="1400">
                <a:solidFill>
                  <a:srgbClr val="000099"/>
                </a:solidFill>
                <a:latin typeface="Courier New" pitchFamily="49" charset="0"/>
              </a:rPr>
              <a:t>}</a:t>
            </a:r>
          </a:p>
          <a:p>
            <a:pPr marL="346075" indent="-346075">
              <a:lnSpc>
                <a:spcPct val="80000"/>
              </a:lnSpc>
              <a:buClr>
                <a:srgbClr val="0C479D"/>
              </a:buClr>
              <a:buSzPct val="80000"/>
              <a:buFont typeface="Wingdings" pitchFamily="2" charset="2"/>
              <a:buNone/>
            </a:pPr>
            <a:endParaRPr lang="en-US" altLang="zh-TW" sz="1400">
              <a:solidFill>
                <a:srgbClr val="000099"/>
              </a:solidFill>
              <a:latin typeface="Courier New" pitchFamily="49" charset="0"/>
            </a:endParaRPr>
          </a:p>
          <a:p>
            <a:pPr marL="346075" indent="-346075">
              <a:lnSpc>
                <a:spcPct val="80000"/>
              </a:lnSpc>
              <a:buClr>
                <a:srgbClr val="0C479D"/>
              </a:buClr>
              <a:buSzPct val="80000"/>
              <a:buFont typeface="Wingdings" pitchFamily="2" charset="2"/>
              <a:buNone/>
            </a:pPr>
            <a:r>
              <a:rPr lang="en-US" altLang="zh-TW" sz="1400">
                <a:solidFill>
                  <a:srgbClr val="000099"/>
                </a:solidFill>
                <a:latin typeface="Courier New" pitchFamily="49" charset="0"/>
              </a:rPr>
              <a:t>[edit]</a:t>
            </a:r>
          </a:p>
          <a:p>
            <a:pPr marL="346075" indent="-346075">
              <a:lnSpc>
                <a:spcPct val="80000"/>
              </a:lnSpc>
              <a:buClr>
                <a:srgbClr val="0C479D"/>
              </a:buClr>
              <a:buSzPct val="80000"/>
              <a:buFont typeface="Wingdings" pitchFamily="2" charset="2"/>
              <a:buNone/>
            </a:pPr>
            <a:r>
              <a:rPr lang="en-US" altLang="zh-TW" sz="1400">
                <a:solidFill>
                  <a:srgbClr val="000099"/>
                </a:solidFill>
                <a:latin typeface="Courier New" pitchFamily="49" charset="0"/>
              </a:rPr>
              <a:t>jeff@host # </a:t>
            </a:r>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body" idx="1"/>
          </p:nvPr>
        </p:nvSpPr>
        <p:spPr>
          <a:xfrm>
            <a:off x="304800" y="1241425"/>
            <a:ext cx="8839200" cy="5064125"/>
          </a:xfrm>
          <a:extLs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spcBef>
                <a:spcPct val="0"/>
              </a:spcBef>
              <a:spcAft>
                <a:spcPct val="0"/>
              </a:spcAft>
              <a:buFont typeface="Wingdings" pitchFamily="2" charset="2"/>
              <a:buNone/>
            </a:pPr>
            <a:r>
              <a:rPr lang="en-US" altLang="zh-TW" sz="1600" b="0" smtClean="0">
                <a:latin typeface="Courier New" pitchFamily="49" charset="0"/>
              </a:rPr>
              <a:t>[edit system syslog]</a:t>
            </a:r>
          </a:p>
          <a:p>
            <a:pPr>
              <a:lnSpc>
                <a:spcPct val="80000"/>
              </a:lnSpc>
              <a:spcBef>
                <a:spcPct val="0"/>
              </a:spcBef>
              <a:spcAft>
                <a:spcPct val="0"/>
              </a:spcAft>
              <a:buFont typeface="Wingdings" pitchFamily="2" charset="2"/>
              <a:buNone/>
            </a:pPr>
            <a:r>
              <a:rPr lang="en-US" altLang="zh-TW" sz="1600" b="0" smtClean="0">
                <a:latin typeface="Courier New" pitchFamily="49" charset="0"/>
              </a:rPr>
              <a:t>jeff@host# </a:t>
            </a:r>
            <a:r>
              <a:rPr lang="en-US" altLang="zh-TW" sz="1600" smtClean="0">
                <a:latin typeface="Courier New" pitchFamily="49" charset="0"/>
              </a:rPr>
              <a:t>show</a:t>
            </a:r>
            <a:r>
              <a:rPr lang="en-US" altLang="zh-TW" sz="1600" b="0" smtClean="0">
                <a:latin typeface="Courier New" pitchFamily="49" charset="0"/>
              </a:rPr>
              <a:t> </a:t>
            </a:r>
          </a:p>
          <a:p>
            <a:pPr>
              <a:lnSpc>
                <a:spcPct val="80000"/>
              </a:lnSpc>
              <a:spcBef>
                <a:spcPct val="0"/>
              </a:spcBef>
              <a:spcAft>
                <a:spcPct val="0"/>
              </a:spcAft>
              <a:buFont typeface="Wingdings" pitchFamily="2" charset="2"/>
              <a:buNone/>
            </a:pPr>
            <a:r>
              <a:rPr lang="en-US" altLang="zh-TW" sz="1600" b="0" smtClean="0">
                <a:latin typeface="Courier New" pitchFamily="49" charset="0"/>
              </a:rPr>
              <a:t>/* send all daemon at level info and above, and anything warning and above, to host nms.test.com */</a:t>
            </a:r>
          </a:p>
          <a:p>
            <a:pPr>
              <a:lnSpc>
                <a:spcPct val="80000"/>
              </a:lnSpc>
              <a:spcBef>
                <a:spcPct val="0"/>
              </a:spcBef>
              <a:spcAft>
                <a:spcPct val="0"/>
              </a:spcAft>
              <a:buFont typeface="Wingdings" pitchFamily="2" charset="2"/>
              <a:buNone/>
            </a:pPr>
            <a:r>
              <a:rPr lang="en-US" altLang="zh-TW" sz="1600" smtClean="0">
                <a:latin typeface="Courier New" pitchFamily="49" charset="0"/>
              </a:rPr>
              <a:t>host nms.test.com {</a:t>
            </a:r>
          </a:p>
          <a:p>
            <a:pPr>
              <a:lnSpc>
                <a:spcPct val="80000"/>
              </a:lnSpc>
              <a:spcBef>
                <a:spcPct val="0"/>
              </a:spcBef>
              <a:spcAft>
                <a:spcPct val="0"/>
              </a:spcAft>
              <a:buFont typeface="Wingdings" pitchFamily="2" charset="2"/>
              <a:buNone/>
            </a:pPr>
            <a:r>
              <a:rPr lang="en-US" altLang="zh-TW" sz="1600" smtClean="0">
                <a:latin typeface="Courier New" pitchFamily="49" charset="0"/>
              </a:rPr>
              <a:t>    any warning;</a:t>
            </a:r>
          </a:p>
          <a:p>
            <a:pPr>
              <a:lnSpc>
                <a:spcPct val="80000"/>
              </a:lnSpc>
              <a:spcBef>
                <a:spcPct val="0"/>
              </a:spcBef>
              <a:spcAft>
                <a:spcPct val="0"/>
              </a:spcAft>
              <a:buFont typeface="Wingdings" pitchFamily="2" charset="2"/>
              <a:buNone/>
            </a:pPr>
            <a:r>
              <a:rPr lang="en-US" altLang="zh-TW" sz="1600" smtClean="0">
                <a:latin typeface="Courier New" pitchFamily="49" charset="0"/>
              </a:rPr>
              <a:t>    daemon info;</a:t>
            </a:r>
          </a:p>
          <a:p>
            <a:pPr>
              <a:lnSpc>
                <a:spcPct val="80000"/>
              </a:lnSpc>
              <a:spcBef>
                <a:spcPct val="0"/>
              </a:spcBef>
              <a:spcAft>
                <a:spcPct val="0"/>
              </a:spcAft>
              <a:buFont typeface="Wingdings" pitchFamily="2" charset="2"/>
              <a:buNone/>
            </a:pPr>
            <a:r>
              <a:rPr lang="en-US" altLang="zh-TW" sz="1600" smtClean="0">
                <a:latin typeface="Courier New" pitchFamily="49" charset="0"/>
              </a:rPr>
              <a:t>}</a:t>
            </a:r>
          </a:p>
          <a:p>
            <a:pPr>
              <a:lnSpc>
                <a:spcPct val="80000"/>
              </a:lnSpc>
              <a:spcBef>
                <a:spcPct val="0"/>
              </a:spcBef>
              <a:spcAft>
                <a:spcPct val="0"/>
              </a:spcAft>
              <a:buFont typeface="Wingdings" pitchFamily="2" charset="2"/>
              <a:buNone/>
            </a:pPr>
            <a:r>
              <a:rPr lang="en-US" altLang="zh-TW" sz="1600" b="0" smtClean="0">
                <a:latin typeface="Courier New" pitchFamily="49" charset="0"/>
              </a:rPr>
              <a:t>/* send all error messages to file </a:t>
            </a:r>
            <a:r>
              <a:rPr lang="zh-TW" altLang="en-US" sz="1600" b="0" smtClean="0">
                <a:latin typeface="Courier New" pitchFamily="49" charset="0"/>
              </a:rPr>
              <a:t>“</a:t>
            </a:r>
            <a:r>
              <a:rPr lang="en-US" altLang="zh-TW" sz="1600" b="0" smtClean="0">
                <a:latin typeface="Courier New" pitchFamily="49" charset="0"/>
              </a:rPr>
              <a:t>errors</a:t>
            </a:r>
            <a:r>
              <a:rPr lang="zh-TW" altLang="en-US" sz="1600" b="0" smtClean="0">
                <a:latin typeface="Courier New" pitchFamily="49" charset="0"/>
              </a:rPr>
              <a:t>”</a:t>
            </a:r>
            <a:r>
              <a:rPr lang="en-US" altLang="zh-TW" sz="1600" b="0" smtClean="0">
                <a:latin typeface="Courier New" pitchFamily="49" charset="0"/>
              </a:rPr>
              <a:t> with explicity priority */</a:t>
            </a:r>
          </a:p>
          <a:p>
            <a:pPr>
              <a:lnSpc>
                <a:spcPct val="80000"/>
              </a:lnSpc>
              <a:spcBef>
                <a:spcPct val="0"/>
              </a:spcBef>
              <a:spcAft>
                <a:spcPct val="0"/>
              </a:spcAft>
              <a:buFont typeface="Wingdings" pitchFamily="2" charset="2"/>
              <a:buNone/>
            </a:pPr>
            <a:r>
              <a:rPr lang="en-US" altLang="zh-TW" sz="1600" smtClean="0">
                <a:latin typeface="Courier New" pitchFamily="49" charset="0"/>
              </a:rPr>
              <a:t>file errors {</a:t>
            </a:r>
          </a:p>
          <a:p>
            <a:pPr>
              <a:lnSpc>
                <a:spcPct val="80000"/>
              </a:lnSpc>
              <a:spcBef>
                <a:spcPct val="0"/>
              </a:spcBef>
              <a:spcAft>
                <a:spcPct val="0"/>
              </a:spcAft>
              <a:buFont typeface="Wingdings" pitchFamily="2" charset="2"/>
              <a:buNone/>
            </a:pPr>
            <a:r>
              <a:rPr lang="en-US" altLang="zh-TW" sz="1600" smtClean="0">
                <a:latin typeface="Courier New" pitchFamily="49" charset="0"/>
              </a:rPr>
              <a:t>    any error;</a:t>
            </a:r>
          </a:p>
          <a:p>
            <a:pPr>
              <a:lnSpc>
                <a:spcPct val="80000"/>
              </a:lnSpc>
              <a:spcBef>
                <a:spcPct val="0"/>
              </a:spcBef>
              <a:spcAft>
                <a:spcPct val="0"/>
              </a:spcAft>
              <a:buFont typeface="Wingdings" pitchFamily="2" charset="2"/>
              <a:buNone/>
            </a:pPr>
            <a:r>
              <a:rPr lang="en-US" altLang="zh-TW" sz="1600" smtClean="0">
                <a:latin typeface="Courier New" pitchFamily="49" charset="0"/>
              </a:rPr>
              <a:t>    explicit-priority;</a:t>
            </a:r>
          </a:p>
          <a:p>
            <a:pPr>
              <a:lnSpc>
                <a:spcPct val="80000"/>
              </a:lnSpc>
              <a:spcBef>
                <a:spcPct val="0"/>
              </a:spcBef>
              <a:spcAft>
                <a:spcPct val="0"/>
              </a:spcAft>
              <a:buFont typeface="Wingdings" pitchFamily="2" charset="2"/>
              <a:buNone/>
            </a:pPr>
            <a:r>
              <a:rPr lang="en-US" altLang="zh-TW" sz="1600" smtClean="0">
                <a:latin typeface="Courier New" pitchFamily="49" charset="0"/>
              </a:rPr>
              <a:t>}</a:t>
            </a:r>
          </a:p>
          <a:p>
            <a:pPr>
              <a:lnSpc>
                <a:spcPct val="80000"/>
              </a:lnSpc>
              <a:spcBef>
                <a:spcPct val="0"/>
              </a:spcBef>
              <a:spcAft>
                <a:spcPct val="0"/>
              </a:spcAft>
              <a:buFont typeface="Wingdings" pitchFamily="2" charset="2"/>
              <a:buNone/>
            </a:pPr>
            <a:r>
              <a:rPr kumimoji="0" lang="en-US" altLang="zh-TW" sz="1600" b="0" smtClean="0">
                <a:latin typeface="Courier New" pitchFamily="49" charset="0"/>
              </a:rPr>
              <a:t>/* send all security-related information to file </a:t>
            </a:r>
            <a:r>
              <a:rPr kumimoji="0" lang="zh-TW" altLang="en-US" sz="1600" b="0" smtClean="0">
                <a:latin typeface="Courier New" pitchFamily="49" charset="0"/>
              </a:rPr>
              <a:t>“</a:t>
            </a:r>
            <a:r>
              <a:rPr kumimoji="0" lang="en-US" altLang="zh-TW" sz="1600" b="0" smtClean="0">
                <a:latin typeface="Courier New" pitchFamily="49" charset="0"/>
              </a:rPr>
              <a:t>security</a:t>
            </a:r>
            <a:r>
              <a:rPr kumimoji="0" lang="zh-TW" altLang="en-US" sz="1600" b="0" smtClean="0">
                <a:latin typeface="Courier New" pitchFamily="49" charset="0"/>
              </a:rPr>
              <a:t>”</a:t>
            </a:r>
            <a:r>
              <a:rPr kumimoji="0" lang="en-US" altLang="zh-TW" sz="1600" b="0" smtClean="0">
                <a:latin typeface="Courier New" pitchFamily="49" charset="0"/>
              </a:rPr>
              <a:t> */</a:t>
            </a:r>
          </a:p>
          <a:p>
            <a:pPr>
              <a:lnSpc>
                <a:spcPct val="80000"/>
              </a:lnSpc>
              <a:spcBef>
                <a:spcPct val="0"/>
              </a:spcBef>
              <a:spcAft>
                <a:spcPct val="0"/>
              </a:spcAft>
              <a:buFont typeface="Wingdings" pitchFamily="2" charset="2"/>
              <a:buNone/>
            </a:pPr>
            <a:r>
              <a:rPr lang="en-US" altLang="zh-TW" sz="1600" smtClean="0">
                <a:latin typeface="Courier New" pitchFamily="49" charset="0"/>
              </a:rPr>
              <a:t>file security {</a:t>
            </a:r>
          </a:p>
          <a:p>
            <a:pPr>
              <a:lnSpc>
                <a:spcPct val="80000"/>
              </a:lnSpc>
              <a:spcBef>
                <a:spcPct val="0"/>
              </a:spcBef>
              <a:spcAft>
                <a:spcPct val="0"/>
              </a:spcAft>
              <a:buFont typeface="Wingdings" pitchFamily="2" charset="2"/>
              <a:buNone/>
            </a:pPr>
            <a:r>
              <a:rPr lang="en-US" altLang="zh-TW" sz="1600" smtClean="0">
                <a:latin typeface="Courier New" pitchFamily="49" charset="0"/>
              </a:rPr>
              <a:t>    authorization info;</a:t>
            </a:r>
          </a:p>
          <a:p>
            <a:pPr>
              <a:lnSpc>
                <a:spcPct val="80000"/>
              </a:lnSpc>
              <a:spcBef>
                <a:spcPct val="0"/>
              </a:spcBef>
              <a:spcAft>
                <a:spcPct val="0"/>
              </a:spcAft>
              <a:buFont typeface="Wingdings" pitchFamily="2" charset="2"/>
              <a:buNone/>
            </a:pPr>
            <a:r>
              <a:rPr lang="en-US" altLang="zh-TW" sz="1600" smtClean="0">
                <a:latin typeface="Courier New" pitchFamily="49" charset="0"/>
              </a:rPr>
              <a:t>    interactive-commands info;</a:t>
            </a:r>
          </a:p>
          <a:p>
            <a:pPr>
              <a:lnSpc>
                <a:spcPct val="80000"/>
              </a:lnSpc>
              <a:spcBef>
                <a:spcPct val="0"/>
              </a:spcBef>
              <a:spcAft>
                <a:spcPct val="0"/>
              </a:spcAft>
              <a:buFont typeface="Wingdings" pitchFamily="2" charset="2"/>
              <a:buNone/>
            </a:pPr>
            <a:r>
              <a:rPr lang="en-US" altLang="zh-TW" sz="1600" smtClean="0">
                <a:latin typeface="Courier New" pitchFamily="49" charset="0"/>
              </a:rPr>
              <a:t>}</a:t>
            </a:r>
          </a:p>
          <a:p>
            <a:pPr>
              <a:lnSpc>
                <a:spcPct val="80000"/>
              </a:lnSpc>
              <a:spcBef>
                <a:spcPct val="0"/>
              </a:spcBef>
              <a:spcAft>
                <a:spcPct val="0"/>
              </a:spcAft>
              <a:buFont typeface="Wingdings" pitchFamily="2" charset="2"/>
              <a:buNone/>
            </a:pPr>
            <a:r>
              <a:rPr lang="en-US" altLang="zh-TW" sz="1600" b="0" smtClean="0">
                <a:latin typeface="Courier New" pitchFamily="49" charset="0"/>
              </a:rPr>
              <a:t>/* send generic messages (authorization at level notice and above, the rest at level warning and above) to file </a:t>
            </a:r>
            <a:r>
              <a:rPr lang="zh-TW" altLang="en-US" sz="1600" b="0" smtClean="0">
                <a:latin typeface="Courier New" pitchFamily="49" charset="0"/>
              </a:rPr>
              <a:t>“</a:t>
            </a:r>
            <a:r>
              <a:rPr lang="en-US" altLang="zh-TW" sz="1600" b="0" smtClean="0">
                <a:latin typeface="Courier New" pitchFamily="49" charset="0"/>
              </a:rPr>
              <a:t>messages</a:t>
            </a:r>
            <a:r>
              <a:rPr lang="zh-TW" altLang="en-US" sz="1600" b="0" smtClean="0">
                <a:latin typeface="Courier New" pitchFamily="49" charset="0"/>
              </a:rPr>
              <a:t>”</a:t>
            </a:r>
            <a:r>
              <a:rPr lang="en-US" altLang="zh-TW" sz="1600" b="0" smtClean="0">
                <a:latin typeface="Courier New" pitchFamily="49" charset="0"/>
              </a:rPr>
              <a:t> */</a:t>
            </a:r>
          </a:p>
          <a:p>
            <a:pPr>
              <a:lnSpc>
                <a:spcPct val="80000"/>
              </a:lnSpc>
              <a:spcBef>
                <a:spcPct val="0"/>
              </a:spcBef>
              <a:spcAft>
                <a:spcPct val="0"/>
              </a:spcAft>
              <a:buFont typeface="Wingdings" pitchFamily="2" charset="2"/>
              <a:buNone/>
            </a:pPr>
            <a:r>
              <a:rPr lang="en-US" altLang="zh-TW" sz="1600" smtClean="0">
                <a:latin typeface="Courier New" pitchFamily="49" charset="0"/>
              </a:rPr>
              <a:t>file messages {</a:t>
            </a:r>
          </a:p>
          <a:p>
            <a:pPr>
              <a:lnSpc>
                <a:spcPct val="80000"/>
              </a:lnSpc>
              <a:spcBef>
                <a:spcPct val="0"/>
              </a:spcBef>
              <a:spcAft>
                <a:spcPct val="0"/>
              </a:spcAft>
              <a:buFont typeface="Wingdings" pitchFamily="2" charset="2"/>
              <a:buNone/>
            </a:pPr>
            <a:r>
              <a:rPr lang="en-US" altLang="zh-TW" sz="1600" smtClean="0">
                <a:latin typeface="Courier New" pitchFamily="49" charset="0"/>
              </a:rPr>
              <a:t>    any warning;</a:t>
            </a:r>
          </a:p>
          <a:p>
            <a:pPr>
              <a:lnSpc>
                <a:spcPct val="80000"/>
              </a:lnSpc>
              <a:spcBef>
                <a:spcPct val="0"/>
              </a:spcBef>
              <a:spcAft>
                <a:spcPct val="0"/>
              </a:spcAft>
              <a:buFont typeface="Wingdings" pitchFamily="2" charset="2"/>
              <a:buNone/>
            </a:pPr>
            <a:r>
              <a:rPr lang="en-US" altLang="zh-TW" sz="1600" smtClean="0">
                <a:latin typeface="Courier New" pitchFamily="49" charset="0"/>
              </a:rPr>
              <a:t>    authorization notice;</a:t>
            </a:r>
          </a:p>
          <a:p>
            <a:pPr>
              <a:lnSpc>
                <a:spcPct val="80000"/>
              </a:lnSpc>
              <a:spcBef>
                <a:spcPct val="0"/>
              </a:spcBef>
              <a:spcAft>
                <a:spcPct val="0"/>
              </a:spcAft>
              <a:buFont typeface="Wingdings" pitchFamily="2" charset="2"/>
              <a:buNone/>
            </a:pPr>
            <a:r>
              <a:rPr lang="en-US" altLang="zh-TW" sz="1600" smtClean="0">
                <a:latin typeface="Courier New" pitchFamily="49" charset="0"/>
              </a:rPr>
              <a:t>    archive {</a:t>
            </a:r>
          </a:p>
          <a:p>
            <a:pPr>
              <a:lnSpc>
                <a:spcPct val="80000"/>
              </a:lnSpc>
              <a:spcBef>
                <a:spcPct val="0"/>
              </a:spcBef>
              <a:spcAft>
                <a:spcPct val="0"/>
              </a:spcAft>
              <a:buFont typeface="Wingdings" pitchFamily="2" charset="2"/>
              <a:buNone/>
            </a:pPr>
            <a:r>
              <a:rPr lang="en-US" altLang="zh-TW" sz="1600" smtClean="0">
                <a:latin typeface="Courier New" pitchFamily="49" charset="0"/>
              </a:rPr>
              <a:t>        size 10m;</a:t>
            </a:r>
          </a:p>
          <a:p>
            <a:pPr>
              <a:lnSpc>
                <a:spcPct val="80000"/>
              </a:lnSpc>
              <a:spcBef>
                <a:spcPct val="0"/>
              </a:spcBef>
              <a:spcAft>
                <a:spcPct val="0"/>
              </a:spcAft>
              <a:buFont typeface="Wingdings" pitchFamily="2" charset="2"/>
              <a:buNone/>
            </a:pPr>
            <a:r>
              <a:rPr lang="en-US" altLang="zh-TW" sz="1600" smtClean="0">
                <a:latin typeface="Courier New" pitchFamily="49" charset="0"/>
              </a:rPr>
              <a:t>        files 20;</a:t>
            </a:r>
          </a:p>
          <a:p>
            <a:pPr>
              <a:lnSpc>
                <a:spcPct val="80000"/>
              </a:lnSpc>
              <a:spcBef>
                <a:spcPct val="0"/>
              </a:spcBef>
              <a:spcAft>
                <a:spcPct val="0"/>
              </a:spcAft>
              <a:buFont typeface="Wingdings" pitchFamily="2" charset="2"/>
              <a:buNone/>
            </a:pPr>
            <a:r>
              <a:rPr lang="en-US" altLang="zh-TW" sz="1600" smtClean="0">
                <a:latin typeface="Courier New" pitchFamily="49" charset="0"/>
              </a:rPr>
              <a:t>    }</a:t>
            </a:r>
          </a:p>
          <a:p>
            <a:pPr>
              <a:lnSpc>
                <a:spcPct val="80000"/>
              </a:lnSpc>
              <a:spcBef>
                <a:spcPct val="0"/>
              </a:spcBef>
              <a:spcAft>
                <a:spcPct val="0"/>
              </a:spcAft>
              <a:buFont typeface="Wingdings" pitchFamily="2" charset="2"/>
              <a:buNone/>
            </a:pPr>
            <a:r>
              <a:rPr lang="en-US" altLang="zh-TW" sz="1600" smtClean="0">
                <a:latin typeface="Courier New" pitchFamily="49" charset="0"/>
              </a:rPr>
              <a:t>}</a:t>
            </a:r>
          </a:p>
        </p:txBody>
      </p:sp>
      <p:sp>
        <p:nvSpPr>
          <p:cNvPr id="427011" name="Rectangle 3"/>
          <p:cNvSpPr>
            <a:spLocks noChangeArrowheads="1"/>
          </p:cNvSpPr>
          <p:nvPr/>
        </p:nvSpPr>
        <p:spPr bwMode="auto">
          <a:xfrm>
            <a:off x="669925" y="152400"/>
            <a:ext cx="7924800" cy="792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25" tIns="45712" rIns="91425" bIns="45712" anchor="b"/>
          <a:lstStyle/>
          <a:p>
            <a:pPr>
              <a:lnSpc>
                <a:spcPct val="90000"/>
              </a:lnSpc>
              <a:defRPr/>
            </a:pPr>
            <a:r>
              <a:rPr lang="en-US" altLang="zh-TW" sz="2800" b="1">
                <a:solidFill>
                  <a:srgbClr val="000099"/>
                </a:solidFill>
                <a:latin typeface="Tahoma" charset="0"/>
                <a:ea typeface="新細明體" charset="0"/>
              </a:rPr>
              <a:t>Syslog Configuration Example</a:t>
            </a: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lstStyle/>
          <a:p>
            <a:pPr>
              <a:defRPr/>
            </a:pPr>
            <a:r>
              <a:rPr lang="en-US" altLang="zh-TW" smtClean="0"/>
              <a:t>Tracing Example</a:t>
            </a:r>
          </a:p>
        </p:txBody>
      </p:sp>
      <p:sp>
        <p:nvSpPr>
          <p:cNvPr id="429059" name="Rectangle 3"/>
          <p:cNvSpPr>
            <a:spLocks noGrp="1" noChangeArrowheads="1"/>
          </p:cNvSpPr>
          <p:nvPr>
            <p:ph type="body" idx="1"/>
          </p:nvPr>
        </p:nvSpPr>
        <p:spPr>
          <a:xfrm>
            <a:off x="304800" y="1241425"/>
            <a:ext cx="8659813" cy="5064125"/>
          </a:xfrm>
        </p:spPr>
        <p:txBody>
          <a:bodyPr/>
          <a:lstStyle/>
          <a:p>
            <a:pPr>
              <a:lnSpc>
                <a:spcPct val="80000"/>
              </a:lnSpc>
            </a:pPr>
            <a:r>
              <a:rPr lang="en-US" altLang="zh-TW" smtClean="0"/>
              <a:t>Tracing is normally used to troubleshoot routing protocol operation</a:t>
            </a:r>
          </a:p>
          <a:p>
            <a:pPr lvl="1">
              <a:lnSpc>
                <a:spcPct val="80000"/>
              </a:lnSpc>
            </a:pPr>
            <a:r>
              <a:rPr lang="en-US" altLang="zh-TW" smtClean="0"/>
              <a:t>Configure with the </a:t>
            </a:r>
            <a:r>
              <a:rPr lang="en-US" altLang="zh-TW" sz="2400" smtClean="0">
                <a:latin typeface="Courier New" pitchFamily="49" charset="0"/>
              </a:rPr>
              <a:t>traceoptions </a:t>
            </a:r>
            <a:r>
              <a:rPr lang="en-US" altLang="zh-TW" smtClean="0"/>
              <a:t>statement under the protocol to be traced</a:t>
            </a:r>
          </a:p>
          <a:p>
            <a:pPr lvl="1">
              <a:lnSpc>
                <a:spcPct val="80000"/>
              </a:lnSpc>
            </a:pPr>
            <a:endParaRPr lang="en-US" altLang="zh-TW" smtClean="0"/>
          </a:p>
          <a:p>
            <a:pPr lvl="1">
              <a:lnSpc>
                <a:spcPct val="70000"/>
              </a:lnSpc>
              <a:buFont typeface="Wingdings" pitchFamily="2" charset="2"/>
              <a:buNone/>
            </a:pPr>
            <a:endParaRPr lang="en-US" altLang="zh-TW" sz="1400" smtClean="0">
              <a:latin typeface="Courier New" pitchFamily="49" charset="0"/>
            </a:endParaRPr>
          </a:p>
          <a:p>
            <a:pPr lvl="1">
              <a:lnSpc>
                <a:spcPct val="70000"/>
              </a:lnSpc>
              <a:buFont typeface="Wingdings" pitchFamily="2" charset="2"/>
              <a:buNone/>
            </a:pPr>
            <a:r>
              <a:rPr lang="en-US" altLang="zh-TW" sz="1800" smtClean="0">
                <a:latin typeface="Courier New" pitchFamily="49" charset="0"/>
              </a:rPr>
              <a:t>[edit protocol isis]</a:t>
            </a:r>
          </a:p>
          <a:p>
            <a:pPr lvl="1">
              <a:lnSpc>
                <a:spcPct val="70000"/>
              </a:lnSpc>
              <a:buFont typeface="Wingdings" pitchFamily="2" charset="2"/>
              <a:buNone/>
            </a:pPr>
            <a:r>
              <a:rPr lang="en-US" altLang="zh-TW" sz="1800" smtClean="0">
                <a:latin typeface="Courier New" pitchFamily="49" charset="0"/>
              </a:rPr>
              <a:t>jeff@host# show</a:t>
            </a:r>
          </a:p>
          <a:p>
            <a:pPr lvl="1">
              <a:lnSpc>
                <a:spcPct val="70000"/>
              </a:lnSpc>
              <a:buFont typeface="Wingdings" pitchFamily="2" charset="2"/>
              <a:buNone/>
            </a:pPr>
            <a:r>
              <a:rPr lang="en-US" altLang="zh-TW" sz="1800" smtClean="0">
                <a:latin typeface="Courier New" pitchFamily="49" charset="0"/>
              </a:rPr>
              <a:t>traceoptions {</a:t>
            </a:r>
          </a:p>
          <a:p>
            <a:pPr lvl="1">
              <a:lnSpc>
                <a:spcPct val="70000"/>
              </a:lnSpc>
              <a:buFont typeface="Wingdings" pitchFamily="2" charset="2"/>
              <a:buNone/>
            </a:pPr>
            <a:r>
              <a:rPr lang="en-US" altLang="zh-TW" sz="1800" smtClean="0">
                <a:latin typeface="Courier New" pitchFamily="49" charset="0"/>
              </a:rPr>
              <a:t>    </a:t>
            </a:r>
            <a:r>
              <a:rPr lang="en-US" altLang="zh-TW" sz="1800" smtClean="0">
                <a:solidFill>
                  <a:srgbClr val="FF0000"/>
                </a:solidFill>
                <a:latin typeface="Courier New" pitchFamily="49" charset="0"/>
              </a:rPr>
              <a:t>file isis-trace;</a:t>
            </a:r>
          </a:p>
          <a:p>
            <a:pPr lvl="1">
              <a:lnSpc>
                <a:spcPct val="70000"/>
              </a:lnSpc>
              <a:buFont typeface="Wingdings" pitchFamily="2" charset="2"/>
              <a:buNone/>
            </a:pPr>
            <a:r>
              <a:rPr lang="en-US" altLang="zh-TW" sz="1800" smtClean="0">
                <a:solidFill>
                  <a:srgbClr val="FF0000"/>
                </a:solidFill>
                <a:latin typeface="Courier New" pitchFamily="49" charset="0"/>
              </a:rPr>
              <a:t>    flag error;</a:t>
            </a:r>
          </a:p>
          <a:p>
            <a:pPr lvl="1">
              <a:lnSpc>
                <a:spcPct val="70000"/>
              </a:lnSpc>
              <a:buFont typeface="Wingdings" pitchFamily="2" charset="2"/>
              <a:buNone/>
            </a:pPr>
            <a:r>
              <a:rPr lang="en-US" altLang="zh-TW" sz="1800" smtClean="0">
                <a:solidFill>
                  <a:srgbClr val="FF0000"/>
                </a:solidFill>
                <a:latin typeface="Courier New" pitchFamily="49" charset="0"/>
              </a:rPr>
              <a:t>    flag hello detail;</a:t>
            </a:r>
          </a:p>
          <a:p>
            <a:pPr lvl="1">
              <a:lnSpc>
                <a:spcPct val="70000"/>
              </a:lnSpc>
              <a:buFont typeface="Wingdings" pitchFamily="2" charset="2"/>
              <a:buNone/>
            </a:pPr>
            <a:r>
              <a:rPr lang="en-US" altLang="zh-TW" sz="1800" smtClean="0">
                <a:latin typeface="Courier New" pitchFamily="49" charset="0"/>
              </a:rPr>
              <a:t>    }</a:t>
            </a:r>
          </a:p>
          <a:p>
            <a:pPr lvl="1">
              <a:lnSpc>
                <a:spcPct val="70000"/>
              </a:lnSpc>
              <a:buFont typeface="Wingdings" pitchFamily="2" charset="2"/>
              <a:buNone/>
            </a:pPr>
            <a:r>
              <a:rPr lang="en-US" altLang="zh-TW" sz="1800" smtClean="0">
                <a:latin typeface="Courier New" pitchFamily="49" charset="0"/>
              </a:rPr>
              <a:t>level 1 disable;</a:t>
            </a:r>
          </a:p>
          <a:p>
            <a:pPr lvl="1">
              <a:lnSpc>
                <a:spcPct val="70000"/>
              </a:lnSpc>
              <a:buFont typeface="Wingdings" pitchFamily="2" charset="2"/>
              <a:buNone/>
            </a:pPr>
            <a:r>
              <a:rPr lang="en-US" altLang="zh-TW" sz="1800" smtClean="0">
                <a:latin typeface="Courier New" pitchFamily="49" charset="0"/>
              </a:rPr>
              <a:t>interface fe-0/0/2.0;</a:t>
            </a:r>
          </a:p>
          <a:p>
            <a:pPr lvl="1">
              <a:lnSpc>
                <a:spcPct val="70000"/>
              </a:lnSpc>
              <a:buFont typeface="Wingdings" pitchFamily="2" charset="2"/>
              <a:buNone/>
            </a:pPr>
            <a:r>
              <a:rPr lang="en-US" altLang="zh-TW" sz="1800" smtClean="0">
                <a:latin typeface="Courier New" pitchFamily="49" charset="0"/>
              </a:rPr>
              <a:t>interface lo0.0;</a:t>
            </a:r>
          </a:p>
          <a:p>
            <a:pPr lvl="1">
              <a:lnSpc>
                <a:spcPct val="70000"/>
              </a:lnSpc>
              <a:buFont typeface="Wingdings" pitchFamily="2" charset="2"/>
              <a:buNone/>
            </a:pPr>
            <a:r>
              <a:rPr lang="en-US" altLang="zh-TW" sz="1800" smtClean="0">
                <a:latin typeface="Courier New" pitchFamily="49" charset="0"/>
              </a:rPr>
              <a:t>}</a:t>
            </a:r>
          </a:p>
        </p:txBody>
      </p:sp>
      <p:sp>
        <p:nvSpPr>
          <p:cNvPr id="429060" name="Text Box 4"/>
          <p:cNvSpPr txBox="1">
            <a:spLocks noChangeArrowheads="1"/>
          </p:cNvSpPr>
          <p:nvPr/>
        </p:nvSpPr>
        <p:spPr bwMode="auto">
          <a:xfrm>
            <a:off x="5435600" y="3867150"/>
            <a:ext cx="3455988"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pPr>
              <a:spcBef>
                <a:spcPct val="50000"/>
              </a:spcBef>
              <a:defRPr/>
            </a:pPr>
            <a:r>
              <a:rPr lang="en-US" altLang="zh-TW">
                <a:latin typeface="Arial" charset="0"/>
                <a:ea typeface="新細明體" charset="0"/>
              </a:rPr>
              <a:t>What is being traced, and at what level of detail</a:t>
            </a:r>
          </a:p>
        </p:txBody>
      </p:sp>
      <p:sp>
        <p:nvSpPr>
          <p:cNvPr id="429061" name="Freeform 5"/>
          <p:cNvSpPr>
            <a:spLocks/>
          </p:cNvSpPr>
          <p:nvPr/>
        </p:nvSpPr>
        <p:spPr bwMode="gray">
          <a:xfrm>
            <a:off x="3348038" y="3213100"/>
            <a:ext cx="2079625" cy="481013"/>
          </a:xfrm>
          <a:custGeom>
            <a:avLst/>
            <a:gdLst>
              <a:gd name="T0" fmla="*/ 2079625 w 1310"/>
              <a:gd name="T1" fmla="*/ 147638 h 303"/>
              <a:gd name="T2" fmla="*/ 631825 w 1310"/>
              <a:gd name="T3" fmla="*/ 55563 h 303"/>
              <a:gd name="T4" fmla="*/ 0 w 1310"/>
              <a:gd name="T5" fmla="*/ 481013 h 303"/>
              <a:gd name="T6" fmla="*/ 0 60000 65536"/>
              <a:gd name="T7" fmla="*/ 0 60000 65536"/>
              <a:gd name="T8" fmla="*/ 0 60000 65536"/>
            </a:gdLst>
            <a:ahLst/>
            <a:cxnLst>
              <a:cxn ang="T6">
                <a:pos x="T0" y="T1"/>
              </a:cxn>
              <a:cxn ang="T7">
                <a:pos x="T2" y="T3"/>
              </a:cxn>
              <a:cxn ang="T8">
                <a:pos x="T4" y="T5"/>
              </a:cxn>
            </a:cxnLst>
            <a:rect l="0" t="0" r="r" b="b"/>
            <a:pathLst>
              <a:path w="1310" h="303">
                <a:moveTo>
                  <a:pt x="1310" y="93"/>
                </a:moveTo>
                <a:cubicBezTo>
                  <a:pt x="1158" y="83"/>
                  <a:pt x="616" y="0"/>
                  <a:pt x="398" y="35"/>
                </a:cubicBezTo>
                <a:cubicBezTo>
                  <a:pt x="180" y="70"/>
                  <a:pt x="83" y="247"/>
                  <a:pt x="0" y="303"/>
                </a:cubicBezTo>
              </a:path>
            </a:pathLst>
          </a:custGeom>
          <a:noFill/>
          <a:ln w="9525" cap="flat" cmpd="sng">
            <a:solidFill>
              <a:schemeClr val="tx1"/>
            </a:solidFill>
            <a:prstDash val="solid"/>
            <a:round/>
            <a:headEnd type="none" w="med" len="med"/>
            <a:tailEnd type="triangle" w="med" len="med"/>
          </a:ln>
          <a:effectLst/>
        </p:spPr>
        <p:txBody>
          <a:bodyPr anchor="ctr">
            <a:spAutoFit/>
          </a:bodyPr>
          <a:lstStyle/>
          <a:p>
            <a:endParaRPr lang="zh-TW" altLang="en-US"/>
          </a:p>
        </p:txBody>
      </p:sp>
      <p:sp>
        <p:nvSpPr>
          <p:cNvPr id="429062" name="Freeform 6"/>
          <p:cNvSpPr>
            <a:spLocks/>
          </p:cNvSpPr>
          <p:nvPr/>
        </p:nvSpPr>
        <p:spPr bwMode="gray">
          <a:xfrm>
            <a:off x="3879850" y="4479925"/>
            <a:ext cx="2233613" cy="266700"/>
          </a:xfrm>
          <a:custGeom>
            <a:avLst/>
            <a:gdLst>
              <a:gd name="T0" fmla="*/ 2233613 w 1407"/>
              <a:gd name="T1" fmla="*/ 26988 h 168"/>
              <a:gd name="T2" fmla="*/ 1384300 w 1407"/>
              <a:gd name="T3" fmla="*/ 261938 h 168"/>
              <a:gd name="T4" fmla="*/ 0 w 1407"/>
              <a:gd name="T5" fmla="*/ 0 h 168"/>
              <a:gd name="T6" fmla="*/ 0 60000 65536"/>
              <a:gd name="T7" fmla="*/ 0 60000 65536"/>
              <a:gd name="T8" fmla="*/ 0 60000 65536"/>
            </a:gdLst>
            <a:ahLst/>
            <a:cxnLst>
              <a:cxn ang="T6">
                <a:pos x="T0" y="T1"/>
              </a:cxn>
              <a:cxn ang="T7">
                <a:pos x="T2" y="T3"/>
              </a:cxn>
              <a:cxn ang="T8">
                <a:pos x="T4" y="T5"/>
              </a:cxn>
            </a:cxnLst>
            <a:rect l="0" t="0" r="r" b="b"/>
            <a:pathLst>
              <a:path w="1407" h="168">
                <a:moveTo>
                  <a:pt x="1407" y="17"/>
                </a:moveTo>
                <a:cubicBezTo>
                  <a:pt x="1318" y="42"/>
                  <a:pt x="1106" y="168"/>
                  <a:pt x="872" y="165"/>
                </a:cubicBezTo>
                <a:cubicBezTo>
                  <a:pt x="638" y="162"/>
                  <a:pt x="182" y="34"/>
                  <a:pt x="0" y="0"/>
                </a:cubicBezTo>
              </a:path>
            </a:pathLst>
          </a:custGeom>
          <a:noFill/>
          <a:ln w="9525" cap="flat" cmpd="sng">
            <a:solidFill>
              <a:schemeClr val="tx1"/>
            </a:solidFill>
            <a:prstDash val="solid"/>
            <a:round/>
            <a:headEnd type="none" w="med" len="med"/>
            <a:tailEnd type="triangle" w="med" len="med"/>
          </a:ln>
          <a:effectLst/>
        </p:spPr>
        <p:txBody>
          <a:bodyPr anchor="ctr">
            <a:spAutoFit/>
          </a:bodyPr>
          <a:lstStyle/>
          <a:p>
            <a:endParaRPr lang="zh-TW" altLang="en-US"/>
          </a:p>
        </p:txBody>
      </p:sp>
      <p:sp>
        <p:nvSpPr>
          <p:cNvPr id="429063" name="Text Box 7"/>
          <p:cNvSpPr txBox="1">
            <a:spLocks noChangeArrowheads="1"/>
          </p:cNvSpPr>
          <p:nvPr/>
        </p:nvSpPr>
        <p:spPr bwMode="auto">
          <a:xfrm>
            <a:off x="5435600" y="2924175"/>
            <a:ext cx="3455988"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pPr>
              <a:spcBef>
                <a:spcPct val="50000"/>
              </a:spcBef>
              <a:defRPr/>
            </a:pPr>
            <a:r>
              <a:rPr lang="en-US" altLang="zh-TW">
                <a:latin typeface="Arial" charset="0"/>
                <a:ea typeface="新細明體" charset="0"/>
              </a:rPr>
              <a:t>The trace file used to store trace output</a:t>
            </a:r>
          </a:p>
        </p:txBody>
      </p:sp>
      <p:sp>
        <p:nvSpPr>
          <p:cNvPr id="429064" name="Freeform 8"/>
          <p:cNvSpPr>
            <a:spLocks/>
          </p:cNvSpPr>
          <p:nvPr/>
        </p:nvSpPr>
        <p:spPr bwMode="gray">
          <a:xfrm>
            <a:off x="2965450" y="3863975"/>
            <a:ext cx="2443163" cy="290513"/>
          </a:xfrm>
          <a:custGeom>
            <a:avLst/>
            <a:gdLst>
              <a:gd name="T0" fmla="*/ 2443163 w 1539"/>
              <a:gd name="T1" fmla="*/ 120650 h 183"/>
              <a:gd name="T2" fmla="*/ 1423988 w 1539"/>
              <a:gd name="T3" fmla="*/ 28575 h 183"/>
              <a:gd name="T4" fmla="*/ 0 w 1539"/>
              <a:gd name="T5" fmla="*/ 290513 h 183"/>
              <a:gd name="T6" fmla="*/ 0 60000 65536"/>
              <a:gd name="T7" fmla="*/ 0 60000 65536"/>
              <a:gd name="T8" fmla="*/ 0 60000 65536"/>
            </a:gdLst>
            <a:ahLst/>
            <a:cxnLst>
              <a:cxn ang="T6">
                <a:pos x="T0" y="T1"/>
              </a:cxn>
              <a:cxn ang="T7">
                <a:pos x="T2" y="T3"/>
              </a:cxn>
              <a:cxn ang="T8">
                <a:pos x="T4" y="T5"/>
              </a:cxn>
            </a:cxnLst>
            <a:rect l="0" t="0" r="r" b="b"/>
            <a:pathLst>
              <a:path w="1539" h="183">
                <a:moveTo>
                  <a:pt x="1539" y="76"/>
                </a:moveTo>
                <a:cubicBezTo>
                  <a:pt x="1432" y="66"/>
                  <a:pt x="1153" y="0"/>
                  <a:pt x="897" y="18"/>
                </a:cubicBezTo>
                <a:cubicBezTo>
                  <a:pt x="641" y="36"/>
                  <a:pt x="187" y="149"/>
                  <a:pt x="0" y="183"/>
                </a:cubicBezTo>
              </a:path>
            </a:pathLst>
          </a:custGeom>
          <a:noFill/>
          <a:ln w="9525" cap="flat" cmpd="sng">
            <a:solidFill>
              <a:schemeClr val="tx1"/>
            </a:solidFill>
            <a:prstDash val="solid"/>
            <a:round/>
            <a:headEnd type="none" w="med" len="med"/>
            <a:tailEnd type="triangle" w="med" len="med"/>
          </a:ln>
          <a:effectLst/>
        </p:spPr>
        <p:txBody>
          <a:bodyPr anchor="ctr">
            <a:spAutoFit/>
          </a:bodyPr>
          <a:lstStyle/>
          <a:p>
            <a:endParaRPr lang="zh-TW" alt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2"/>
          <p:cNvSpPr>
            <a:spLocks noGrp="1" noChangeArrowheads="1"/>
          </p:cNvSpPr>
          <p:nvPr>
            <p:ph type="title"/>
          </p:nvPr>
        </p:nvSpPr>
        <p:spPr/>
        <p:txBody>
          <a:bodyPr/>
          <a:lstStyle/>
          <a:p>
            <a:pPr>
              <a:defRPr/>
            </a:pPr>
            <a:r>
              <a:rPr lang="en-US" altLang="zh-TW" smtClean="0"/>
              <a:t>Packet Forwarding Engine Overview</a:t>
            </a:r>
          </a:p>
        </p:txBody>
      </p:sp>
      <p:sp>
        <p:nvSpPr>
          <p:cNvPr id="936963" name="Rectangle 3"/>
          <p:cNvSpPr>
            <a:spLocks noGrp="1" noChangeArrowheads="1"/>
          </p:cNvSpPr>
          <p:nvPr>
            <p:ph type="body" idx="1"/>
          </p:nvPr>
        </p:nvSpPr>
        <p:spPr>
          <a:xfrm>
            <a:off x="304800" y="1241425"/>
            <a:ext cx="8589963" cy="5064125"/>
          </a:xfrm>
        </p:spPr>
        <p:txBody>
          <a:bodyPr/>
          <a:lstStyle/>
          <a:p>
            <a:pPr>
              <a:buFont typeface="Wingdings" charset="0"/>
              <a:buChar char="u"/>
              <a:defRPr/>
            </a:pPr>
            <a:r>
              <a:rPr lang="en-US" altLang="zh-TW" smtClean="0"/>
              <a:t>Custom ASICs implement forwarding path</a:t>
            </a:r>
          </a:p>
          <a:p>
            <a:pPr lvl="1">
              <a:buFont typeface="Wingdings" charset="0"/>
              <a:buChar char="v"/>
              <a:defRPr/>
            </a:pPr>
            <a:r>
              <a:rPr lang="en-US" altLang="zh-TW" smtClean="0"/>
              <a:t>No </a:t>
            </a:r>
            <a:r>
              <a:rPr lang="en-US" altLang="zh-TW" i="1" smtClean="0"/>
              <a:t>process switching</a:t>
            </a:r>
            <a:r>
              <a:rPr lang="en-US" altLang="zh-TW" smtClean="0"/>
              <a:t> (software-based handling of packet forwarding)</a:t>
            </a:r>
          </a:p>
          <a:p>
            <a:pPr lvl="1">
              <a:buFont typeface="Wingdings" charset="0"/>
              <a:buChar char="v"/>
              <a:defRPr/>
            </a:pPr>
            <a:r>
              <a:rPr lang="en-US" altLang="zh-TW" smtClean="0"/>
              <a:t>Value-added services and features implemented in hardware</a:t>
            </a:r>
          </a:p>
          <a:p>
            <a:pPr lvl="2">
              <a:buFont typeface="Wingdings" charset="0"/>
              <a:buChar char="u"/>
              <a:defRPr/>
            </a:pPr>
            <a:r>
              <a:rPr lang="en-US" altLang="zh-TW" smtClean="0"/>
              <a:t>Multicast </a:t>
            </a:r>
          </a:p>
          <a:p>
            <a:pPr lvl="2">
              <a:buFont typeface="Wingdings" charset="0"/>
              <a:buChar char="u"/>
              <a:defRPr/>
            </a:pPr>
            <a:r>
              <a:rPr lang="en-US" altLang="zh-TW" smtClean="0"/>
              <a:t>Cos/queuing</a:t>
            </a:r>
          </a:p>
          <a:p>
            <a:pPr lvl="2">
              <a:buFont typeface="Wingdings" charset="0"/>
              <a:buChar char="u"/>
              <a:defRPr/>
            </a:pPr>
            <a:r>
              <a:rPr lang="en-US" altLang="zh-TW" smtClean="0"/>
              <a:t>Firewall filtering</a:t>
            </a:r>
          </a:p>
          <a:p>
            <a:pPr lvl="2">
              <a:buFont typeface="Wingdings" charset="0"/>
              <a:buChar char="u"/>
              <a:defRPr/>
            </a:pPr>
            <a:r>
              <a:rPr lang="en-US" altLang="zh-TW" smtClean="0"/>
              <a:t>Accounting</a:t>
            </a:r>
          </a:p>
          <a:p>
            <a:pPr>
              <a:buFont typeface="Wingdings" charset="0"/>
              <a:buChar char="u"/>
              <a:defRPr/>
            </a:pPr>
            <a:r>
              <a:rPr lang="en-US" altLang="zh-TW" smtClean="0"/>
              <a:t>Divide-and-conquer architecture</a:t>
            </a:r>
          </a:p>
          <a:p>
            <a:pPr lvl="1">
              <a:buFont typeface="Wingdings" charset="0"/>
              <a:buChar char="v"/>
              <a:defRPr/>
            </a:pPr>
            <a:r>
              <a:rPr lang="en-US" altLang="zh-TW" smtClean="0"/>
              <a:t>Each ASIC provides a piece of the forwarding puzzle</a:t>
            </a: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lstStyle/>
          <a:p>
            <a:pPr>
              <a:defRPr/>
            </a:pPr>
            <a:r>
              <a:rPr lang="en-US" altLang="zh-TW" smtClean="0"/>
              <a:t>Permanent Interfaces</a:t>
            </a:r>
          </a:p>
        </p:txBody>
      </p:sp>
      <p:sp>
        <p:nvSpPr>
          <p:cNvPr id="430083" name="Rectangle 3"/>
          <p:cNvSpPr>
            <a:spLocks noGrp="1" noChangeArrowheads="1"/>
          </p:cNvSpPr>
          <p:nvPr>
            <p:ph type="body" idx="1"/>
          </p:nvPr>
        </p:nvSpPr>
        <p:spPr>
          <a:xfrm>
            <a:off x="304800" y="1241425"/>
            <a:ext cx="8589963" cy="5064125"/>
          </a:xfrm>
        </p:spPr>
        <p:txBody>
          <a:bodyPr/>
          <a:lstStyle/>
          <a:p>
            <a:pPr>
              <a:buFont typeface="Wingdings" charset="0"/>
              <a:buChar char="u"/>
              <a:defRPr/>
            </a:pPr>
            <a:r>
              <a:rPr lang="en-US" altLang="zh-TW" smtClean="0"/>
              <a:t>Router has several permanent interfaces</a:t>
            </a:r>
          </a:p>
          <a:p>
            <a:pPr lvl="1">
              <a:buFont typeface="Wingdings" charset="0"/>
              <a:buChar char="v"/>
              <a:defRPr/>
            </a:pPr>
            <a:r>
              <a:rPr lang="en-US" altLang="zh-TW" smtClean="0"/>
              <a:t>Out-of-band management interface is called </a:t>
            </a:r>
            <a:r>
              <a:rPr lang="en-US" altLang="zh-TW" smtClean="0">
                <a:latin typeface="Courier New" charset="0"/>
              </a:rPr>
              <a:t>fxp0</a:t>
            </a:r>
          </a:p>
          <a:p>
            <a:pPr lvl="2">
              <a:buFont typeface="Wingdings" charset="0"/>
              <a:buChar char="u"/>
              <a:defRPr/>
            </a:pPr>
            <a:r>
              <a:rPr lang="en-US" altLang="zh-TW" smtClean="0"/>
              <a:t>Requires configuration</a:t>
            </a:r>
          </a:p>
          <a:p>
            <a:pPr lvl="1">
              <a:buFont typeface="Wingdings" charset="0"/>
              <a:buChar char="v"/>
              <a:defRPr/>
            </a:pPr>
            <a:r>
              <a:rPr lang="en-US" altLang="zh-TW" smtClean="0"/>
              <a:t>Internal Routing Engine-to-Packet Forwarding Engine connection is called </a:t>
            </a:r>
            <a:r>
              <a:rPr lang="en-US" altLang="zh-TW" smtClean="0">
                <a:latin typeface="Courier New" charset="0"/>
              </a:rPr>
              <a:t>fxp1/bcm0</a:t>
            </a:r>
          </a:p>
          <a:p>
            <a:pPr lvl="1">
              <a:buFont typeface="Wingdings" charset="0"/>
              <a:buChar char="v"/>
              <a:defRPr/>
            </a:pPr>
            <a:r>
              <a:rPr lang="en-US" altLang="zh-TW" smtClean="0"/>
              <a:t>Internal RE-to-RE connection is </a:t>
            </a:r>
            <a:r>
              <a:rPr lang="en-US" altLang="zh-TW" smtClean="0">
                <a:latin typeface="Courier New" charset="0"/>
              </a:rPr>
              <a:t>fxp2</a:t>
            </a:r>
            <a:r>
              <a:rPr lang="en-US" altLang="zh-TW" smtClean="0"/>
              <a:t> or </a:t>
            </a:r>
            <a:r>
              <a:rPr lang="en-US" altLang="zh-TW" smtClean="0">
                <a:latin typeface="Courier New" charset="0"/>
              </a:rPr>
              <a:t>em0</a:t>
            </a:r>
          </a:p>
          <a:p>
            <a:pPr lvl="2">
              <a:buFont typeface="Wingdings" charset="0"/>
              <a:buChar char="u"/>
              <a:defRPr/>
            </a:pPr>
            <a:r>
              <a:rPr lang="en-US" altLang="zh-TW" smtClean="0"/>
              <a:t>Internal interfaces do not require any configuration; do not attempt to modify these interfaces!</a:t>
            </a:r>
          </a:p>
        </p:txBody>
      </p:sp>
      <p:sp>
        <p:nvSpPr>
          <p:cNvPr id="430084" name="Rectangle 4"/>
          <p:cNvSpPr>
            <a:spLocks noChangeArrowheads="1"/>
          </p:cNvSpPr>
          <p:nvPr/>
        </p:nvSpPr>
        <p:spPr bwMode="gray">
          <a:xfrm>
            <a:off x="3578225" y="4149725"/>
            <a:ext cx="1562100" cy="879475"/>
          </a:xfrm>
          <a:prstGeom prst="rect">
            <a:avLst/>
          </a:prstGeom>
          <a:solidFill>
            <a:schemeClr val="bg1"/>
          </a:solidFill>
          <a:ln w="9525">
            <a:miter lim="800000"/>
            <a:headEnd/>
            <a:tailEnd/>
          </a:ln>
          <a:effectLst/>
          <a:scene3d>
            <a:camera prst="legacyObliqueTopRight">
              <a:rot lat="19499999" lon="0" rev="0"/>
            </a:camera>
            <a:lightRig rig="legacyFlat2" dir="t"/>
          </a:scene3d>
          <a:sp3d extrusionH="100000" prstMaterial="legacyMatte">
            <a:bevelT w="13500" h="13500" prst="angle"/>
            <a:bevelB w="13500" h="13500" prst="angle"/>
            <a:extrusionClr>
              <a:srgbClr val="002FA4"/>
            </a:extrusionClr>
          </a:sp3d>
          <a:extLst>
            <a:ext uri="{AF507438-7753-43e0-B8FC-AC1667EBCBE1}">
              <a14:hiddenEffects xmlns:a14="http://schemas.microsoft.com/office/drawing/2010/main" xmlns="">
                <a:effectLst>
                  <a:outerShdw blurRad="63500" dist="53882" dir="2700000" algn="ctr" rotWithShape="0">
                    <a:srgbClr val="6699FF">
                      <a:alpha val="74998"/>
                    </a:srgb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430085" name="Rectangle 5"/>
          <p:cNvSpPr>
            <a:spLocks noChangeArrowheads="1"/>
          </p:cNvSpPr>
          <p:nvPr/>
        </p:nvSpPr>
        <p:spPr bwMode="gray">
          <a:xfrm>
            <a:off x="3502025" y="5445125"/>
            <a:ext cx="1562100" cy="879475"/>
          </a:xfrm>
          <a:prstGeom prst="rect">
            <a:avLst/>
          </a:prstGeom>
          <a:solidFill>
            <a:schemeClr val="bg1"/>
          </a:solidFill>
          <a:ln w="9525">
            <a:miter lim="800000"/>
            <a:headEnd/>
            <a:tailEnd/>
          </a:ln>
          <a:effectLst/>
          <a:scene3d>
            <a:camera prst="legacyObliqueTopRight">
              <a:rot lat="19499999" lon="0" rev="0"/>
            </a:camera>
            <a:lightRig rig="legacyFlat2" dir="t"/>
          </a:scene3d>
          <a:sp3d extrusionH="100000" prstMaterial="legacyMatte">
            <a:bevelT w="13500" h="13500" prst="angle"/>
            <a:bevelB w="13500" h="13500" prst="angle"/>
            <a:extrusionClr>
              <a:srgbClr val="002FA4"/>
            </a:extrusionClr>
          </a:sp3d>
          <a:extLst>
            <a:ext uri="{AF507438-7753-43e0-B8FC-AC1667EBCBE1}">
              <a14:hiddenEffects xmlns:a14="http://schemas.microsoft.com/office/drawing/2010/main" xmlns="">
                <a:effectLst>
                  <a:outerShdw blurRad="63500" dist="53882" dir="2700000" algn="ctr" rotWithShape="0">
                    <a:srgbClr val="6699FF">
                      <a:alpha val="74998"/>
                    </a:srgb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430086" name="Oval 6"/>
          <p:cNvSpPr>
            <a:spLocks noChangeArrowheads="1"/>
          </p:cNvSpPr>
          <p:nvPr/>
        </p:nvSpPr>
        <p:spPr bwMode="auto">
          <a:xfrm>
            <a:off x="5788025" y="5481638"/>
            <a:ext cx="1447800" cy="804862"/>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eaLnBrk="0" hangingPunct="0">
              <a:defRPr/>
            </a:pPr>
            <a:r>
              <a:rPr kumimoji="0" lang="en-US" altLang="zh-TW" sz="1600" b="1">
                <a:latin typeface="Tahoma" charset="0"/>
                <a:ea typeface="新細明體" charset="0"/>
              </a:rPr>
              <a:t>Packets out</a:t>
            </a:r>
          </a:p>
        </p:txBody>
      </p:sp>
      <p:sp>
        <p:nvSpPr>
          <p:cNvPr id="430087" name="Oval 7"/>
          <p:cNvSpPr>
            <a:spLocks noChangeArrowheads="1"/>
          </p:cNvSpPr>
          <p:nvPr/>
        </p:nvSpPr>
        <p:spPr bwMode="auto">
          <a:xfrm>
            <a:off x="1368425" y="5481638"/>
            <a:ext cx="1447800" cy="804862"/>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xmlns="">
                <a:gradFill rotWithShape="0">
                  <a:gsLst>
                    <a:gs pos="0">
                      <a:schemeClr val="hlink"/>
                    </a:gs>
                    <a:gs pos="100000">
                      <a:schemeClr val="hlink">
                        <a:gamma/>
                        <a:shade val="46275"/>
                        <a:invGamma/>
                      </a:schemeClr>
                    </a:gs>
                  </a:gsLst>
                  <a:lin ang="5400000" scaled="1"/>
                </a:gra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eaLnBrk="0" hangingPunct="0">
              <a:defRPr/>
            </a:pPr>
            <a:r>
              <a:rPr kumimoji="0" lang="en-US" altLang="zh-TW" sz="1600" b="1">
                <a:latin typeface="Tahoma" charset="0"/>
                <a:ea typeface="新細明體" charset="0"/>
              </a:rPr>
              <a:t>Packets in</a:t>
            </a:r>
          </a:p>
        </p:txBody>
      </p:sp>
      <p:cxnSp>
        <p:nvCxnSpPr>
          <p:cNvPr id="430088" name="AutoShape 8"/>
          <p:cNvCxnSpPr>
            <a:cxnSpLocks noChangeShapeType="1"/>
            <a:stCxn id="430087" idx="6"/>
          </p:cNvCxnSpPr>
          <p:nvPr/>
        </p:nvCxnSpPr>
        <p:spPr bwMode="auto">
          <a:xfrm>
            <a:off x="2816225" y="5884863"/>
            <a:ext cx="685800" cy="0"/>
          </a:xfrm>
          <a:prstGeom prst="straightConnector1">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430089" name="AutoShape 9"/>
          <p:cNvCxnSpPr>
            <a:cxnSpLocks noChangeShapeType="1"/>
            <a:endCxn id="430086" idx="2"/>
          </p:cNvCxnSpPr>
          <p:nvPr/>
        </p:nvCxnSpPr>
        <p:spPr bwMode="auto">
          <a:xfrm>
            <a:off x="5026025" y="5884863"/>
            <a:ext cx="762000" cy="0"/>
          </a:xfrm>
          <a:prstGeom prst="straightConnector1">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430090" name="Rectangle 10"/>
          <p:cNvSpPr>
            <a:spLocks noChangeArrowheads="1"/>
          </p:cNvSpPr>
          <p:nvPr/>
        </p:nvSpPr>
        <p:spPr bwMode="auto">
          <a:xfrm>
            <a:off x="3959225" y="6007100"/>
            <a:ext cx="609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lgn="ctr" eaLnBrk="0" hangingPunct="0">
              <a:defRPr/>
            </a:pPr>
            <a:r>
              <a:rPr kumimoji="0" lang="en-US" altLang="zh-TW" b="1">
                <a:latin typeface="Tahoma" charset="0"/>
                <a:ea typeface="新細明體" charset="0"/>
              </a:rPr>
              <a:t>PFE</a:t>
            </a:r>
          </a:p>
        </p:txBody>
      </p:sp>
      <p:sp>
        <p:nvSpPr>
          <p:cNvPr id="430091" name="Text Box 11"/>
          <p:cNvSpPr txBox="1">
            <a:spLocks noChangeArrowheads="1"/>
          </p:cNvSpPr>
          <p:nvPr/>
        </p:nvSpPr>
        <p:spPr bwMode="auto">
          <a:xfrm>
            <a:off x="4098925" y="5572125"/>
            <a:ext cx="469900" cy="379413"/>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xmlns="">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74998"/>
                    </a:schemeClr>
                  </a:outerShdw>
                </a:effectLst>
              </a14:hiddenEffects>
            </a:ext>
          </a:extLst>
        </p:spPr>
        <p:txBody>
          <a:bodyPr wrap="none">
            <a:spAutoFit/>
          </a:bodyPr>
          <a:lstStyle/>
          <a:p>
            <a:pPr algn="ctr" eaLnBrk="0" hangingPunct="0"/>
            <a:r>
              <a:rPr kumimoji="0" lang="en-US" altLang="zh-TW" b="1">
                <a:latin typeface="Tahoma" pitchFamily="34" charset="0"/>
              </a:rPr>
              <a:t>FT</a:t>
            </a:r>
            <a:endParaRPr kumimoji="0" lang="en-US" altLang="zh-TW" sz="2400" b="1">
              <a:latin typeface="Tahoma" pitchFamily="34" charset="0"/>
            </a:endParaRPr>
          </a:p>
        </p:txBody>
      </p:sp>
      <p:cxnSp>
        <p:nvCxnSpPr>
          <p:cNvPr id="430092" name="AutoShape 12"/>
          <p:cNvCxnSpPr>
            <a:cxnSpLocks noChangeShapeType="1"/>
          </p:cNvCxnSpPr>
          <p:nvPr/>
        </p:nvCxnSpPr>
        <p:spPr bwMode="auto">
          <a:xfrm>
            <a:off x="3502025" y="5884863"/>
            <a:ext cx="1524000" cy="0"/>
          </a:xfrm>
          <a:prstGeom prst="straightConnector1">
            <a:avLst/>
          </a:prstGeom>
          <a:noFill/>
          <a:ln w="28575">
            <a:solidFill>
              <a:srgbClr val="FF33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430093" name="AutoShape 13"/>
          <p:cNvCxnSpPr>
            <a:cxnSpLocks noChangeShapeType="1"/>
            <a:stCxn id="430091" idx="0"/>
            <a:endCxn id="430096" idx="2"/>
          </p:cNvCxnSpPr>
          <p:nvPr/>
        </p:nvCxnSpPr>
        <p:spPr bwMode="auto">
          <a:xfrm rot="16200000">
            <a:off x="4195762" y="5091113"/>
            <a:ext cx="619125" cy="342900"/>
          </a:xfrm>
          <a:prstGeom prst="bentConnector3">
            <a:avLst>
              <a:gd name="adj1" fmla="val 50000"/>
            </a:avLst>
          </a:prstGeom>
          <a:noFill/>
          <a:ln w="28575">
            <a:solidFill>
              <a:srgbClr val="FF3300"/>
            </a:solidFill>
            <a:miter lim="800000"/>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430094" name="Text Box 14"/>
          <p:cNvSpPr txBox="1">
            <a:spLocks noChangeArrowheads="1"/>
          </p:cNvSpPr>
          <p:nvPr/>
        </p:nvSpPr>
        <p:spPr bwMode="gray">
          <a:xfrm>
            <a:off x="4073525" y="4160838"/>
            <a:ext cx="5334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p>
            <a:pPr algn="ctr" eaLnBrk="0" hangingPunct="0">
              <a:defRPr/>
            </a:pPr>
            <a:r>
              <a:rPr kumimoji="0" lang="en-US" altLang="zh-TW" b="1">
                <a:latin typeface="Tahoma" charset="0"/>
                <a:ea typeface="新細明體" charset="0"/>
              </a:rPr>
              <a:t>RE</a:t>
            </a:r>
          </a:p>
        </p:txBody>
      </p:sp>
      <p:sp>
        <p:nvSpPr>
          <p:cNvPr id="430095" name="Text Box 15"/>
          <p:cNvSpPr txBox="1">
            <a:spLocks noChangeArrowheads="1"/>
          </p:cNvSpPr>
          <p:nvPr/>
        </p:nvSpPr>
        <p:spPr bwMode="auto">
          <a:xfrm>
            <a:off x="3751263" y="4573588"/>
            <a:ext cx="503237" cy="379412"/>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xmlns="">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74998"/>
                    </a:schemeClr>
                  </a:outerShdw>
                </a:effectLst>
              </a14:hiddenEffects>
            </a:ext>
          </a:extLst>
        </p:spPr>
        <p:txBody>
          <a:bodyPr wrap="none">
            <a:spAutoFit/>
          </a:bodyPr>
          <a:lstStyle/>
          <a:p>
            <a:pPr algn="ctr" eaLnBrk="0" hangingPunct="0"/>
            <a:r>
              <a:rPr kumimoji="0" lang="en-US" altLang="zh-TW" b="1">
                <a:latin typeface="Tahoma" pitchFamily="34" charset="0"/>
              </a:rPr>
              <a:t>RT</a:t>
            </a:r>
            <a:endParaRPr kumimoji="0" lang="en-US" altLang="zh-TW" sz="2400" b="1">
              <a:latin typeface="Tahoma" pitchFamily="34" charset="0"/>
            </a:endParaRPr>
          </a:p>
        </p:txBody>
      </p:sp>
      <p:sp>
        <p:nvSpPr>
          <p:cNvPr id="430096" name="Text Box 16"/>
          <p:cNvSpPr txBox="1">
            <a:spLocks noChangeArrowheads="1"/>
          </p:cNvSpPr>
          <p:nvPr/>
        </p:nvSpPr>
        <p:spPr bwMode="auto">
          <a:xfrm>
            <a:off x="4441825" y="4573588"/>
            <a:ext cx="469900" cy="379412"/>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xmlns="">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AF507438-7753-43e0-B8FC-AC1667EBCBE1}">
              <a14:hiddenEffects xmlns:a14="http://schemas.microsoft.com/office/drawing/2010/main" xmlns="">
                <a:effectLst>
                  <a:outerShdw blurRad="63500" dist="17961" dir="2700000" algn="ctr" rotWithShape="0">
                    <a:schemeClr val="tx1">
                      <a:gamma/>
                      <a:shade val="60000"/>
                      <a:invGamma/>
                      <a:alpha val="74998"/>
                    </a:schemeClr>
                  </a:outerShdw>
                </a:effectLst>
              </a14:hiddenEffects>
            </a:ext>
          </a:extLst>
        </p:spPr>
        <p:txBody>
          <a:bodyPr wrap="none">
            <a:spAutoFit/>
          </a:bodyPr>
          <a:lstStyle/>
          <a:p>
            <a:pPr algn="ctr" eaLnBrk="0" hangingPunct="0"/>
            <a:r>
              <a:rPr kumimoji="0" lang="en-US" altLang="zh-TW" b="1">
                <a:latin typeface="Tahoma" pitchFamily="34" charset="0"/>
              </a:rPr>
              <a:t>FT</a:t>
            </a:r>
            <a:endParaRPr kumimoji="0" lang="en-US" altLang="zh-TW" sz="2400" b="1">
              <a:latin typeface="Tahoma" pitchFamily="34" charset="0"/>
            </a:endParaRPr>
          </a:p>
        </p:txBody>
      </p:sp>
      <p:sp>
        <p:nvSpPr>
          <p:cNvPr id="430097" name="Text Box 17"/>
          <p:cNvSpPr txBox="1">
            <a:spLocks noChangeArrowheads="1"/>
          </p:cNvSpPr>
          <p:nvPr/>
        </p:nvSpPr>
        <p:spPr bwMode="gray">
          <a:xfrm>
            <a:off x="4573588" y="5038725"/>
            <a:ext cx="13684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p>
            <a:pPr algn="ctr" eaLnBrk="0" hangingPunct="0">
              <a:defRPr/>
            </a:pPr>
            <a:r>
              <a:rPr kumimoji="0" lang="en-US" altLang="zh-TW" sz="1600">
                <a:latin typeface="Tahoma" charset="0"/>
                <a:ea typeface="新細明體" charset="0"/>
              </a:rPr>
              <a:t>fxp1/bcm0</a:t>
            </a:r>
          </a:p>
        </p:txBody>
      </p:sp>
      <p:sp>
        <p:nvSpPr>
          <p:cNvPr id="430098" name="Freeform 18"/>
          <p:cNvSpPr>
            <a:spLocks/>
          </p:cNvSpPr>
          <p:nvPr/>
        </p:nvSpPr>
        <p:spPr bwMode="gray">
          <a:xfrm>
            <a:off x="5883275" y="4754563"/>
            <a:ext cx="2381250" cy="490537"/>
          </a:xfrm>
          <a:custGeom>
            <a:avLst/>
            <a:gdLst>
              <a:gd name="T0" fmla="*/ 1858963 w 1500"/>
              <a:gd name="T1" fmla="*/ 0 h 309"/>
              <a:gd name="T2" fmla="*/ 2071688 w 1500"/>
              <a:gd name="T3" fmla="*/ 411162 h 309"/>
              <a:gd name="T4" fmla="*/ 0 w 1500"/>
              <a:gd name="T5" fmla="*/ 473075 h 309"/>
              <a:gd name="T6" fmla="*/ 0 60000 65536"/>
              <a:gd name="T7" fmla="*/ 0 60000 65536"/>
              <a:gd name="T8" fmla="*/ 0 60000 65536"/>
            </a:gdLst>
            <a:ahLst/>
            <a:cxnLst>
              <a:cxn ang="T6">
                <a:pos x="T0" y="T1"/>
              </a:cxn>
              <a:cxn ang="T7">
                <a:pos x="T2" y="T3"/>
              </a:cxn>
              <a:cxn ang="T8">
                <a:pos x="T4" y="T5"/>
              </a:cxn>
            </a:cxnLst>
            <a:rect l="0" t="0" r="r" b="b"/>
            <a:pathLst>
              <a:path w="1500" h="309">
                <a:moveTo>
                  <a:pt x="1171" y="0"/>
                </a:moveTo>
                <a:cubicBezTo>
                  <a:pt x="1193" y="41"/>
                  <a:pt x="1500" y="209"/>
                  <a:pt x="1305" y="259"/>
                </a:cubicBezTo>
                <a:cubicBezTo>
                  <a:pt x="1110" y="309"/>
                  <a:pt x="272" y="290"/>
                  <a:pt x="0" y="298"/>
                </a:cubicBezTo>
              </a:path>
            </a:pathLst>
          </a:custGeom>
          <a:noFill/>
          <a:ln w="9525" cap="flat" cmpd="sng">
            <a:solidFill>
              <a:schemeClr val="tx1"/>
            </a:solidFill>
            <a:prstDash val="solid"/>
            <a:round/>
            <a:headEnd type="none" w="med" len="med"/>
            <a:tailEnd type="triangle" w="med" len="med"/>
          </a:ln>
          <a:effectLst/>
        </p:spPr>
        <p:txBody>
          <a:bodyPr anchor="ctr">
            <a:spAutoFit/>
          </a:bodyPr>
          <a:lstStyle/>
          <a:p>
            <a:endParaRPr lang="zh-TW" altLang="en-US"/>
          </a:p>
        </p:txBody>
      </p:sp>
      <p:sp>
        <p:nvSpPr>
          <p:cNvPr id="430099" name="Text Box 19"/>
          <p:cNvSpPr txBox="1">
            <a:spLocks noChangeArrowheads="1"/>
          </p:cNvSpPr>
          <p:nvPr/>
        </p:nvSpPr>
        <p:spPr bwMode="auto">
          <a:xfrm>
            <a:off x="6443663" y="4149725"/>
            <a:ext cx="25209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spcBef>
                <a:spcPct val="50000"/>
              </a:spcBef>
              <a:defRPr/>
            </a:pPr>
            <a:r>
              <a:rPr lang="en-US" altLang="zh-TW">
                <a:latin typeface="Arial" charset="0"/>
                <a:ea typeface="新細明體" charset="0"/>
              </a:rPr>
              <a:t>Internal link between RE and PFE</a:t>
            </a: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p:txBody>
          <a:bodyPr/>
          <a:lstStyle/>
          <a:p>
            <a:pPr>
              <a:defRPr/>
            </a:pPr>
            <a:r>
              <a:rPr lang="en-US" altLang="zh-TW" smtClean="0"/>
              <a:t>Transient Interfaces</a:t>
            </a:r>
          </a:p>
        </p:txBody>
      </p:sp>
      <p:sp>
        <p:nvSpPr>
          <p:cNvPr id="431107" name="Rectangle 3"/>
          <p:cNvSpPr>
            <a:spLocks noGrp="1" noChangeArrowheads="1"/>
          </p:cNvSpPr>
          <p:nvPr>
            <p:ph type="body" idx="4294967295"/>
          </p:nvPr>
        </p:nvSpPr>
        <p:spPr>
          <a:xfrm>
            <a:off x="2982913" y="1576388"/>
            <a:ext cx="5791200" cy="4876800"/>
          </a:xfrm>
        </p:spPr>
        <p:txBody>
          <a:bodyPr/>
          <a:lstStyle/>
          <a:p>
            <a:r>
              <a:rPr lang="en-US" altLang="zh-TW" sz="2800" smtClean="0"/>
              <a:t>System uses standard names for all interfaces</a:t>
            </a:r>
          </a:p>
          <a:p>
            <a:r>
              <a:rPr lang="en-US" altLang="zh-TW" sz="2800" smtClean="0"/>
              <a:t>Based on </a:t>
            </a:r>
            <a:endParaRPr lang="fr-FR" altLang="zh-TW" sz="2800" smtClean="0"/>
          </a:p>
          <a:p>
            <a:pPr lvl="1"/>
            <a:r>
              <a:rPr lang="fr-FR" altLang="zh-TW" sz="2400" smtClean="0"/>
              <a:t>Interface port </a:t>
            </a:r>
            <a:r>
              <a:rPr lang="en-US" altLang="zh-TW" sz="2400" smtClean="0"/>
              <a:t>Type</a:t>
            </a:r>
          </a:p>
          <a:p>
            <a:pPr lvl="1"/>
            <a:r>
              <a:rPr lang="en-US" altLang="zh-TW" sz="2400" smtClean="0"/>
              <a:t>FPC slot</a:t>
            </a:r>
            <a:r>
              <a:rPr lang="fr-FR" altLang="zh-TW" sz="2400" smtClean="0"/>
              <a:t> number</a:t>
            </a:r>
            <a:endParaRPr lang="en-US" altLang="zh-TW" sz="2400" smtClean="0"/>
          </a:p>
          <a:p>
            <a:pPr lvl="1"/>
            <a:r>
              <a:rPr lang="en-US" altLang="zh-TW" sz="2400" smtClean="0"/>
              <a:t>PIC slot</a:t>
            </a:r>
            <a:r>
              <a:rPr lang="fr-FR" altLang="zh-TW" sz="2400" smtClean="0"/>
              <a:t> number within FPC</a:t>
            </a:r>
            <a:endParaRPr lang="en-US" altLang="zh-TW" sz="2400" smtClean="0"/>
          </a:p>
          <a:p>
            <a:pPr lvl="1"/>
            <a:r>
              <a:rPr lang="en-US" altLang="zh-TW" sz="2400" smtClean="0"/>
              <a:t>Port number</a:t>
            </a:r>
            <a:r>
              <a:rPr lang="fr-FR" altLang="zh-TW" sz="2400" smtClean="0"/>
              <a:t> within PIC</a:t>
            </a:r>
            <a:endParaRPr lang="en-US" altLang="zh-TW" sz="2400" smtClean="0"/>
          </a:p>
        </p:txBody>
      </p:sp>
      <p:grpSp>
        <p:nvGrpSpPr>
          <p:cNvPr id="169987" name="Group 4"/>
          <p:cNvGrpSpPr>
            <a:grpSpLocks/>
          </p:cNvGrpSpPr>
          <p:nvPr/>
        </p:nvGrpSpPr>
        <p:grpSpPr bwMode="auto">
          <a:xfrm>
            <a:off x="612775" y="3176588"/>
            <a:ext cx="2590800" cy="2565400"/>
            <a:chOff x="1008" y="1504"/>
            <a:chExt cx="1632" cy="1616"/>
          </a:xfrm>
        </p:grpSpPr>
        <p:sp>
          <p:nvSpPr>
            <p:cNvPr id="431109" name="Text Box 5"/>
            <p:cNvSpPr txBox="1">
              <a:spLocks noChangeArrowheads="1"/>
            </p:cNvSpPr>
            <p:nvPr/>
          </p:nvSpPr>
          <p:spPr bwMode="auto">
            <a:xfrm>
              <a:off x="1008" y="2755"/>
              <a:ext cx="1301" cy="3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394" tIns="45696" rIns="91394" bIns="45696">
              <a:spAutoFit/>
            </a:bodyPr>
            <a:lstStyle/>
            <a:p>
              <a:pPr algn="ctr" eaLnBrk="0" hangingPunct="0">
                <a:defRPr/>
              </a:pPr>
              <a:r>
                <a:rPr kumimoji="0" lang="en-US" altLang="zh-TW" sz="3200" b="1">
                  <a:latin typeface="Tahoma" charset="0"/>
                  <a:ea typeface="新細明體" charset="0"/>
                </a:rPr>
                <a:t>so-5/2/3</a:t>
              </a:r>
            </a:p>
          </p:txBody>
        </p:sp>
        <p:sp>
          <p:nvSpPr>
            <p:cNvPr id="431110" name="Freeform 6"/>
            <p:cNvSpPr>
              <a:spLocks/>
            </p:cNvSpPr>
            <p:nvPr/>
          </p:nvSpPr>
          <p:spPr bwMode="auto">
            <a:xfrm>
              <a:off x="1200" y="1504"/>
              <a:ext cx="1440" cy="1200"/>
            </a:xfrm>
            <a:custGeom>
              <a:avLst/>
              <a:gdLst>
                <a:gd name="T0" fmla="*/ 1440 w 1536"/>
                <a:gd name="T1" fmla="*/ 54 h 1256"/>
                <a:gd name="T2" fmla="*/ 450 w 1536"/>
                <a:gd name="T3" fmla="*/ 191 h 1256"/>
                <a:gd name="T4" fmla="*/ 0 w 1536"/>
                <a:gd name="T5" fmla="*/ 1200 h 1256"/>
                <a:gd name="T6" fmla="*/ 0 60000 65536"/>
                <a:gd name="T7" fmla="*/ 0 60000 65536"/>
                <a:gd name="T8" fmla="*/ 0 60000 65536"/>
              </a:gdLst>
              <a:ahLst/>
              <a:cxnLst>
                <a:cxn ang="T6">
                  <a:pos x="T0" y="T1"/>
                </a:cxn>
                <a:cxn ang="T7">
                  <a:pos x="T2" y="T3"/>
                </a:cxn>
                <a:cxn ang="T8">
                  <a:pos x="T4" y="T5"/>
                </a:cxn>
              </a:cxnLst>
              <a:rect l="0" t="0" r="r" b="b"/>
              <a:pathLst>
                <a:path w="1536" h="1256">
                  <a:moveTo>
                    <a:pt x="1536" y="56"/>
                  </a:moveTo>
                  <a:cubicBezTo>
                    <a:pt x="1136" y="28"/>
                    <a:pt x="736" y="0"/>
                    <a:pt x="480" y="200"/>
                  </a:cubicBezTo>
                  <a:cubicBezTo>
                    <a:pt x="224" y="400"/>
                    <a:pt x="80" y="1080"/>
                    <a:pt x="0" y="1256"/>
                  </a:cubicBezTo>
                </a:path>
              </a:pathLst>
            </a:custGeom>
            <a:noFill/>
            <a:ln w="38100" cap="sq" cmpd="sng">
              <a:solidFill>
                <a:srgbClr val="000000"/>
              </a:solidFill>
              <a:prstDash val="solid"/>
              <a:round/>
              <a:headEnd type="none" w="med" len="med"/>
              <a:tailEnd type="triangle" w="med" len="med"/>
            </a:ln>
            <a:effectLst/>
          </p:spPr>
          <p:txBody>
            <a:bodyPr wrap="none" anchor="ctr"/>
            <a:lstStyle/>
            <a:p>
              <a:endParaRPr lang="zh-TW" altLang="en-US"/>
            </a:p>
          </p:txBody>
        </p:sp>
        <p:sp>
          <p:nvSpPr>
            <p:cNvPr id="431111" name="Freeform 7"/>
            <p:cNvSpPr>
              <a:spLocks/>
            </p:cNvSpPr>
            <p:nvPr/>
          </p:nvSpPr>
          <p:spPr bwMode="auto">
            <a:xfrm>
              <a:off x="1536" y="1752"/>
              <a:ext cx="1104" cy="952"/>
            </a:xfrm>
            <a:custGeom>
              <a:avLst/>
              <a:gdLst>
                <a:gd name="T0" fmla="*/ 1104 w 1104"/>
                <a:gd name="T1" fmla="*/ 88 h 952"/>
                <a:gd name="T2" fmla="*/ 360 w 1104"/>
                <a:gd name="T3" fmla="*/ 144 h 952"/>
                <a:gd name="T4" fmla="*/ 0 w 1104"/>
                <a:gd name="T5" fmla="*/ 952 h 952"/>
                <a:gd name="T6" fmla="*/ 0 60000 65536"/>
                <a:gd name="T7" fmla="*/ 0 60000 65536"/>
                <a:gd name="T8" fmla="*/ 0 60000 65536"/>
              </a:gdLst>
              <a:ahLst/>
              <a:cxnLst>
                <a:cxn ang="T6">
                  <a:pos x="T0" y="T1"/>
                </a:cxn>
                <a:cxn ang="T7">
                  <a:pos x="T2" y="T3"/>
                </a:cxn>
                <a:cxn ang="T8">
                  <a:pos x="T4" y="T5"/>
                </a:cxn>
              </a:cxnLst>
              <a:rect l="0" t="0" r="r" b="b"/>
              <a:pathLst>
                <a:path w="1104" h="952">
                  <a:moveTo>
                    <a:pt x="1104" y="88"/>
                  </a:moveTo>
                  <a:cubicBezTo>
                    <a:pt x="980" y="97"/>
                    <a:pt x="544" y="0"/>
                    <a:pt x="360" y="144"/>
                  </a:cubicBezTo>
                  <a:cubicBezTo>
                    <a:pt x="176" y="288"/>
                    <a:pt x="75" y="784"/>
                    <a:pt x="0" y="952"/>
                  </a:cubicBezTo>
                </a:path>
              </a:pathLst>
            </a:custGeom>
            <a:noFill/>
            <a:ln w="38100" cap="sq" cmpd="sng">
              <a:solidFill>
                <a:srgbClr val="000000"/>
              </a:solidFill>
              <a:prstDash val="solid"/>
              <a:round/>
              <a:headEnd type="none" w="med" len="med"/>
              <a:tailEnd type="triangle" w="med" len="med"/>
            </a:ln>
            <a:effectLst/>
          </p:spPr>
          <p:txBody>
            <a:bodyPr wrap="none" anchor="ctr"/>
            <a:lstStyle/>
            <a:p>
              <a:endParaRPr lang="zh-TW" altLang="en-US"/>
            </a:p>
          </p:txBody>
        </p:sp>
        <p:sp>
          <p:nvSpPr>
            <p:cNvPr id="431112" name="Freeform 8"/>
            <p:cNvSpPr>
              <a:spLocks/>
            </p:cNvSpPr>
            <p:nvPr/>
          </p:nvSpPr>
          <p:spPr bwMode="auto">
            <a:xfrm>
              <a:off x="1872" y="2058"/>
              <a:ext cx="768" cy="646"/>
            </a:xfrm>
            <a:custGeom>
              <a:avLst/>
              <a:gdLst>
                <a:gd name="T0" fmla="*/ 768 w 768"/>
                <a:gd name="T1" fmla="*/ 70 h 646"/>
                <a:gd name="T2" fmla="*/ 186 w 768"/>
                <a:gd name="T3" fmla="*/ 96 h 646"/>
                <a:gd name="T4" fmla="*/ 0 w 768"/>
                <a:gd name="T5" fmla="*/ 646 h 646"/>
                <a:gd name="T6" fmla="*/ 0 60000 65536"/>
                <a:gd name="T7" fmla="*/ 0 60000 65536"/>
                <a:gd name="T8" fmla="*/ 0 60000 65536"/>
              </a:gdLst>
              <a:ahLst/>
              <a:cxnLst>
                <a:cxn ang="T6">
                  <a:pos x="T0" y="T1"/>
                </a:cxn>
                <a:cxn ang="T7">
                  <a:pos x="T2" y="T3"/>
                </a:cxn>
                <a:cxn ang="T8">
                  <a:pos x="T4" y="T5"/>
                </a:cxn>
              </a:cxnLst>
              <a:rect l="0" t="0" r="r" b="b"/>
              <a:pathLst>
                <a:path w="768" h="646">
                  <a:moveTo>
                    <a:pt x="768" y="70"/>
                  </a:moveTo>
                  <a:cubicBezTo>
                    <a:pt x="671" y="74"/>
                    <a:pt x="314" y="0"/>
                    <a:pt x="186" y="96"/>
                  </a:cubicBezTo>
                  <a:cubicBezTo>
                    <a:pt x="58" y="192"/>
                    <a:pt x="39" y="532"/>
                    <a:pt x="0" y="646"/>
                  </a:cubicBezTo>
                </a:path>
              </a:pathLst>
            </a:custGeom>
            <a:noFill/>
            <a:ln w="38100" cap="sq" cmpd="sng">
              <a:solidFill>
                <a:srgbClr val="000000"/>
              </a:solidFill>
              <a:prstDash val="solid"/>
              <a:round/>
              <a:headEnd type="none" w="med" len="med"/>
              <a:tailEnd type="triangle" w="med" len="med"/>
            </a:ln>
            <a:effectLst/>
          </p:spPr>
          <p:txBody>
            <a:bodyPr wrap="none" anchor="ctr"/>
            <a:lstStyle/>
            <a:p>
              <a:endParaRPr lang="zh-TW" altLang="en-US"/>
            </a:p>
          </p:txBody>
        </p:sp>
        <p:sp>
          <p:nvSpPr>
            <p:cNvPr id="431113" name="Freeform 9"/>
            <p:cNvSpPr>
              <a:spLocks/>
            </p:cNvSpPr>
            <p:nvPr/>
          </p:nvSpPr>
          <p:spPr bwMode="auto">
            <a:xfrm>
              <a:off x="2160" y="2373"/>
              <a:ext cx="480" cy="331"/>
            </a:xfrm>
            <a:custGeom>
              <a:avLst/>
              <a:gdLst>
                <a:gd name="T0" fmla="*/ 480 w 480"/>
                <a:gd name="T1" fmla="*/ 33 h 331"/>
                <a:gd name="T2" fmla="*/ 96 w 480"/>
                <a:gd name="T3" fmla="*/ 50 h 331"/>
                <a:gd name="T4" fmla="*/ 0 w 480"/>
                <a:gd name="T5" fmla="*/ 331 h 331"/>
                <a:gd name="T6" fmla="*/ 0 60000 65536"/>
                <a:gd name="T7" fmla="*/ 0 60000 65536"/>
                <a:gd name="T8" fmla="*/ 0 60000 65536"/>
              </a:gdLst>
              <a:ahLst/>
              <a:cxnLst>
                <a:cxn ang="T6">
                  <a:pos x="T0" y="T1"/>
                </a:cxn>
                <a:cxn ang="T7">
                  <a:pos x="T2" y="T3"/>
                </a:cxn>
                <a:cxn ang="T8">
                  <a:pos x="T4" y="T5"/>
                </a:cxn>
              </a:cxnLst>
              <a:rect l="0" t="0" r="r" b="b"/>
              <a:pathLst>
                <a:path w="480" h="331">
                  <a:moveTo>
                    <a:pt x="480" y="33"/>
                  </a:moveTo>
                  <a:cubicBezTo>
                    <a:pt x="416" y="36"/>
                    <a:pt x="176" y="0"/>
                    <a:pt x="96" y="50"/>
                  </a:cubicBezTo>
                  <a:cubicBezTo>
                    <a:pt x="16" y="100"/>
                    <a:pt x="8" y="214"/>
                    <a:pt x="0" y="331"/>
                  </a:cubicBezTo>
                </a:path>
              </a:pathLst>
            </a:custGeom>
            <a:noFill/>
            <a:ln w="38100" cap="sq" cmpd="sng">
              <a:solidFill>
                <a:srgbClr val="000000"/>
              </a:solidFill>
              <a:prstDash val="solid"/>
              <a:round/>
              <a:headEnd type="none" w="med" len="med"/>
              <a:tailEnd type="triangle" w="med" len="med"/>
            </a:ln>
            <a:effectLst/>
          </p:spPr>
          <p:txBody>
            <a:bodyPr wrap="none" anchor="ctr"/>
            <a:lstStyle/>
            <a:p>
              <a:endParaRPr lang="zh-TW" altLang="en-US"/>
            </a:p>
          </p:txBody>
        </p:sp>
      </p:gr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p:txBody>
          <a:bodyPr/>
          <a:lstStyle/>
          <a:p>
            <a:pPr>
              <a:defRPr/>
            </a:pPr>
            <a:r>
              <a:rPr lang="en-US" altLang="zh-TW" smtClean="0"/>
              <a:t>Interface Media Types</a:t>
            </a:r>
          </a:p>
        </p:txBody>
      </p:sp>
      <p:sp>
        <p:nvSpPr>
          <p:cNvPr id="434179" name="Rectangle 3"/>
          <p:cNvSpPr>
            <a:spLocks noChangeArrowheads="1"/>
          </p:cNvSpPr>
          <p:nvPr/>
        </p:nvSpPr>
        <p:spPr bwMode="auto">
          <a:xfrm>
            <a:off x="304800" y="1241425"/>
            <a:ext cx="8589963" cy="5064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25" tIns="45712" rIns="91425" bIns="45712"/>
          <a:lstStyle/>
          <a:p>
            <a:pPr marL="346075" indent="-346075">
              <a:lnSpc>
                <a:spcPct val="90000"/>
              </a:lnSpc>
              <a:spcBef>
                <a:spcPct val="10000"/>
              </a:spcBef>
              <a:spcAft>
                <a:spcPct val="10000"/>
              </a:spcAft>
              <a:buClr>
                <a:srgbClr val="0C479D"/>
              </a:buClr>
              <a:buSzPct val="80000"/>
              <a:buFont typeface="Wingdings" pitchFamily="2" charset="2"/>
              <a:buChar char="u"/>
            </a:pPr>
            <a:r>
              <a:rPr lang="en-US" altLang="zh-TW" sz="2400" b="1">
                <a:solidFill>
                  <a:srgbClr val="000099"/>
                </a:solidFill>
                <a:latin typeface="Tahoma" pitchFamily="34" charset="0"/>
              </a:rPr>
              <a:t>Common media types:</a:t>
            </a:r>
          </a:p>
          <a:p>
            <a:pPr marL="681038" lvl="1" indent="-220663">
              <a:lnSpc>
                <a:spcPct val="90000"/>
              </a:lnSpc>
              <a:spcBef>
                <a:spcPct val="10000"/>
              </a:spcBef>
              <a:spcAft>
                <a:spcPct val="10000"/>
              </a:spcAft>
              <a:buClr>
                <a:srgbClr val="0C479D"/>
              </a:buClr>
              <a:buSzPct val="85000"/>
              <a:buFont typeface="Wingdings" pitchFamily="2" charset="2"/>
              <a:buChar char="v"/>
            </a:pPr>
            <a:r>
              <a:rPr lang="en-US" altLang="zh-TW" sz="2000" b="1">
                <a:solidFill>
                  <a:srgbClr val="000099"/>
                </a:solidFill>
                <a:latin typeface="Tahoma" pitchFamily="34" charset="0"/>
              </a:rPr>
              <a:t>at	ATM over SONET/SDH ports</a:t>
            </a:r>
          </a:p>
          <a:p>
            <a:pPr marL="681038" lvl="1" indent="-220663">
              <a:lnSpc>
                <a:spcPct val="90000"/>
              </a:lnSpc>
              <a:spcBef>
                <a:spcPct val="10000"/>
              </a:spcBef>
              <a:spcAft>
                <a:spcPct val="10000"/>
              </a:spcAft>
              <a:buClr>
                <a:srgbClr val="0C479D"/>
              </a:buClr>
              <a:buSzPct val="85000"/>
              <a:buFont typeface="Wingdings" pitchFamily="2" charset="2"/>
              <a:buChar char="v"/>
            </a:pPr>
            <a:r>
              <a:rPr lang="en-US" altLang="zh-TW" sz="2000" b="1">
                <a:solidFill>
                  <a:srgbClr val="000099"/>
                </a:solidFill>
                <a:latin typeface="Tahoma" pitchFamily="34" charset="0"/>
              </a:rPr>
              <a:t>fe	Fast Ethernet ports</a:t>
            </a:r>
          </a:p>
          <a:p>
            <a:pPr marL="681038" lvl="1" indent="-220663">
              <a:lnSpc>
                <a:spcPct val="90000"/>
              </a:lnSpc>
              <a:spcBef>
                <a:spcPct val="10000"/>
              </a:spcBef>
              <a:spcAft>
                <a:spcPct val="10000"/>
              </a:spcAft>
              <a:buClr>
                <a:srgbClr val="0C479D"/>
              </a:buClr>
              <a:buSzPct val="85000"/>
              <a:buFont typeface="Wingdings" pitchFamily="2" charset="2"/>
              <a:buChar char="v"/>
            </a:pPr>
            <a:r>
              <a:rPr lang="en-US" altLang="zh-TW" sz="2000" b="1">
                <a:solidFill>
                  <a:srgbClr val="000099"/>
                </a:solidFill>
                <a:latin typeface="Tahoma" pitchFamily="34" charset="0"/>
              </a:rPr>
              <a:t>so	SONET/SDH ports</a:t>
            </a:r>
          </a:p>
          <a:p>
            <a:pPr marL="681038" lvl="1" indent="-220663">
              <a:lnSpc>
                <a:spcPct val="90000"/>
              </a:lnSpc>
              <a:spcBef>
                <a:spcPct val="10000"/>
              </a:spcBef>
              <a:spcAft>
                <a:spcPct val="10000"/>
              </a:spcAft>
              <a:buClr>
                <a:srgbClr val="0C479D"/>
              </a:buClr>
              <a:buSzPct val="85000"/>
              <a:buFont typeface="Wingdings" pitchFamily="2" charset="2"/>
              <a:buChar char="v"/>
            </a:pPr>
            <a:r>
              <a:rPr lang="en-US" altLang="zh-TW" sz="2000" b="1">
                <a:solidFill>
                  <a:srgbClr val="000099"/>
                </a:solidFill>
                <a:latin typeface="Tahoma" pitchFamily="34" charset="0"/>
              </a:rPr>
              <a:t>ge	Gigabit Ethernet ports</a:t>
            </a:r>
          </a:p>
          <a:p>
            <a:pPr marL="681038" lvl="1" indent="-220663">
              <a:lnSpc>
                <a:spcPct val="90000"/>
              </a:lnSpc>
              <a:spcBef>
                <a:spcPct val="10000"/>
              </a:spcBef>
              <a:spcAft>
                <a:spcPct val="10000"/>
              </a:spcAft>
              <a:buClr>
                <a:srgbClr val="0C479D"/>
              </a:buClr>
              <a:buSzPct val="85000"/>
              <a:buFont typeface="Wingdings" pitchFamily="2" charset="2"/>
              <a:buChar char="v"/>
            </a:pPr>
            <a:r>
              <a:rPr lang="en-US" altLang="zh-TW" sz="2000" b="1">
                <a:solidFill>
                  <a:srgbClr val="000099"/>
                </a:solidFill>
                <a:latin typeface="Tahoma" pitchFamily="34" charset="0"/>
              </a:rPr>
              <a:t>xe	10 Gigabit Ethernet ports</a:t>
            </a:r>
          </a:p>
          <a:p>
            <a:pPr marL="681038" lvl="1" indent="-220663">
              <a:lnSpc>
                <a:spcPct val="90000"/>
              </a:lnSpc>
              <a:spcBef>
                <a:spcPct val="10000"/>
              </a:spcBef>
              <a:spcAft>
                <a:spcPct val="10000"/>
              </a:spcAft>
              <a:buClr>
                <a:srgbClr val="0C479D"/>
              </a:buClr>
              <a:buSzPct val="85000"/>
              <a:buFont typeface="Wingdings" pitchFamily="2" charset="2"/>
              <a:buChar char="v"/>
            </a:pPr>
            <a:r>
              <a:rPr lang="en-US" altLang="zh-TW" sz="2000" b="1">
                <a:solidFill>
                  <a:srgbClr val="000099"/>
                </a:solidFill>
                <a:latin typeface="Tahoma" pitchFamily="34" charset="0"/>
              </a:rPr>
              <a:t>ae	Aggregated Ethernet ports</a:t>
            </a:r>
          </a:p>
          <a:p>
            <a:pPr marL="346075" indent="-346075">
              <a:lnSpc>
                <a:spcPct val="90000"/>
              </a:lnSpc>
              <a:spcBef>
                <a:spcPct val="10000"/>
              </a:spcBef>
              <a:spcAft>
                <a:spcPct val="10000"/>
              </a:spcAft>
              <a:buClr>
                <a:srgbClr val="0C479D"/>
              </a:buClr>
              <a:buSzPct val="80000"/>
              <a:buFont typeface="Wingdings" pitchFamily="2" charset="2"/>
              <a:buChar char="u"/>
            </a:pPr>
            <a:r>
              <a:rPr lang="en-US" altLang="zh-TW" sz="2400" b="1">
                <a:solidFill>
                  <a:srgbClr val="000099"/>
                </a:solidFill>
                <a:latin typeface="Tahoma" pitchFamily="34" charset="0"/>
              </a:rPr>
              <a:t>Various IP services and internally generated interface types:</a:t>
            </a:r>
          </a:p>
          <a:p>
            <a:pPr marL="681038" lvl="1" indent="-220663">
              <a:lnSpc>
                <a:spcPct val="90000"/>
              </a:lnSpc>
              <a:spcBef>
                <a:spcPct val="10000"/>
              </a:spcBef>
              <a:spcAft>
                <a:spcPct val="10000"/>
              </a:spcAft>
              <a:buClr>
                <a:srgbClr val="0C479D"/>
              </a:buClr>
              <a:buSzPct val="85000"/>
              <a:buFont typeface="Wingdings" pitchFamily="2" charset="2"/>
              <a:buChar char="v"/>
            </a:pPr>
            <a:r>
              <a:rPr lang="en-US" altLang="zh-TW" sz="2000" b="1">
                <a:solidFill>
                  <a:srgbClr val="000099"/>
                </a:solidFill>
                <a:latin typeface="Tahoma" pitchFamily="34" charset="0"/>
              </a:rPr>
              <a:t>gr	Generic route encapsulation tunnel interface</a:t>
            </a:r>
          </a:p>
          <a:p>
            <a:pPr marL="681038" lvl="1" indent="-220663">
              <a:lnSpc>
                <a:spcPct val="90000"/>
              </a:lnSpc>
              <a:spcBef>
                <a:spcPct val="10000"/>
              </a:spcBef>
              <a:spcAft>
                <a:spcPct val="10000"/>
              </a:spcAft>
              <a:buClr>
                <a:srgbClr val="0C479D"/>
              </a:buClr>
              <a:buSzPct val="85000"/>
              <a:buFont typeface="Wingdings" pitchFamily="2" charset="2"/>
              <a:buChar char="v"/>
            </a:pPr>
            <a:r>
              <a:rPr lang="en-US" altLang="zh-TW" sz="2000" b="1">
                <a:solidFill>
                  <a:srgbClr val="000099"/>
                </a:solidFill>
                <a:latin typeface="Tahoma" pitchFamily="34" charset="0"/>
              </a:rPr>
              <a:t>lo	Loopback interface</a:t>
            </a:r>
          </a:p>
          <a:p>
            <a:pPr marL="681038" lvl="1" indent="-220663">
              <a:lnSpc>
                <a:spcPct val="90000"/>
              </a:lnSpc>
              <a:spcBef>
                <a:spcPct val="10000"/>
              </a:spcBef>
              <a:spcAft>
                <a:spcPct val="10000"/>
              </a:spcAft>
              <a:buClr>
                <a:srgbClr val="0C479D"/>
              </a:buClr>
              <a:buSzPct val="85000"/>
              <a:buFont typeface="Wingdings" pitchFamily="2" charset="2"/>
              <a:buChar char="v"/>
            </a:pPr>
            <a:endParaRPr lang="en-US" altLang="zh-TW" sz="2000" b="1">
              <a:solidFill>
                <a:srgbClr val="000099"/>
              </a:solidFill>
              <a:latin typeface="Tahoma" pitchFamily="34" charset="0"/>
            </a:endParaRPr>
          </a:p>
          <a:p>
            <a:pPr marL="681038" lvl="1" indent="-220663">
              <a:lnSpc>
                <a:spcPct val="90000"/>
              </a:lnSpc>
              <a:spcBef>
                <a:spcPct val="10000"/>
              </a:spcBef>
              <a:spcAft>
                <a:spcPct val="10000"/>
              </a:spcAft>
              <a:buClr>
                <a:srgbClr val="0C479D"/>
              </a:buClr>
              <a:buSzPct val="85000"/>
              <a:buFont typeface="Wingdings" pitchFamily="2" charset="2"/>
              <a:buNone/>
            </a:pPr>
            <a:endParaRPr lang="en-US" altLang="zh-TW" sz="2000" b="1">
              <a:solidFill>
                <a:srgbClr val="000099"/>
              </a:solidFill>
              <a:latin typeface="Tahoma" pitchFamily="34" charset="0"/>
            </a:endParaRPr>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2"/>
          <p:cNvSpPr>
            <a:spLocks noGrp="1" noChangeArrowheads="1"/>
          </p:cNvSpPr>
          <p:nvPr>
            <p:ph type="title"/>
          </p:nvPr>
        </p:nvSpPr>
        <p:spPr/>
        <p:txBody>
          <a:bodyPr/>
          <a:lstStyle/>
          <a:p>
            <a:pPr>
              <a:defRPr/>
            </a:pPr>
            <a:r>
              <a:rPr lang="en-US" altLang="zh-TW" smtClean="0"/>
              <a:t>FPC Slot Numbering</a:t>
            </a:r>
          </a:p>
        </p:txBody>
      </p:sp>
      <p:sp>
        <p:nvSpPr>
          <p:cNvPr id="974851" name="Rectangle 3"/>
          <p:cNvSpPr>
            <a:spLocks noChangeArrowheads="1"/>
          </p:cNvSpPr>
          <p:nvPr/>
        </p:nvSpPr>
        <p:spPr bwMode="auto">
          <a:xfrm>
            <a:off x="685800" y="2051050"/>
            <a:ext cx="3810000" cy="99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400050" indent="-400050" eaLnBrk="0" hangingPunct="0">
              <a:spcBef>
                <a:spcPct val="20000"/>
              </a:spcBef>
              <a:buSzPct val="80000"/>
              <a:buFont typeface="Wingdings" pitchFamily="2" charset="2"/>
              <a:buChar char="u"/>
            </a:pPr>
            <a:r>
              <a:rPr kumimoji="0" lang="en-US" altLang="zh-TW" sz="2800" b="1">
                <a:solidFill>
                  <a:srgbClr val="002FA4"/>
                </a:solidFill>
                <a:latin typeface="Tahoma" pitchFamily="34" charset="0"/>
              </a:rPr>
              <a:t>M40e/M320—Numbered from left to right</a:t>
            </a:r>
          </a:p>
        </p:txBody>
      </p:sp>
      <p:grpSp>
        <p:nvGrpSpPr>
          <p:cNvPr id="173059" name="Group 4"/>
          <p:cNvGrpSpPr>
            <a:grpSpLocks/>
          </p:cNvGrpSpPr>
          <p:nvPr/>
        </p:nvGrpSpPr>
        <p:grpSpPr bwMode="auto">
          <a:xfrm>
            <a:off x="5334000" y="3986213"/>
            <a:ext cx="2044700" cy="1679575"/>
            <a:chOff x="3360" y="2511"/>
            <a:chExt cx="1288" cy="1058"/>
          </a:xfrm>
        </p:grpSpPr>
        <p:sp>
          <p:nvSpPr>
            <p:cNvPr id="974853" name="Rectangle 5"/>
            <p:cNvSpPr>
              <a:spLocks noChangeArrowheads="1"/>
            </p:cNvSpPr>
            <p:nvPr/>
          </p:nvSpPr>
          <p:spPr bwMode="gray">
            <a:xfrm rot="-5400000">
              <a:off x="3481" y="2390"/>
              <a:ext cx="1047" cy="1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zh-TW" altLang="en-US">
                <a:latin typeface="Arial" charset="0"/>
                <a:ea typeface="新細明體" charset="0"/>
              </a:endParaRPr>
            </a:p>
          </p:txBody>
        </p:sp>
        <p:sp>
          <p:nvSpPr>
            <p:cNvPr id="974854" name="Line 6"/>
            <p:cNvSpPr>
              <a:spLocks noChangeShapeType="1"/>
            </p:cNvSpPr>
            <p:nvPr/>
          </p:nvSpPr>
          <p:spPr bwMode="gray">
            <a:xfrm rot="-5400000">
              <a:off x="4004" y="2765"/>
              <a:ext cx="0" cy="12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974855" name="Line 7"/>
            <p:cNvSpPr>
              <a:spLocks noChangeShapeType="1"/>
            </p:cNvSpPr>
            <p:nvPr/>
          </p:nvSpPr>
          <p:spPr bwMode="gray">
            <a:xfrm rot="-5400000">
              <a:off x="4004" y="2615"/>
              <a:ext cx="0" cy="12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974856" name="Line 8"/>
            <p:cNvSpPr>
              <a:spLocks noChangeShapeType="1"/>
            </p:cNvSpPr>
            <p:nvPr/>
          </p:nvSpPr>
          <p:spPr bwMode="gray">
            <a:xfrm rot="-5400000">
              <a:off x="4004" y="2466"/>
              <a:ext cx="0" cy="12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974857" name="Line 9"/>
            <p:cNvSpPr>
              <a:spLocks noChangeShapeType="1"/>
            </p:cNvSpPr>
            <p:nvPr/>
          </p:nvSpPr>
          <p:spPr bwMode="gray">
            <a:xfrm rot="-5400000">
              <a:off x="4004" y="2317"/>
              <a:ext cx="0" cy="12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974858" name="Line 10"/>
            <p:cNvSpPr>
              <a:spLocks noChangeShapeType="1"/>
            </p:cNvSpPr>
            <p:nvPr/>
          </p:nvSpPr>
          <p:spPr bwMode="gray">
            <a:xfrm rot="-5400000">
              <a:off x="4004" y="2167"/>
              <a:ext cx="0" cy="12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974859" name="Line 11"/>
            <p:cNvSpPr>
              <a:spLocks noChangeShapeType="1"/>
            </p:cNvSpPr>
            <p:nvPr/>
          </p:nvSpPr>
          <p:spPr bwMode="gray">
            <a:xfrm rot="-5400000">
              <a:off x="4004" y="2018"/>
              <a:ext cx="0" cy="12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974860" name="Line 12"/>
            <p:cNvSpPr>
              <a:spLocks noChangeShapeType="1"/>
            </p:cNvSpPr>
            <p:nvPr/>
          </p:nvSpPr>
          <p:spPr bwMode="gray">
            <a:xfrm rot="-5400000">
              <a:off x="4004" y="2914"/>
              <a:ext cx="0" cy="12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974861" name="Rectangle 13"/>
            <p:cNvSpPr>
              <a:spLocks noChangeArrowheads="1"/>
            </p:cNvSpPr>
            <p:nvPr/>
          </p:nvSpPr>
          <p:spPr bwMode="gray">
            <a:xfrm rot="-5400000">
              <a:off x="3930" y="2243"/>
              <a:ext cx="148" cy="128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zh-TW" altLang="en-US">
                <a:latin typeface="Arial" charset="0"/>
                <a:ea typeface="新細明體" charset="0"/>
              </a:endParaRPr>
            </a:p>
          </p:txBody>
        </p:sp>
        <p:sp>
          <p:nvSpPr>
            <p:cNvPr id="974862" name="Text Box 14"/>
            <p:cNvSpPr txBox="1">
              <a:spLocks noChangeArrowheads="1"/>
            </p:cNvSpPr>
            <p:nvPr/>
          </p:nvSpPr>
          <p:spPr bwMode="gray">
            <a:xfrm>
              <a:off x="3588" y="2795"/>
              <a:ext cx="832" cy="173"/>
            </a:xfrm>
            <a:prstGeom prst="rect">
              <a:avLst/>
            </a:pr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200" b="1">
                  <a:latin typeface="Tahoma" charset="0"/>
                  <a:ea typeface="新細明體" charset="0"/>
                </a:rPr>
                <a:t>Craft Interface</a:t>
              </a:r>
            </a:p>
          </p:txBody>
        </p:sp>
        <p:sp>
          <p:nvSpPr>
            <p:cNvPr id="974863" name="Text Box 15"/>
            <p:cNvSpPr txBox="1">
              <a:spLocks noChangeArrowheads="1"/>
            </p:cNvSpPr>
            <p:nvPr/>
          </p:nvSpPr>
          <p:spPr bwMode="gray">
            <a:xfrm>
              <a:off x="3903" y="3396"/>
              <a:ext cx="177" cy="173"/>
            </a:xfrm>
            <a:prstGeom prst="rect">
              <a:avLst/>
            </a:pr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r>
                <a:rPr kumimoji="0" lang="en-US" altLang="zh-TW" sz="1200" b="1">
                  <a:latin typeface="Tahoma" pitchFamily="34" charset="0"/>
                </a:rPr>
                <a:t>3</a:t>
              </a:r>
            </a:p>
          </p:txBody>
        </p:sp>
        <p:sp>
          <p:nvSpPr>
            <p:cNvPr id="974864" name="Text Box 16"/>
            <p:cNvSpPr txBox="1">
              <a:spLocks noChangeArrowheads="1"/>
            </p:cNvSpPr>
            <p:nvPr/>
          </p:nvSpPr>
          <p:spPr bwMode="gray">
            <a:xfrm>
              <a:off x="3903" y="3247"/>
              <a:ext cx="177" cy="173"/>
            </a:xfrm>
            <a:prstGeom prst="rect">
              <a:avLst/>
            </a:pr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r>
                <a:rPr kumimoji="0" lang="en-US" altLang="zh-TW" sz="1200" b="1">
                  <a:latin typeface="Tahoma" pitchFamily="34" charset="0"/>
                </a:rPr>
                <a:t>2</a:t>
              </a:r>
            </a:p>
          </p:txBody>
        </p:sp>
        <p:sp>
          <p:nvSpPr>
            <p:cNvPr id="974865" name="Text Box 17"/>
            <p:cNvSpPr txBox="1">
              <a:spLocks noChangeArrowheads="1"/>
            </p:cNvSpPr>
            <p:nvPr/>
          </p:nvSpPr>
          <p:spPr bwMode="gray">
            <a:xfrm>
              <a:off x="3903" y="3098"/>
              <a:ext cx="177" cy="173"/>
            </a:xfrm>
            <a:prstGeom prst="rect">
              <a:avLst/>
            </a:pr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spcBef>
                  <a:spcPct val="50000"/>
                </a:spcBef>
              </a:pPr>
              <a:r>
                <a:rPr kumimoji="0" lang="en-US" altLang="zh-TW" sz="1200" b="1">
                  <a:latin typeface="Tahoma" pitchFamily="34" charset="0"/>
                </a:rPr>
                <a:t>1</a:t>
              </a:r>
            </a:p>
          </p:txBody>
        </p:sp>
        <p:sp>
          <p:nvSpPr>
            <p:cNvPr id="974866" name="Text Box 18"/>
            <p:cNvSpPr txBox="1">
              <a:spLocks noChangeArrowheads="1"/>
            </p:cNvSpPr>
            <p:nvPr/>
          </p:nvSpPr>
          <p:spPr bwMode="gray">
            <a:xfrm>
              <a:off x="3903" y="2949"/>
              <a:ext cx="177" cy="173"/>
            </a:xfrm>
            <a:prstGeom prst="rect">
              <a:avLst/>
            </a:pr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r>
                <a:rPr kumimoji="0" lang="en-US" altLang="zh-TW" sz="1200" b="1">
                  <a:latin typeface="Tahoma" pitchFamily="34" charset="0"/>
                </a:rPr>
                <a:t>0</a:t>
              </a:r>
            </a:p>
          </p:txBody>
        </p:sp>
      </p:grpSp>
      <p:sp>
        <p:nvSpPr>
          <p:cNvPr id="974867" name="Rectangle 19"/>
          <p:cNvSpPr>
            <a:spLocks noChangeArrowheads="1"/>
          </p:cNvSpPr>
          <p:nvPr/>
        </p:nvSpPr>
        <p:spPr bwMode="auto">
          <a:xfrm>
            <a:off x="685800" y="4318000"/>
            <a:ext cx="4038600" cy="99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400050" indent="-400050" eaLnBrk="0" hangingPunct="0">
              <a:spcBef>
                <a:spcPct val="20000"/>
              </a:spcBef>
              <a:buSzPct val="80000"/>
              <a:buFont typeface="Wingdings" pitchFamily="2" charset="2"/>
              <a:buChar char="u"/>
            </a:pPr>
            <a:r>
              <a:rPr kumimoji="0" lang="en-US" altLang="zh-TW" sz="2800" b="1">
                <a:solidFill>
                  <a:srgbClr val="002FA4"/>
                </a:solidFill>
                <a:latin typeface="Tahoma" pitchFamily="34" charset="0"/>
              </a:rPr>
              <a:t>M7i/M10i—Numbered from top to bottom</a:t>
            </a:r>
          </a:p>
        </p:txBody>
      </p:sp>
      <p:sp>
        <p:nvSpPr>
          <p:cNvPr id="974868" name="Rectangle 20"/>
          <p:cNvSpPr>
            <a:spLocks noChangeArrowheads="1"/>
          </p:cNvSpPr>
          <p:nvPr/>
        </p:nvSpPr>
        <p:spPr bwMode="gray">
          <a:xfrm>
            <a:off x="5280025" y="1524000"/>
            <a:ext cx="1884363" cy="20447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zh-TW" altLang="en-US">
              <a:latin typeface="Arial" charset="0"/>
              <a:ea typeface="新細明體" charset="0"/>
            </a:endParaRPr>
          </a:p>
        </p:txBody>
      </p:sp>
      <p:sp>
        <p:nvSpPr>
          <p:cNvPr id="974869" name="Line 21"/>
          <p:cNvSpPr>
            <a:spLocks noChangeShapeType="1"/>
          </p:cNvSpPr>
          <p:nvPr/>
        </p:nvSpPr>
        <p:spPr bwMode="gray">
          <a:xfrm>
            <a:off x="5516563" y="1524000"/>
            <a:ext cx="0" cy="20447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974870" name="Line 22"/>
          <p:cNvSpPr>
            <a:spLocks noChangeShapeType="1"/>
          </p:cNvSpPr>
          <p:nvPr/>
        </p:nvSpPr>
        <p:spPr bwMode="gray">
          <a:xfrm>
            <a:off x="5754688" y="1524000"/>
            <a:ext cx="0" cy="20447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974871" name="Line 23"/>
          <p:cNvSpPr>
            <a:spLocks noChangeShapeType="1"/>
          </p:cNvSpPr>
          <p:nvPr/>
        </p:nvSpPr>
        <p:spPr bwMode="gray">
          <a:xfrm>
            <a:off x="5991225" y="1524000"/>
            <a:ext cx="0" cy="20447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974872" name="Line 24"/>
          <p:cNvSpPr>
            <a:spLocks noChangeShapeType="1"/>
          </p:cNvSpPr>
          <p:nvPr/>
        </p:nvSpPr>
        <p:spPr bwMode="gray">
          <a:xfrm>
            <a:off x="6227763" y="1524000"/>
            <a:ext cx="0" cy="20447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974873" name="Line 25"/>
          <p:cNvSpPr>
            <a:spLocks noChangeShapeType="1"/>
          </p:cNvSpPr>
          <p:nvPr/>
        </p:nvSpPr>
        <p:spPr bwMode="gray">
          <a:xfrm>
            <a:off x="6465888" y="1524000"/>
            <a:ext cx="0" cy="20447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974874" name="Line 26"/>
          <p:cNvSpPr>
            <a:spLocks noChangeShapeType="1"/>
          </p:cNvSpPr>
          <p:nvPr/>
        </p:nvSpPr>
        <p:spPr bwMode="gray">
          <a:xfrm>
            <a:off x="6702425" y="1524000"/>
            <a:ext cx="0" cy="20447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974875" name="Line 27"/>
          <p:cNvSpPr>
            <a:spLocks noChangeShapeType="1"/>
          </p:cNvSpPr>
          <p:nvPr/>
        </p:nvSpPr>
        <p:spPr bwMode="gray">
          <a:xfrm>
            <a:off x="6938963" y="1524000"/>
            <a:ext cx="0" cy="20447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974876" name="Line 28"/>
          <p:cNvSpPr>
            <a:spLocks noChangeShapeType="1"/>
          </p:cNvSpPr>
          <p:nvPr/>
        </p:nvSpPr>
        <p:spPr bwMode="gray">
          <a:xfrm>
            <a:off x="5280025" y="1524000"/>
            <a:ext cx="0" cy="20447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974877" name="Text Box 29"/>
          <p:cNvSpPr txBox="1">
            <a:spLocks noChangeArrowheads="1"/>
          </p:cNvSpPr>
          <p:nvPr/>
        </p:nvSpPr>
        <p:spPr bwMode="gray">
          <a:xfrm>
            <a:off x="5257800" y="2389188"/>
            <a:ext cx="280988" cy="274637"/>
          </a:xfrm>
          <a:prstGeom prst="rect">
            <a:avLst/>
          </a:pr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r>
              <a:rPr kumimoji="0" lang="en-US" altLang="zh-TW" sz="1200" b="1">
                <a:latin typeface="Tahoma" pitchFamily="34" charset="0"/>
              </a:rPr>
              <a:t>0</a:t>
            </a:r>
          </a:p>
        </p:txBody>
      </p:sp>
      <p:sp>
        <p:nvSpPr>
          <p:cNvPr id="974878" name="Text Box 30"/>
          <p:cNvSpPr txBox="1">
            <a:spLocks noChangeArrowheads="1"/>
          </p:cNvSpPr>
          <p:nvPr/>
        </p:nvSpPr>
        <p:spPr bwMode="gray">
          <a:xfrm>
            <a:off x="5494338" y="2389188"/>
            <a:ext cx="280987" cy="274637"/>
          </a:xfrm>
          <a:prstGeom prst="rect">
            <a:avLst/>
          </a:pr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r>
              <a:rPr kumimoji="0" lang="en-US" altLang="zh-TW" sz="1200" b="1">
                <a:latin typeface="Tahoma" pitchFamily="34" charset="0"/>
              </a:rPr>
              <a:t>1</a:t>
            </a:r>
          </a:p>
        </p:txBody>
      </p:sp>
      <p:sp>
        <p:nvSpPr>
          <p:cNvPr id="974879" name="Text Box 31"/>
          <p:cNvSpPr txBox="1">
            <a:spLocks noChangeArrowheads="1"/>
          </p:cNvSpPr>
          <p:nvPr/>
        </p:nvSpPr>
        <p:spPr bwMode="gray">
          <a:xfrm>
            <a:off x="5730875" y="2389188"/>
            <a:ext cx="280988" cy="274637"/>
          </a:xfrm>
          <a:prstGeom prst="rect">
            <a:avLst/>
          </a:pr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spcBef>
                <a:spcPct val="50000"/>
              </a:spcBef>
            </a:pPr>
            <a:r>
              <a:rPr kumimoji="0" lang="en-US" altLang="zh-TW" sz="1200" b="1">
                <a:latin typeface="Tahoma" pitchFamily="34" charset="0"/>
              </a:rPr>
              <a:t>2</a:t>
            </a:r>
          </a:p>
        </p:txBody>
      </p:sp>
      <p:sp>
        <p:nvSpPr>
          <p:cNvPr id="974880" name="Text Box 32"/>
          <p:cNvSpPr txBox="1">
            <a:spLocks noChangeArrowheads="1"/>
          </p:cNvSpPr>
          <p:nvPr/>
        </p:nvSpPr>
        <p:spPr bwMode="gray">
          <a:xfrm>
            <a:off x="5967413" y="2389188"/>
            <a:ext cx="280987" cy="274637"/>
          </a:xfrm>
          <a:prstGeom prst="rect">
            <a:avLst/>
          </a:pr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r>
              <a:rPr kumimoji="0" lang="en-US" altLang="zh-TW" sz="1200" b="1">
                <a:latin typeface="Tahoma" pitchFamily="34" charset="0"/>
              </a:rPr>
              <a:t>3</a:t>
            </a:r>
          </a:p>
        </p:txBody>
      </p:sp>
      <p:sp>
        <p:nvSpPr>
          <p:cNvPr id="974881" name="Text Box 33"/>
          <p:cNvSpPr txBox="1">
            <a:spLocks noChangeArrowheads="1"/>
          </p:cNvSpPr>
          <p:nvPr/>
        </p:nvSpPr>
        <p:spPr bwMode="gray">
          <a:xfrm>
            <a:off x="6172200" y="2389188"/>
            <a:ext cx="280988" cy="274637"/>
          </a:xfrm>
          <a:prstGeom prst="rect">
            <a:avLst/>
          </a:pr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r>
              <a:rPr kumimoji="0" lang="en-US" altLang="zh-TW" sz="1200" b="1">
                <a:latin typeface="Tahoma" pitchFamily="34" charset="0"/>
              </a:rPr>
              <a:t>4</a:t>
            </a:r>
          </a:p>
        </p:txBody>
      </p:sp>
      <p:sp>
        <p:nvSpPr>
          <p:cNvPr id="974882" name="Text Box 34"/>
          <p:cNvSpPr txBox="1">
            <a:spLocks noChangeArrowheads="1"/>
          </p:cNvSpPr>
          <p:nvPr/>
        </p:nvSpPr>
        <p:spPr bwMode="gray">
          <a:xfrm>
            <a:off x="6408738" y="2389188"/>
            <a:ext cx="280987" cy="274637"/>
          </a:xfrm>
          <a:prstGeom prst="rect">
            <a:avLst/>
          </a:pr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r>
              <a:rPr kumimoji="0" lang="en-US" altLang="zh-TW" sz="1200" b="1">
                <a:latin typeface="Tahoma" pitchFamily="34" charset="0"/>
              </a:rPr>
              <a:t>5</a:t>
            </a:r>
          </a:p>
        </p:txBody>
      </p:sp>
      <p:sp>
        <p:nvSpPr>
          <p:cNvPr id="974883" name="Text Box 35"/>
          <p:cNvSpPr txBox="1">
            <a:spLocks noChangeArrowheads="1"/>
          </p:cNvSpPr>
          <p:nvPr/>
        </p:nvSpPr>
        <p:spPr bwMode="gray">
          <a:xfrm>
            <a:off x="6645275" y="2389188"/>
            <a:ext cx="280988" cy="274637"/>
          </a:xfrm>
          <a:prstGeom prst="rect">
            <a:avLst/>
          </a:pr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r>
              <a:rPr kumimoji="0" lang="en-US" altLang="zh-TW" sz="1200" b="1">
                <a:latin typeface="Tahoma" pitchFamily="34" charset="0"/>
              </a:rPr>
              <a:t>6</a:t>
            </a:r>
          </a:p>
        </p:txBody>
      </p:sp>
      <p:sp>
        <p:nvSpPr>
          <p:cNvPr id="974884" name="Text Box 36"/>
          <p:cNvSpPr txBox="1">
            <a:spLocks noChangeArrowheads="1"/>
          </p:cNvSpPr>
          <p:nvPr/>
        </p:nvSpPr>
        <p:spPr bwMode="gray">
          <a:xfrm>
            <a:off x="6883400" y="2389188"/>
            <a:ext cx="280988" cy="274637"/>
          </a:xfrm>
          <a:prstGeom prst="rect">
            <a:avLst/>
          </a:pr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r>
              <a:rPr kumimoji="0" lang="en-US" altLang="zh-TW" sz="1200" b="1">
                <a:latin typeface="Tahoma" pitchFamily="34" charset="0"/>
              </a:rPr>
              <a:t>7</a:t>
            </a:r>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Grp="1" noChangeArrowheads="1"/>
          </p:cNvSpPr>
          <p:nvPr>
            <p:ph type="title"/>
          </p:nvPr>
        </p:nvSpPr>
        <p:spPr/>
        <p:txBody>
          <a:bodyPr/>
          <a:lstStyle/>
          <a:p>
            <a:pPr>
              <a:defRPr/>
            </a:pPr>
            <a:r>
              <a:rPr lang="en-US" altLang="zh-TW" smtClean="0"/>
              <a:t>PIC Slot Numbers</a:t>
            </a:r>
          </a:p>
        </p:txBody>
      </p:sp>
      <p:grpSp>
        <p:nvGrpSpPr>
          <p:cNvPr id="174082" name="Group 3"/>
          <p:cNvGrpSpPr>
            <a:grpSpLocks/>
          </p:cNvGrpSpPr>
          <p:nvPr/>
        </p:nvGrpSpPr>
        <p:grpSpPr bwMode="auto">
          <a:xfrm>
            <a:off x="6605588" y="1130300"/>
            <a:ext cx="576262" cy="2514600"/>
            <a:chOff x="3234" y="1082"/>
            <a:chExt cx="363" cy="1584"/>
          </a:xfrm>
        </p:grpSpPr>
        <p:sp>
          <p:nvSpPr>
            <p:cNvPr id="975876" name="Text Box 4"/>
            <p:cNvSpPr txBox="1">
              <a:spLocks noChangeArrowheads="1"/>
            </p:cNvSpPr>
            <p:nvPr/>
          </p:nvSpPr>
          <p:spPr bwMode="gray">
            <a:xfrm>
              <a:off x="3312" y="1164"/>
              <a:ext cx="208"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r>
                <a:rPr kumimoji="0" lang="en-US" altLang="zh-TW" b="1">
                  <a:latin typeface="Tahoma" pitchFamily="34" charset="0"/>
                </a:rPr>
                <a:t>0</a:t>
              </a:r>
            </a:p>
          </p:txBody>
        </p:sp>
        <p:sp>
          <p:nvSpPr>
            <p:cNvPr id="975877" name="Text Box 5"/>
            <p:cNvSpPr txBox="1">
              <a:spLocks noChangeArrowheads="1"/>
            </p:cNvSpPr>
            <p:nvPr/>
          </p:nvSpPr>
          <p:spPr bwMode="gray">
            <a:xfrm>
              <a:off x="3312" y="1560"/>
              <a:ext cx="208"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r>
                <a:rPr kumimoji="0" lang="en-US" altLang="zh-TW" b="1">
                  <a:latin typeface="Tahoma" pitchFamily="34" charset="0"/>
                </a:rPr>
                <a:t>1</a:t>
              </a:r>
            </a:p>
          </p:txBody>
        </p:sp>
        <p:sp>
          <p:nvSpPr>
            <p:cNvPr id="975878" name="Text Box 6"/>
            <p:cNvSpPr txBox="1">
              <a:spLocks noChangeArrowheads="1"/>
            </p:cNvSpPr>
            <p:nvPr/>
          </p:nvSpPr>
          <p:spPr bwMode="gray">
            <a:xfrm>
              <a:off x="3312" y="2352"/>
              <a:ext cx="208"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r>
                <a:rPr kumimoji="0" lang="en-US" altLang="zh-TW" b="1">
                  <a:latin typeface="Tahoma" pitchFamily="34" charset="0"/>
                </a:rPr>
                <a:t>3</a:t>
              </a:r>
            </a:p>
          </p:txBody>
        </p:sp>
        <p:sp>
          <p:nvSpPr>
            <p:cNvPr id="975879" name="Text Box 7"/>
            <p:cNvSpPr txBox="1">
              <a:spLocks noChangeArrowheads="1"/>
            </p:cNvSpPr>
            <p:nvPr/>
          </p:nvSpPr>
          <p:spPr bwMode="gray">
            <a:xfrm>
              <a:off x="3312" y="1956"/>
              <a:ext cx="208"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r>
                <a:rPr kumimoji="0" lang="en-US" altLang="zh-TW" b="1">
                  <a:latin typeface="Tahoma" pitchFamily="34" charset="0"/>
                </a:rPr>
                <a:t>2</a:t>
              </a:r>
            </a:p>
          </p:txBody>
        </p:sp>
        <p:sp>
          <p:nvSpPr>
            <p:cNvPr id="975880" name="Rectangle 8"/>
            <p:cNvSpPr>
              <a:spLocks noChangeArrowheads="1"/>
            </p:cNvSpPr>
            <p:nvPr/>
          </p:nvSpPr>
          <p:spPr bwMode="gray">
            <a:xfrm>
              <a:off x="3234" y="1082"/>
              <a:ext cx="363" cy="158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zh-TW" altLang="en-US">
                <a:latin typeface="Arial" charset="0"/>
                <a:ea typeface="新細明體" charset="0"/>
              </a:endParaRPr>
            </a:p>
          </p:txBody>
        </p:sp>
        <p:sp>
          <p:nvSpPr>
            <p:cNvPr id="975881" name="Line 9"/>
            <p:cNvSpPr>
              <a:spLocks noChangeShapeType="1"/>
            </p:cNvSpPr>
            <p:nvPr/>
          </p:nvSpPr>
          <p:spPr bwMode="gray">
            <a:xfrm>
              <a:off x="3234" y="1082"/>
              <a:ext cx="363"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defRPr/>
              </a:pPr>
              <a:endParaRPr lang="zh-TW" altLang="en-US">
                <a:latin typeface="Arial" charset="0"/>
                <a:ea typeface="新細明體" charset="0"/>
              </a:endParaRPr>
            </a:p>
          </p:txBody>
        </p:sp>
        <p:sp>
          <p:nvSpPr>
            <p:cNvPr id="975882" name="Line 10"/>
            <p:cNvSpPr>
              <a:spLocks noChangeShapeType="1"/>
            </p:cNvSpPr>
            <p:nvPr/>
          </p:nvSpPr>
          <p:spPr bwMode="gray">
            <a:xfrm>
              <a:off x="3234" y="1478"/>
              <a:ext cx="363"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defRPr/>
              </a:pPr>
              <a:endParaRPr lang="zh-TW" altLang="en-US">
                <a:latin typeface="Arial" charset="0"/>
                <a:ea typeface="新細明體" charset="0"/>
              </a:endParaRPr>
            </a:p>
          </p:txBody>
        </p:sp>
        <p:sp>
          <p:nvSpPr>
            <p:cNvPr id="975883" name="Line 11"/>
            <p:cNvSpPr>
              <a:spLocks noChangeShapeType="1"/>
            </p:cNvSpPr>
            <p:nvPr/>
          </p:nvSpPr>
          <p:spPr bwMode="gray">
            <a:xfrm>
              <a:off x="3234" y="1874"/>
              <a:ext cx="363"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defRPr/>
              </a:pPr>
              <a:endParaRPr lang="zh-TW" altLang="en-US">
                <a:latin typeface="Arial" charset="0"/>
                <a:ea typeface="新細明體" charset="0"/>
              </a:endParaRPr>
            </a:p>
          </p:txBody>
        </p:sp>
        <p:sp>
          <p:nvSpPr>
            <p:cNvPr id="975884" name="Line 12"/>
            <p:cNvSpPr>
              <a:spLocks noChangeShapeType="1"/>
            </p:cNvSpPr>
            <p:nvPr/>
          </p:nvSpPr>
          <p:spPr bwMode="gray">
            <a:xfrm>
              <a:off x="3234" y="2270"/>
              <a:ext cx="363"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defRPr/>
              </a:pPr>
              <a:endParaRPr lang="zh-TW" altLang="en-US">
                <a:latin typeface="Arial" charset="0"/>
                <a:ea typeface="新細明體" charset="0"/>
              </a:endParaRPr>
            </a:p>
          </p:txBody>
        </p:sp>
        <p:sp>
          <p:nvSpPr>
            <p:cNvPr id="975885" name="Line 13"/>
            <p:cNvSpPr>
              <a:spLocks noChangeShapeType="1"/>
            </p:cNvSpPr>
            <p:nvPr/>
          </p:nvSpPr>
          <p:spPr bwMode="gray">
            <a:xfrm>
              <a:off x="3234" y="2666"/>
              <a:ext cx="363"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defRPr/>
              </a:pPr>
              <a:endParaRPr lang="zh-TW" altLang="en-US">
                <a:latin typeface="Arial" charset="0"/>
                <a:ea typeface="新細明體" charset="0"/>
              </a:endParaRPr>
            </a:p>
          </p:txBody>
        </p:sp>
      </p:grpSp>
      <p:sp>
        <p:nvSpPr>
          <p:cNvPr id="975886" name="Rectangle 14"/>
          <p:cNvSpPr>
            <a:spLocks noChangeArrowheads="1"/>
          </p:cNvSpPr>
          <p:nvPr/>
        </p:nvSpPr>
        <p:spPr bwMode="auto">
          <a:xfrm>
            <a:off x="887413" y="1911350"/>
            <a:ext cx="4418012" cy="1539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062" tIns="49031" rIns="98062" bIns="49031"/>
          <a:lstStyle/>
          <a:p>
            <a:pPr marL="346075" indent="-346075">
              <a:spcBef>
                <a:spcPct val="10000"/>
              </a:spcBef>
              <a:spcAft>
                <a:spcPct val="10000"/>
              </a:spcAft>
              <a:buClr>
                <a:srgbClr val="0C479D"/>
              </a:buClr>
              <a:buSzPct val="80000"/>
              <a:buFont typeface="Wingdings" pitchFamily="2" charset="2"/>
              <a:buChar char="u"/>
            </a:pPr>
            <a:r>
              <a:rPr lang="en-US" altLang="zh-TW" sz="2400" b="1">
                <a:solidFill>
                  <a:srgbClr val="000099"/>
                </a:solidFill>
                <a:latin typeface="Tahoma" pitchFamily="34" charset="0"/>
              </a:rPr>
              <a:t>M40e/M320—Numbered from top to bottom</a:t>
            </a:r>
          </a:p>
        </p:txBody>
      </p:sp>
      <p:sp>
        <p:nvSpPr>
          <p:cNvPr id="975887" name="Rectangle 15"/>
          <p:cNvSpPr>
            <a:spLocks noChangeArrowheads="1"/>
          </p:cNvSpPr>
          <p:nvPr/>
        </p:nvSpPr>
        <p:spPr bwMode="auto">
          <a:xfrm>
            <a:off x="901700" y="4167188"/>
            <a:ext cx="4038600" cy="99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400050" indent="-400050" eaLnBrk="0" hangingPunct="0">
              <a:spcBef>
                <a:spcPct val="20000"/>
              </a:spcBef>
              <a:buSzPct val="80000"/>
              <a:buFont typeface="Wingdings" pitchFamily="2" charset="2"/>
              <a:buChar char="u"/>
            </a:pPr>
            <a:r>
              <a:rPr kumimoji="0" lang="en-US" altLang="zh-TW" sz="2400" b="1">
                <a:solidFill>
                  <a:srgbClr val="002FA4"/>
                </a:solidFill>
                <a:latin typeface="Tahoma" pitchFamily="34" charset="0"/>
              </a:rPr>
              <a:t>M7i/M10i—Numbered from right to left</a:t>
            </a:r>
          </a:p>
        </p:txBody>
      </p:sp>
      <p:sp>
        <p:nvSpPr>
          <p:cNvPr id="975888" name="Text Box 16"/>
          <p:cNvSpPr txBox="1">
            <a:spLocks noChangeArrowheads="1"/>
          </p:cNvSpPr>
          <p:nvPr/>
        </p:nvSpPr>
        <p:spPr bwMode="gray">
          <a:xfrm>
            <a:off x="7377113" y="4102100"/>
            <a:ext cx="3302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r>
              <a:rPr kumimoji="0" lang="en-US" altLang="zh-TW" b="1">
                <a:latin typeface="Tahoma" pitchFamily="34" charset="0"/>
              </a:rPr>
              <a:t>0</a:t>
            </a:r>
          </a:p>
        </p:txBody>
      </p:sp>
      <p:sp>
        <p:nvSpPr>
          <p:cNvPr id="975889" name="Text Box 17"/>
          <p:cNvSpPr txBox="1">
            <a:spLocks noChangeArrowheads="1"/>
          </p:cNvSpPr>
          <p:nvPr/>
        </p:nvSpPr>
        <p:spPr bwMode="gray">
          <a:xfrm>
            <a:off x="6748463" y="4102100"/>
            <a:ext cx="3302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r>
              <a:rPr kumimoji="0" lang="en-US" altLang="zh-TW" b="1">
                <a:latin typeface="Tahoma" pitchFamily="34" charset="0"/>
              </a:rPr>
              <a:t>1</a:t>
            </a:r>
          </a:p>
        </p:txBody>
      </p:sp>
      <p:sp>
        <p:nvSpPr>
          <p:cNvPr id="975890" name="Text Box 18"/>
          <p:cNvSpPr txBox="1">
            <a:spLocks noChangeArrowheads="1"/>
          </p:cNvSpPr>
          <p:nvPr/>
        </p:nvSpPr>
        <p:spPr bwMode="gray">
          <a:xfrm>
            <a:off x="5491163" y="4102100"/>
            <a:ext cx="3302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r>
              <a:rPr kumimoji="0" lang="en-US" altLang="zh-TW" b="1">
                <a:latin typeface="Tahoma" pitchFamily="34" charset="0"/>
              </a:rPr>
              <a:t>3</a:t>
            </a:r>
          </a:p>
        </p:txBody>
      </p:sp>
      <p:sp>
        <p:nvSpPr>
          <p:cNvPr id="975891" name="Text Box 19"/>
          <p:cNvSpPr txBox="1">
            <a:spLocks noChangeArrowheads="1"/>
          </p:cNvSpPr>
          <p:nvPr/>
        </p:nvSpPr>
        <p:spPr bwMode="gray">
          <a:xfrm>
            <a:off x="6119813" y="4102100"/>
            <a:ext cx="3302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r>
              <a:rPr kumimoji="0" lang="en-US" altLang="zh-TW" b="1">
                <a:latin typeface="Tahoma" pitchFamily="34" charset="0"/>
              </a:rPr>
              <a:t>2</a:t>
            </a:r>
          </a:p>
        </p:txBody>
      </p:sp>
      <p:sp>
        <p:nvSpPr>
          <p:cNvPr id="975892" name="Rectangle 20"/>
          <p:cNvSpPr>
            <a:spLocks noChangeArrowheads="1"/>
          </p:cNvSpPr>
          <p:nvPr/>
        </p:nvSpPr>
        <p:spPr bwMode="gray">
          <a:xfrm rot="5400000">
            <a:off x="6312693" y="3028157"/>
            <a:ext cx="576263" cy="2514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zh-TW" altLang="en-US">
              <a:latin typeface="Arial" charset="0"/>
              <a:ea typeface="新細明體" charset="0"/>
            </a:endParaRPr>
          </a:p>
        </p:txBody>
      </p:sp>
      <p:sp>
        <p:nvSpPr>
          <p:cNvPr id="975893" name="Line 21"/>
          <p:cNvSpPr>
            <a:spLocks noChangeShapeType="1"/>
          </p:cNvSpPr>
          <p:nvPr/>
        </p:nvSpPr>
        <p:spPr bwMode="gray">
          <a:xfrm rot="5400000">
            <a:off x="7568406" y="4285457"/>
            <a:ext cx="576263"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defRPr/>
            </a:pPr>
            <a:endParaRPr lang="zh-TW" altLang="en-US">
              <a:latin typeface="Arial" charset="0"/>
              <a:ea typeface="新細明體" charset="0"/>
            </a:endParaRPr>
          </a:p>
        </p:txBody>
      </p:sp>
      <p:sp>
        <p:nvSpPr>
          <p:cNvPr id="975894" name="Line 22"/>
          <p:cNvSpPr>
            <a:spLocks noChangeShapeType="1"/>
          </p:cNvSpPr>
          <p:nvPr/>
        </p:nvSpPr>
        <p:spPr bwMode="gray">
          <a:xfrm rot="5400000">
            <a:off x="6939756" y="4285457"/>
            <a:ext cx="576263"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defRPr/>
            </a:pPr>
            <a:endParaRPr lang="zh-TW" altLang="en-US">
              <a:latin typeface="Arial" charset="0"/>
              <a:ea typeface="新細明體" charset="0"/>
            </a:endParaRPr>
          </a:p>
        </p:txBody>
      </p:sp>
      <p:sp>
        <p:nvSpPr>
          <p:cNvPr id="975895" name="Line 23"/>
          <p:cNvSpPr>
            <a:spLocks noChangeShapeType="1"/>
          </p:cNvSpPr>
          <p:nvPr/>
        </p:nvSpPr>
        <p:spPr bwMode="gray">
          <a:xfrm rot="5400000">
            <a:off x="6312693" y="4285457"/>
            <a:ext cx="576263"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defRPr/>
            </a:pPr>
            <a:endParaRPr lang="zh-TW" altLang="en-US">
              <a:latin typeface="Arial" charset="0"/>
              <a:ea typeface="新細明體" charset="0"/>
            </a:endParaRPr>
          </a:p>
        </p:txBody>
      </p:sp>
      <p:sp>
        <p:nvSpPr>
          <p:cNvPr id="975896" name="Line 24"/>
          <p:cNvSpPr>
            <a:spLocks noChangeShapeType="1"/>
          </p:cNvSpPr>
          <p:nvPr/>
        </p:nvSpPr>
        <p:spPr bwMode="gray">
          <a:xfrm rot="5400000">
            <a:off x="5682456" y="4285457"/>
            <a:ext cx="576263"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defRPr/>
            </a:pPr>
            <a:endParaRPr lang="zh-TW" altLang="en-US">
              <a:latin typeface="Arial" charset="0"/>
              <a:ea typeface="新細明體" charset="0"/>
            </a:endParaRPr>
          </a:p>
        </p:txBody>
      </p:sp>
      <p:sp>
        <p:nvSpPr>
          <p:cNvPr id="975897" name="Line 25"/>
          <p:cNvSpPr>
            <a:spLocks noChangeShapeType="1"/>
          </p:cNvSpPr>
          <p:nvPr/>
        </p:nvSpPr>
        <p:spPr bwMode="gray">
          <a:xfrm rot="5400000">
            <a:off x="5053806" y="4285457"/>
            <a:ext cx="576263"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defRPr/>
            </a:pPr>
            <a:endParaRPr lang="zh-TW" altLang="en-US">
              <a:latin typeface="Arial" charset="0"/>
              <a:ea typeface="新細明體" charset="0"/>
            </a:endParaRPr>
          </a:p>
        </p:txBody>
      </p:sp>
      <p:sp>
        <p:nvSpPr>
          <p:cNvPr id="975898" name="Line 26"/>
          <p:cNvSpPr>
            <a:spLocks noChangeShapeType="1"/>
          </p:cNvSpPr>
          <p:nvPr/>
        </p:nvSpPr>
        <p:spPr bwMode="gray">
          <a:xfrm>
            <a:off x="7596188" y="1244600"/>
            <a:ext cx="0" cy="2286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zh-TW" altLang="en-US">
              <a:latin typeface="Arial" charset="0"/>
              <a:ea typeface="新細明體" charset="0"/>
            </a:endParaRPr>
          </a:p>
        </p:txBody>
      </p:sp>
      <p:sp>
        <p:nvSpPr>
          <p:cNvPr id="975899" name="Line 27"/>
          <p:cNvSpPr>
            <a:spLocks noChangeShapeType="1"/>
          </p:cNvSpPr>
          <p:nvPr/>
        </p:nvSpPr>
        <p:spPr bwMode="gray">
          <a:xfrm rot="5400000">
            <a:off x="6600825" y="3581400"/>
            <a:ext cx="0" cy="2286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zh-TW" altLang="en-US">
              <a:latin typeface="Arial" charset="0"/>
              <a:ea typeface="新細明體" charset="0"/>
            </a:endParaRPr>
          </a:p>
        </p:txBody>
      </p:sp>
      <p:pic>
        <p:nvPicPr>
          <p:cNvPr id="975900" name="Picture 28" descr="fica"/>
          <p:cNvPicPr>
            <a:picLocks noChangeAspect="1" noChangeArrowheads="1"/>
          </p:cNvPicPr>
          <p:nvPr/>
        </p:nvPicPr>
        <p:blipFill>
          <a:blip r:embed="rId2"/>
          <a:srcRect r="50473" b="9860"/>
          <a:stretch>
            <a:fillRect/>
          </a:stretch>
        </p:blipFill>
        <p:spPr bwMode="auto">
          <a:xfrm>
            <a:off x="5003800" y="4876800"/>
            <a:ext cx="3330575" cy="1944688"/>
          </a:xfrm>
          <a:prstGeom prst="rect">
            <a:avLst/>
          </a:prstGeom>
          <a:solidFill>
            <a:schemeClr val="bg1"/>
          </a:solidFill>
          <a:ln w="9525">
            <a:solidFill>
              <a:schemeClr val="tx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75900"/>
                                        </p:tgtEl>
                                        <p:attrNameLst>
                                          <p:attrName>style.visibility</p:attrName>
                                        </p:attrNameLst>
                                      </p:cBhvr>
                                      <p:to>
                                        <p:strVal val="visible"/>
                                      </p:to>
                                    </p:set>
                                    <p:anim calcmode="lin" valueType="num">
                                      <p:cBhvr additive="base">
                                        <p:cTn id="7" dur="500" fill="hold"/>
                                        <p:tgtEl>
                                          <p:spTgt spid="975900"/>
                                        </p:tgtEl>
                                        <p:attrNameLst>
                                          <p:attrName>ppt_x</p:attrName>
                                        </p:attrNameLst>
                                      </p:cBhvr>
                                      <p:tavLst>
                                        <p:tav tm="0">
                                          <p:val>
                                            <p:strVal val="#ppt_x"/>
                                          </p:val>
                                        </p:tav>
                                        <p:tav tm="100000">
                                          <p:val>
                                            <p:strVal val="#ppt_x"/>
                                          </p:val>
                                        </p:tav>
                                      </p:tavLst>
                                    </p:anim>
                                    <p:anim calcmode="lin" valueType="num">
                                      <p:cBhvr additive="base">
                                        <p:cTn id="8" dur="500" fill="hold"/>
                                        <p:tgtEl>
                                          <p:spTgt spid="9759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p:cNvSpPr>
            <a:spLocks noGrp="1" noChangeArrowheads="1"/>
          </p:cNvSpPr>
          <p:nvPr>
            <p:ph type="title"/>
          </p:nvPr>
        </p:nvSpPr>
        <p:spPr/>
        <p:txBody>
          <a:bodyPr/>
          <a:lstStyle/>
          <a:p>
            <a:pPr>
              <a:defRPr/>
            </a:pPr>
            <a:r>
              <a:rPr lang="en-US" altLang="zh-TW" smtClean="0"/>
              <a:t>Port Numbering</a:t>
            </a:r>
          </a:p>
        </p:txBody>
      </p:sp>
      <p:grpSp>
        <p:nvGrpSpPr>
          <p:cNvPr id="175106" name="Group 3"/>
          <p:cNvGrpSpPr>
            <a:grpSpLocks/>
          </p:cNvGrpSpPr>
          <p:nvPr/>
        </p:nvGrpSpPr>
        <p:grpSpPr bwMode="auto">
          <a:xfrm>
            <a:off x="5848350" y="1905000"/>
            <a:ext cx="1168400" cy="1752600"/>
            <a:chOff x="4544" y="1056"/>
            <a:chExt cx="736" cy="1104"/>
          </a:xfrm>
        </p:grpSpPr>
        <p:sp>
          <p:nvSpPr>
            <p:cNvPr id="976900" name="Rectangle 4"/>
            <p:cNvSpPr>
              <a:spLocks noChangeArrowheads="1"/>
            </p:cNvSpPr>
            <p:nvPr/>
          </p:nvSpPr>
          <p:spPr bwMode="gray">
            <a:xfrm>
              <a:off x="4544" y="1056"/>
              <a:ext cx="736" cy="110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zh-TW" altLang="en-US">
                <a:latin typeface="Arial" charset="0"/>
                <a:ea typeface="新細明體" charset="0"/>
              </a:endParaRPr>
            </a:p>
          </p:txBody>
        </p:sp>
        <p:sp>
          <p:nvSpPr>
            <p:cNvPr id="976901" name="Rectangle 5"/>
            <p:cNvSpPr>
              <a:spLocks noChangeArrowheads="1"/>
            </p:cNvSpPr>
            <p:nvPr/>
          </p:nvSpPr>
          <p:spPr bwMode="gray">
            <a:xfrm>
              <a:off x="4991" y="1187"/>
              <a:ext cx="158" cy="36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976902" name="Rectangle 6"/>
            <p:cNvSpPr>
              <a:spLocks noChangeArrowheads="1"/>
            </p:cNvSpPr>
            <p:nvPr/>
          </p:nvSpPr>
          <p:spPr bwMode="gray">
            <a:xfrm>
              <a:off x="4675" y="1187"/>
              <a:ext cx="158" cy="36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976903" name="Rectangle 7"/>
            <p:cNvSpPr>
              <a:spLocks noChangeArrowheads="1"/>
            </p:cNvSpPr>
            <p:nvPr/>
          </p:nvSpPr>
          <p:spPr bwMode="gray">
            <a:xfrm>
              <a:off x="4991" y="1661"/>
              <a:ext cx="158" cy="36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976904" name="Rectangle 8"/>
            <p:cNvSpPr>
              <a:spLocks noChangeArrowheads="1"/>
            </p:cNvSpPr>
            <p:nvPr/>
          </p:nvSpPr>
          <p:spPr bwMode="gray">
            <a:xfrm>
              <a:off x="4675" y="1661"/>
              <a:ext cx="158" cy="36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976905" name="Text Box 9"/>
            <p:cNvSpPr txBox="1">
              <a:spLocks noChangeArrowheads="1"/>
            </p:cNvSpPr>
            <p:nvPr/>
          </p:nvSpPr>
          <p:spPr bwMode="gray">
            <a:xfrm>
              <a:off x="4966" y="1255"/>
              <a:ext cx="208"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r>
                <a:rPr kumimoji="0" lang="en-US" altLang="zh-TW" b="1">
                  <a:latin typeface="Tahoma" pitchFamily="34" charset="0"/>
                </a:rPr>
                <a:t>0</a:t>
              </a:r>
            </a:p>
          </p:txBody>
        </p:sp>
        <p:sp>
          <p:nvSpPr>
            <p:cNvPr id="976906" name="Text Box 10"/>
            <p:cNvSpPr txBox="1">
              <a:spLocks noChangeArrowheads="1"/>
            </p:cNvSpPr>
            <p:nvPr/>
          </p:nvSpPr>
          <p:spPr bwMode="gray">
            <a:xfrm>
              <a:off x="4966" y="1729"/>
              <a:ext cx="208"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r>
                <a:rPr kumimoji="0" lang="en-US" altLang="zh-TW" b="1">
                  <a:latin typeface="Tahoma" pitchFamily="34" charset="0"/>
                </a:rPr>
                <a:t>1</a:t>
              </a:r>
            </a:p>
          </p:txBody>
        </p:sp>
        <p:sp>
          <p:nvSpPr>
            <p:cNvPr id="976907" name="Text Box 11"/>
            <p:cNvSpPr txBox="1">
              <a:spLocks noChangeArrowheads="1"/>
            </p:cNvSpPr>
            <p:nvPr/>
          </p:nvSpPr>
          <p:spPr bwMode="gray">
            <a:xfrm>
              <a:off x="4650" y="1255"/>
              <a:ext cx="208"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r>
                <a:rPr kumimoji="0" lang="en-US" altLang="zh-TW" b="1">
                  <a:latin typeface="Tahoma" pitchFamily="34" charset="0"/>
                </a:rPr>
                <a:t>2</a:t>
              </a:r>
            </a:p>
          </p:txBody>
        </p:sp>
        <p:sp>
          <p:nvSpPr>
            <p:cNvPr id="976908" name="Text Box 12"/>
            <p:cNvSpPr txBox="1">
              <a:spLocks noChangeArrowheads="1"/>
            </p:cNvSpPr>
            <p:nvPr/>
          </p:nvSpPr>
          <p:spPr bwMode="gray">
            <a:xfrm>
              <a:off x="4650" y="1729"/>
              <a:ext cx="208"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r>
                <a:rPr kumimoji="0" lang="en-US" altLang="zh-TW" b="1">
                  <a:latin typeface="Tahoma" pitchFamily="34" charset="0"/>
                </a:rPr>
                <a:t>3</a:t>
              </a:r>
            </a:p>
          </p:txBody>
        </p:sp>
        <p:sp>
          <p:nvSpPr>
            <p:cNvPr id="976909" name="Line 13"/>
            <p:cNvSpPr>
              <a:spLocks noChangeShapeType="1"/>
            </p:cNvSpPr>
            <p:nvPr/>
          </p:nvSpPr>
          <p:spPr bwMode="gray">
            <a:xfrm>
              <a:off x="5219" y="1161"/>
              <a:ext cx="0" cy="89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976910" name="Line 14"/>
            <p:cNvSpPr>
              <a:spLocks noChangeShapeType="1"/>
            </p:cNvSpPr>
            <p:nvPr/>
          </p:nvSpPr>
          <p:spPr bwMode="gray">
            <a:xfrm flipH="1">
              <a:off x="4623" y="2099"/>
              <a:ext cx="60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grpSp>
      <p:sp>
        <p:nvSpPr>
          <p:cNvPr id="976911" name="Rectangle 15"/>
          <p:cNvSpPr>
            <a:spLocks noChangeArrowheads="1"/>
          </p:cNvSpPr>
          <p:nvPr/>
        </p:nvSpPr>
        <p:spPr bwMode="auto">
          <a:xfrm>
            <a:off x="1136650" y="1971675"/>
            <a:ext cx="3581400" cy="140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400050" indent="-400050" eaLnBrk="0" hangingPunct="0">
              <a:spcBef>
                <a:spcPct val="20000"/>
              </a:spcBef>
              <a:buSzPct val="80000"/>
              <a:buFont typeface="Wingdings" pitchFamily="2" charset="2"/>
              <a:buChar char="u"/>
            </a:pPr>
            <a:r>
              <a:rPr kumimoji="0" lang="en-US" altLang="zh-TW" sz="2800" b="1">
                <a:solidFill>
                  <a:srgbClr val="002FA4"/>
                </a:solidFill>
                <a:latin typeface="Tahoma" pitchFamily="34" charset="0"/>
              </a:rPr>
              <a:t>M40e/M320</a:t>
            </a:r>
          </a:p>
          <a:p>
            <a:pPr marL="914400" lvl="1" indent="-342900" eaLnBrk="0" hangingPunct="0">
              <a:spcBef>
                <a:spcPct val="20000"/>
              </a:spcBef>
              <a:buSzPct val="80000"/>
              <a:buFont typeface="Wingdings" pitchFamily="2" charset="2"/>
              <a:buChar char="v"/>
            </a:pPr>
            <a:r>
              <a:rPr kumimoji="0" lang="en-US" altLang="zh-TW" sz="2400" b="1">
                <a:solidFill>
                  <a:srgbClr val="002FA4"/>
                </a:solidFill>
                <a:latin typeface="Tahoma" pitchFamily="34" charset="0"/>
              </a:rPr>
              <a:t>Top to bottom</a:t>
            </a:r>
          </a:p>
          <a:p>
            <a:pPr marL="914400" lvl="1" indent="-342900" eaLnBrk="0" hangingPunct="0">
              <a:spcBef>
                <a:spcPct val="20000"/>
              </a:spcBef>
              <a:buSzPct val="80000"/>
              <a:buFont typeface="Wingdings" pitchFamily="2" charset="2"/>
              <a:buChar char="v"/>
            </a:pPr>
            <a:r>
              <a:rPr kumimoji="0" lang="en-US" altLang="zh-TW" sz="2400" b="1">
                <a:solidFill>
                  <a:srgbClr val="002FA4"/>
                </a:solidFill>
                <a:latin typeface="Tahoma" pitchFamily="34" charset="0"/>
              </a:rPr>
              <a:t>Right to left</a:t>
            </a:r>
            <a:endParaRPr kumimoji="0" lang="en-US" altLang="zh-TW" sz="2400" b="1">
              <a:solidFill>
                <a:srgbClr val="FF0000"/>
              </a:solidFill>
              <a:latin typeface="Tahoma" pitchFamily="34" charset="0"/>
            </a:endParaRPr>
          </a:p>
        </p:txBody>
      </p:sp>
      <p:sp>
        <p:nvSpPr>
          <p:cNvPr id="976912" name="Rectangle 16"/>
          <p:cNvSpPr>
            <a:spLocks noChangeArrowheads="1"/>
          </p:cNvSpPr>
          <p:nvPr/>
        </p:nvSpPr>
        <p:spPr bwMode="auto">
          <a:xfrm>
            <a:off x="1136650" y="4114800"/>
            <a:ext cx="3581400" cy="140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400050" indent="-400050" eaLnBrk="0" hangingPunct="0">
              <a:spcBef>
                <a:spcPct val="20000"/>
              </a:spcBef>
              <a:buSzPct val="80000"/>
              <a:buFont typeface="Wingdings" pitchFamily="2" charset="2"/>
              <a:buChar char="u"/>
            </a:pPr>
            <a:r>
              <a:rPr kumimoji="0" lang="en-US" altLang="zh-TW" sz="2800" b="1">
                <a:solidFill>
                  <a:srgbClr val="002FA4"/>
                </a:solidFill>
                <a:latin typeface="Tahoma" pitchFamily="34" charset="0"/>
              </a:rPr>
              <a:t>M7i/M10i</a:t>
            </a:r>
          </a:p>
          <a:p>
            <a:pPr marL="914400" lvl="1" indent="-342900" eaLnBrk="0" hangingPunct="0">
              <a:spcBef>
                <a:spcPct val="20000"/>
              </a:spcBef>
              <a:buSzPct val="80000"/>
              <a:buFont typeface="Wingdings" pitchFamily="2" charset="2"/>
              <a:buChar char="v"/>
            </a:pPr>
            <a:r>
              <a:rPr kumimoji="0" lang="en-US" altLang="zh-TW" sz="2400" b="1">
                <a:solidFill>
                  <a:srgbClr val="002FA4"/>
                </a:solidFill>
                <a:latin typeface="Tahoma" pitchFamily="34" charset="0"/>
              </a:rPr>
              <a:t>Right to left</a:t>
            </a:r>
          </a:p>
          <a:p>
            <a:pPr marL="914400" lvl="1" indent="-342900" eaLnBrk="0" hangingPunct="0">
              <a:spcBef>
                <a:spcPct val="20000"/>
              </a:spcBef>
              <a:buSzPct val="80000"/>
              <a:buFont typeface="Wingdings" pitchFamily="2" charset="2"/>
              <a:buChar char="v"/>
            </a:pPr>
            <a:r>
              <a:rPr kumimoji="0" lang="en-US" altLang="zh-TW" sz="2400" b="1">
                <a:solidFill>
                  <a:srgbClr val="002FA4"/>
                </a:solidFill>
                <a:latin typeface="Tahoma" pitchFamily="34" charset="0"/>
              </a:rPr>
              <a:t>Bottom to top</a:t>
            </a:r>
            <a:endParaRPr kumimoji="0" lang="en-US" altLang="zh-TW" sz="2400" b="1">
              <a:solidFill>
                <a:srgbClr val="FF0000"/>
              </a:solidFill>
              <a:latin typeface="Tahoma" pitchFamily="34" charset="0"/>
            </a:endParaRPr>
          </a:p>
        </p:txBody>
      </p:sp>
      <p:grpSp>
        <p:nvGrpSpPr>
          <p:cNvPr id="175109" name="Group 17"/>
          <p:cNvGrpSpPr>
            <a:grpSpLocks/>
          </p:cNvGrpSpPr>
          <p:nvPr/>
        </p:nvGrpSpPr>
        <p:grpSpPr bwMode="auto">
          <a:xfrm>
            <a:off x="5556250" y="4406900"/>
            <a:ext cx="1752600" cy="1168400"/>
            <a:chOff x="2840" y="2776"/>
            <a:chExt cx="1104" cy="736"/>
          </a:xfrm>
        </p:grpSpPr>
        <p:sp>
          <p:nvSpPr>
            <p:cNvPr id="976914" name="Rectangle 18"/>
            <p:cNvSpPr>
              <a:spLocks noChangeArrowheads="1"/>
            </p:cNvSpPr>
            <p:nvPr/>
          </p:nvSpPr>
          <p:spPr bwMode="gray">
            <a:xfrm rot="5400000">
              <a:off x="3024" y="2592"/>
              <a:ext cx="736" cy="110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zh-TW" altLang="en-US">
                <a:latin typeface="Arial" charset="0"/>
                <a:ea typeface="新細明體" charset="0"/>
              </a:endParaRPr>
            </a:p>
          </p:txBody>
        </p:sp>
        <p:sp>
          <p:nvSpPr>
            <p:cNvPr id="976915" name="Rectangle 19"/>
            <p:cNvSpPr>
              <a:spLocks noChangeArrowheads="1"/>
            </p:cNvSpPr>
            <p:nvPr/>
          </p:nvSpPr>
          <p:spPr bwMode="gray">
            <a:xfrm rot="5400000">
              <a:off x="3549" y="3117"/>
              <a:ext cx="158" cy="36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976916" name="Rectangle 20"/>
            <p:cNvSpPr>
              <a:spLocks noChangeArrowheads="1"/>
            </p:cNvSpPr>
            <p:nvPr/>
          </p:nvSpPr>
          <p:spPr bwMode="gray">
            <a:xfrm rot="5400000">
              <a:off x="3549" y="2801"/>
              <a:ext cx="158" cy="36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976917" name="Rectangle 21"/>
            <p:cNvSpPr>
              <a:spLocks noChangeArrowheads="1"/>
            </p:cNvSpPr>
            <p:nvPr/>
          </p:nvSpPr>
          <p:spPr bwMode="gray">
            <a:xfrm rot="5400000">
              <a:off x="3075" y="3117"/>
              <a:ext cx="158" cy="36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976918" name="Rectangle 22"/>
            <p:cNvSpPr>
              <a:spLocks noChangeArrowheads="1"/>
            </p:cNvSpPr>
            <p:nvPr/>
          </p:nvSpPr>
          <p:spPr bwMode="gray">
            <a:xfrm rot="5400000">
              <a:off x="3075" y="2801"/>
              <a:ext cx="158" cy="36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976919" name="Text Box 23"/>
            <p:cNvSpPr txBox="1">
              <a:spLocks noChangeArrowheads="1"/>
            </p:cNvSpPr>
            <p:nvPr/>
          </p:nvSpPr>
          <p:spPr bwMode="gray">
            <a:xfrm>
              <a:off x="3524" y="3185"/>
              <a:ext cx="208"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r>
                <a:rPr kumimoji="0" lang="en-US" altLang="zh-TW" b="1">
                  <a:latin typeface="Tahoma" pitchFamily="34" charset="0"/>
                </a:rPr>
                <a:t>0</a:t>
              </a:r>
            </a:p>
          </p:txBody>
        </p:sp>
        <p:sp>
          <p:nvSpPr>
            <p:cNvPr id="976920" name="Text Box 24"/>
            <p:cNvSpPr txBox="1">
              <a:spLocks noChangeArrowheads="1"/>
            </p:cNvSpPr>
            <p:nvPr/>
          </p:nvSpPr>
          <p:spPr bwMode="gray">
            <a:xfrm>
              <a:off x="3050" y="3185"/>
              <a:ext cx="208"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r>
                <a:rPr kumimoji="0" lang="en-US" altLang="zh-TW" b="1">
                  <a:latin typeface="Tahoma" pitchFamily="34" charset="0"/>
                </a:rPr>
                <a:t>1</a:t>
              </a:r>
            </a:p>
          </p:txBody>
        </p:sp>
        <p:sp>
          <p:nvSpPr>
            <p:cNvPr id="976921" name="Text Box 25"/>
            <p:cNvSpPr txBox="1">
              <a:spLocks noChangeArrowheads="1"/>
            </p:cNvSpPr>
            <p:nvPr/>
          </p:nvSpPr>
          <p:spPr bwMode="gray">
            <a:xfrm>
              <a:off x="3524" y="2869"/>
              <a:ext cx="208"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r>
                <a:rPr kumimoji="0" lang="en-US" altLang="zh-TW" b="1">
                  <a:latin typeface="Tahoma" pitchFamily="34" charset="0"/>
                </a:rPr>
                <a:t>2</a:t>
              </a:r>
            </a:p>
          </p:txBody>
        </p:sp>
        <p:sp>
          <p:nvSpPr>
            <p:cNvPr id="976922" name="Text Box 26"/>
            <p:cNvSpPr txBox="1">
              <a:spLocks noChangeArrowheads="1"/>
            </p:cNvSpPr>
            <p:nvPr/>
          </p:nvSpPr>
          <p:spPr bwMode="gray">
            <a:xfrm>
              <a:off x="3050" y="2869"/>
              <a:ext cx="208"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r>
                <a:rPr kumimoji="0" lang="en-US" altLang="zh-TW" b="1">
                  <a:latin typeface="Tahoma" pitchFamily="34" charset="0"/>
                </a:rPr>
                <a:t>3</a:t>
              </a:r>
            </a:p>
          </p:txBody>
        </p:sp>
        <p:sp>
          <p:nvSpPr>
            <p:cNvPr id="976923" name="Line 27"/>
            <p:cNvSpPr>
              <a:spLocks noChangeShapeType="1"/>
            </p:cNvSpPr>
            <p:nvPr/>
          </p:nvSpPr>
          <p:spPr bwMode="gray">
            <a:xfrm rot="5400000">
              <a:off x="3391" y="3003"/>
              <a:ext cx="0" cy="89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976924" name="Line 28"/>
            <p:cNvSpPr>
              <a:spLocks noChangeShapeType="1"/>
            </p:cNvSpPr>
            <p:nvPr/>
          </p:nvSpPr>
          <p:spPr bwMode="gray">
            <a:xfrm rot="5400000" flipH="1">
              <a:off x="2598" y="3156"/>
              <a:ext cx="60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gr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p:txBody>
          <a:bodyPr/>
          <a:lstStyle/>
          <a:p>
            <a:pPr>
              <a:defRPr/>
            </a:pPr>
            <a:r>
              <a:rPr lang="en-US" altLang="zh-TW" smtClean="0"/>
              <a:t>Logical Units</a:t>
            </a:r>
          </a:p>
        </p:txBody>
      </p:sp>
      <p:sp>
        <p:nvSpPr>
          <p:cNvPr id="433155" name="Rectangle 3"/>
          <p:cNvSpPr>
            <a:spLocks noGrp="1" noChangeArrowheads="1"/>
          </p:cNvSpPr>
          <p:nvPr>
            <p:ph type="body" idx="1"/>
          </p:nvPr>
        </p:nvSpPr>
        <p:spPr>
          <a:xfrm>
            <a:off x="304800" y="1241425"/>
            <a:ext cx="8589963" cy="5064125"/>
          </a:xfrm>
        </p:spPr>
        <p:txBody>
          <a:bodyPr/>
          <a:lstStyle/>
          <a:p>
            <a:pPr>
              <a:lnSpc>
                <a:spcPct val="90000"/>
              </a:lnSpc>
            </a:pPr>
            <a:r>
              <a:rPr lang="en-US" altLang="zh-TW" smtClean="0"/>
              <a:t>Logical units are like sub-interfaces in other equipment</a:t>
            </a:r>
          </a:p>
          <a:p>
            <a:pPr lvl="1">
              <a:lnSpc>
                <a:spcPct val="90000"/>
              </a:lnSpc>
            </a:pPr>
            <a:r>
              <a:rPr lang="en-US" altLang="zh-TW" smtClean="0"/>
              <a:t>Except in JUNOS software, a logical unit is </a:t>
            </a:r>
            <a:r>
              <a:rPr lang="en-US" altLang="zh-TW" u="sng" smtClean="0"/>
              <a:t>always</a:t>
            </a:r>
            <a:r>
              <a:rPr lang="en-US" altLang="zh-TW" smtClean="0"/>
              <a:t> required</a:t>
            </a:r>
          </a:p>
          <a:p>
            <a:pPr lvl="2">
              <a:lnSpc>
                <a:spcPct val="90000"/>
              </a:lnSpc>
            </a:pPr>
            <a:r>
              <a:rPr lang="en-US" altLang="zh-TW" smtClean="0"/>
              <a:t>Also used to support multipoint technologies like Frame Relay, ATM, or VLANs</a:t>
            </a:r>
          </a:p>
          <a:p>
            <a:pPr>
              <a:lnSpc>
                <a:spcPct val="90000"/>
              </a:lnSpc>
            </a:pPr>
            <a:endParaRPr lang="en-US" altLang="zh-TW" smtClean="0"/>
          </a:p>
          <a:p>
            <a:pPr lvl="1">
              <a:lnSpc>
                <a:spcPct val="90000"/>
              </a:lnSpc>
            </a:pPr>
            <a:r>
              <a:rPr lang="en-US" altLang="zh-TW" smtClean="0"/>
              <a:t>Interface unit number is separate in meaning from the actual circuit identifier; can be any arbitrary value</a:t>
            </a:r>
          </a:p>
          <a:p>
            <a:pPr lvl="2">
              <a:lnSpc>
                <a:spcPct val="90000"/>
              </a:lnSpc>
            </a:pPr>
            <a:r>
              <a:rPr lang="en-US" altLang="zh-TW" smtClean="0"/>
              <a:t>Suggested convention is to keep them the same</a:t>
            </a:r>
          </a:p>
          <a:p>
            <a:pPr>
              <a:lnSpc>
                <a:spcPct val="90000"/>
              </a:lnSpc>
            </a:pPr>
            <a:r>
              <a:rPr lang="en-US" altLang="zh-TW" smtClean="0"/>
              <a:t>PPP/HDLC encapsulations support only one logical unit</a:t>
            </a:r>
          </a:p>
          <a:p>
            <a:pPr lvl="1">
              <a:lnSpc>
                <a:spcPct val="90000"/>
              </a:lnSpc>
            </a:pPr>
            <a:r>
              <a:rPr lang="en-US" altLang="zh-TW" smtClean="0"/>
              <a:t>Must config unit unmber as zero for these encapsulations</a:t>
            </a:r>
          </a:p>
          <a:p>
            <a:pPr>
              <a:lnSpc>
                <a:spcPct val="90000"/>
              </a:lnSpc>
            </a:pPr>
            <a:r>
              <a:rPr lang="en-US" altLang="zh-TW" smtClean="0"/>
              <a:t>Multiple protocol addresses are supported on a single logical unit</a:t>
            </a:r>
          </a:p>
        </p:txBody>
      </p:sp>
      <p:sp>
        <p:nvSpPr>
          <p:cNvPr id="433156" name="Text Box 4"/>
          <p:cNvSpPr txBox="1">
            <a:spLocks noChangeArrowheads="1"/>
          </p:cNvSpPr>
          <p:nvPr/>
        </p:nvSpPr>
        <p:spPr bwMode="auto">
          <a:xfrm>
            <a:off x="3708400" y="2636838"/>
            <a:ext cx="2709863" cy="5794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394" tIns="45696" rIns="91394" bIns="45696">
            <a:spAutoFit/>
          </a:bodyPr>
          <a:lstStyle/>
          <a:p>
            <a:pPr eaLnBrk="0" hangingPunct="0"/>
            <a:r>
              <a:rPr kumimoji="0" lang="en-US" altLang="zh-TW" sz="3200" b="1">
                <a:latin typeface="Tahoma" pitchFamily="34" charset="0"/>
              </a:rPr>
              <a:t>so-5/2/3</a:t>
            </a:r>
            <a:r>
              <a:rPr kumimoji="0" lang="en-US" altLang="zh-TW" sz="3200" b="1">
                <a:solidFill>
                  <a:srgbClr val="FF0000"/>
                </a:solidFill>
                <a:latin typeface="Tahoma" pitchFamily="34" charset="0"/>
              </a:rPr>
              <a:t>.43</a:t>
            </a:r>
            <a:endParaRPr kumimoji="0" lang="en-US" altLang="zh-TW" sz="3200" b="1">
              <a:latin typeface="Tahoma" pitchFamily="34" charset="0"/>
            </a:endParaRPr>
          </a:p>
        </p:txBody>
      </p:sp>
      <p:sp>
        <p:nvSpPr>
          <p:cNvPr id="433157" name="Freeform 5"/>
          <p:cNvSpPr>
            <a:spLocks/>
          </p:cNvSpPr>
          <p:nvPr/>
        </p:nvSpPr>
        <p:spPr bwMode="gray">
          <a:xfrm>
            <a:off x="6461125" y="2606675"/>
            <a:ext cx="981075" cy="441325"/>
          </a:xfrm>
          <a:custGeom>
            <a:avLst/>
            <a:gdLst>
              <a:gd name="T0" fmla="*/ 762000 w 618"/>
              <a:gd name="T1" fmla="*/ 0 h 278"/>
              <a:gd name="T2" fmla="*/ 854075 w 618"/>
              <a:gd name="T3" fmla="*/ 258763 h 278"/>
              <a:gd name="T4" fmla="*/ 0 w 618"/>
              <a:gd name="T5" fmla="*/ 441325 h 278"/>
              <a:gd name="T6" fmla="*/ 0 60000 65536"/>
              <a:gd name="T7" fmla="*/ 0 60000 65536"/>
              <a:gd name="T8" fmla="*/ 0 60000 65536"/>
            </a:gdLst>
            <a:ahLst/>
            <a:cxnLst>
              <a:cxn ang="T6">
                <a:pos x="T0" y="T1"/>
              </a:cxn>
              <a:cxn ang="T7">
                <a:pos x="T2" y="T3"/>
              </a:cxn>
              <a:cxn ang="T8">
                <a:pos x="T4" y="T5"/>
              </a:cxn>
            </a:cxnLst>
            <a:rect l="0" t="0" r="r" b="b"/>
            <a:pathLst>
              <a:path w="618" h="278">
                <a:moveTo>
                  <a:pt x="480" y="0"/>
                </a:moveTo>
                <a:cubicBezTo>
                  <a:pt x="490" y="29"/>
                  <a:pt x="618" y="117"/>
                  <a:pt x="538" y="163"/>
                </a:cubicBezTo>
                <a:cubicBezTo>
                  <a:pt x="458" y="209"/>
                  <a:pt x="112" y="254"/>
                  <a:pt x="0" y="278"/>
                </a:cubicBezTo>
              </a:path>
            </a:pathLst>
          </a:custGeom>
          <a:noFill/>
          <a:ln w="9525" cap="flat" cmpd="sng">
            <a:solidFill>
              <a:schemeClr val="tx1"/>
            </a:solidFill>
            <a:prstDash val="solid"/>
            <a:round/>
            <a:headEnd type="none" w="med" len="med"/>
            <a:tailEnd type="triangle" w="med" len="med"/>
          </a:ln>
          <a:effectLst/>
        </p:spPr>
        <p:txBody>
          <a:bodyPr anchor="ctr">
            <a:spAutoFit/>
          </a:bodyPr>
          <a:lstStyle/>
          <a:p>
            <a:endParaRPr lang="zh-TW" altLang="en-US"/>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p:txBody>
          <a:bodyPr/>
          <a:lstStyle/>
          <a:p>
            <a:pPr>
              <a:defRPr/>
            </a:pPr>
            <a:r>
              <a:rPr lang="en-US" altLang="zh-TW" smtClean="0"/>
              <a:t>Configure Interfaces</a:t>
            </a:r>
          </a:p>
        </p:txBody>
      </p:sp>
      <p:sp>
        <p:nvSpPr>
          <p:cNvPr id="439299" name="Rectangle 3"/>
          <p:cNvSpPr>
            <a:spLocks noGrp="1" noChangeArrowheads="1"/>
          </p:cNvSpPr>
          <p:nvPr>
            <p:ph type="body" idx="1"/>
          </p:nvPr>
        </p:nvSpPr>
        <p:spPr>
          <a:xfrm>
            <a:off x="304800" y="1241425"/>
            <a:ext cx="8589963" cy="5064125"/>
          </a:xfrm>
        </p:spPr>
        <p:txBody>
          <a:bodyPr/>
          <a:lstStyle/>
          <a:p>
            <a:r>
              <a:rPr lang="en-US" altLang="zh-TW" smtClean="0"/>
              <a:t>Standard configuration statement hierarchy</a:t>
            </a:r>
          </a:p>
          <a:p>
            <a:pPr lvl="1">
              <a:buFont typeface="Wingdings" pitchFamily="2" charset="2"/>
              <a:buNone/>
            </a:pPr>
            <a:endParaRPr lang="en-US" altLang="zh-TW" sz="1800" smtClean="0">
              <a:latin typeface="Courier New" pitchFamily="49" charset="0"/>
            </a:endParaRPr>
          </a:p>
          <a:p>
            <a:pPr lvl="1">
              <a:buFont typeface="Wingdings" pitchFamily="2" charset="2"/>
              <a:buNone/>
            </a:pPr>
            <a:endParaRPr lang="en-US" altLang="zh-TW" sz="1800" smtClean="0">
              <a:latin typeface="Courier New" pitchFamily="49" charset="0"/>
            </a:endParaRPr>
          </a:p>
          <a:p>
            <a:pPr lvl="1">
              <a:buFont typeface="Wingdings" pitchFamily="2" charset="2"/>
              <a:buNone/>
            </a:pPr>
            <a:r>
              <a:rPr lang="en-US" altLang="zh-TW" sz="1800" smtClean="0">
                <a:latin typeface="Courier New" pitchFamily="49" charset="0"/>
              </a:rPr>
              <a:t>interfaces {</a:t>
            </a:r>
          </a:p>
          <a:p>
            <a:pPr lvl="1">
              <a:buFont typeface="Wingdings" pitchFamily="2" charset="2"/>
              <a:buNone/>
            </a:pPr>
            <a:r>
              <a:rPr lang="en-US" altLang="zh-TW" sz="1800" smtClean="0">
                <a:latin typeface="Courier New" pitchFamily="49" charset="0"/>
              </a:rPr>
              <a:t>	</a:t>
            </a:r>
            <a:r>
              <a:rPr lang="en-US" altLang="zh-TW" sz="1800" i="1" u="sng" smtClean="0">
                <a:latin typeface="Courier New" pitchFamily="49" charset="0"/>
              </a:rPr>
              <a:t>interface-name</a:t>
            </a:r>
            <a:r>
              <a:rPr lang="en-US" altLang="zh-TW" sz="1800" smtClean="0">
                <a:latin typeface="Courier New" pitchFamily="49" charset="0"/>
              </a:rPr>
              <a:t> {</a:t>
            </a:r>
          </a:p>
          <a:p>
            <a:pPr lvl="1">
              <a:buFont typeface="Wingdings" pitchFamily="2" charset="2"/>
              <a:buNone/>
            </a:pPr>
            <a:r>
              <a:rPr lang="en-US" altLang="zh-TW" sz="1800" smtClean="0">
                <a:latin typeface="Courier New" pitchFamily="49" charset="0"/>
              </a:rPr>
              <a:t>		</a:t>
            </a:r>
            <a:r>
              <a:rPr lang="en-US" altLang="zh-TW" sz="1800" i="1" smtClean="0">
                <a:solidFill>
                  <a:srgbClr val="FF0000"/>
                </a:solidFill>
                <a:latin typeface="Courier New" pitchFamily="49" charset="0"/>
              </a:rPr>
              <a:t>physical-properties</a:t>
            </a:r>
            <a:r>
              <a:rPr lang="en-US" altLang="zh-TW" sz="1800" i="1" smtClean="0">
                <a:latin typeface="Courier New" pitchFamily="49" charset="0"/>
              </a:rPr>
              <a:t>;</a:t>
            </a:r>
          </a:p>
          <a:p>
            <a:pPr lvl="1">
              <a:buFont typeface="Wingdings" pitchFamily="2" charset="2"/>
              <a:buNone/>
            </a:pPr>
            <a:r>
              <a:rPr lang="en-US" altLang="zh-TW" sz="1800" i="1" smtClean="0">
                <a:latin typeface="Courier New" pitchFamily="49" charset="0"/>
              </a:rPr>
              <a:t>		[…]</a:t>
            </a:r>
            <a:endParaRPr lang="en-US" altLang="zh-TW" sz="1800" smtClean="0">
              <a:latin typeface="Courier New" pitchFamily="49" charset="0"/>
            </a:endParaRPr>
          </a:p>
          <a:p>
            <a:pPr lvl="1">
              <a:buFont typeface="Wingdings" pitchFamily="2" charset="2"/>
              <a:buNone/>
            </a:pPr>
            <a:r>
              <a:rPr lang="en-US" altLang="zh-TW" sz="1800" smtClean="0">
                <a:latin typeface="Courier New" pitchFamily="49" charset="0"/>
              </a:rPr>
              <a:t>		unit </a:t>
            </a:r>
            <a:r>
              <a:rPr lang="en-US" altLang="zh-TW" sz="1800" i="1" u="sng" smtClean="0">
                <a:latin typeface="Courier New" pitchFamily="49" charset="0"/>
              </a:rPr>
              <a:t>unit-number</a:t>
            </a:r>
            <a:r>
              <a:rPr lang="en-US" altLang="zh-TW" sz="1800" smtClean="0">
                <a:latin typeface="Courier New" pitchFamily="49" charset="0"/>
              </a:rPr>
              <a:t> {</a:t>
            </a:r>
          </a:p>
          <a:p>
            <a:pPr lvl="1">
              <a:buFont typeface="Wingdings" pitchFamily="2" charset="2"/>
              <a:buNone/>
            </a:pPr>
            <a:r>
              <a:rPr lang="en-US" altLang="zh-TW" sz="1800" smtClean="0">
                <a:latin typeface="Courier New" pitchFamily="49" charset="0"/>
              </a:rPr>
              <a:t>			</a:t>
            </a:r>
            <a:r>
              <a:rPr lang="en-US" altLang="zh-TW" sz="1800" i="1" smtClean="0">
                <a:solidFill>
                  <a:srgbClr val="FF0000"/>
                </a:solidFill>
                <a:latin typeface="Courier New" pitchFamily="49" charset="0"/>
              </a:rPr>
              <a:t>logical-properties;</a:t>
            </a:r>
            <a:endParaRPr lang="en-US" altLang="zh-TW" sz="1800" smtClean="0">
              <a:latin typeface="Courier New" pitchFamily="49" charset="0"/>
            </a:endParaRPr>
          </a:p>
          <a:p>
            <a:pPr lvl="1">
              <a:buFont typeface="Wingdings" pitchFamily="2" charset="2"/>
              <a:buNone/>
            </a:pPr>
            <a:r>
              <a:rPr lang="en-US" altLang="zh-TW" sz="1800" smtClean="0">
                <a:latin typeface="Courier New" pitchFamily="49" charset="0"/>
              </a:rPr>
              <a:t>			</a:t>
            </a:r>
            <a:r>
              <a:rPr lang="en-US" altLang="zh-TW" sz="1800" i="1" smtClean="0">
                <a:latin typeface="Courier New" pitchFamily="49" charset="0"/>
              </a:rPr>
              <a:t>[…]</a:t>
            </a:r>
          </a:p>
          <a:p>
            <a:pPr lvl="1">
              <a:buFont typeface="Wingdings" pitchFamily="2" charset="2"/>
              <a:buNone/>
            </a:pPr>
            <a:r>
              <a:rPr lang="en-US" altLang="zh-TW" sz="1800" smtClean="0">
                <a:latin typeface="Courier New" pitchFamily="49" charset="0"/>
              </a:rPr>
              <a:t>		}</a:t>
            </a:r>
          </a:p>
          <a:p>
            <a:pPr lvl="1">
              <a:buFont typeface="Wingdings" pitchFamily="2" charset="2"/>
              <a:buNone/>
            </a:pPr>
            <a:r>
              <a:rPr lang="en-US" altLang="zh-TW" sz="1800" smtClean="0">
                <a:latin typeface="Courier New" pitchFamily="49" charset="0"/>
              </a:rPr>
              <a:t>	}</a:t>
            </a:r>
          </a:p>
          <a:p>
            <a:pPr lvl="1">
              <a:buFont typeface="Wingdings" pitchFamily="2" charset="2"/>
              <a:buNone/>
            </a:pPr>
            <a:r>
              <a:rPr lang="en-US" altLang="zh-TW" sz="1800" smtClean="0">
                <a:latin typeface="Courier New" pitchFamily="49" charset="0"/>
              </a:rPr>
              <a:t>}</a:t>
            </a:r>
          </a:p>
        </p:txBody>
      </p:sp>
      <p:sp>
        <p:nvSpPr>
          <p:cNvPr id="439300" name="Freeform 4"/>
          <p:cNvSpPr>
            <a:spLocks/>
          </p:cNvSpPr>
          <p:nvPr/>
        </p:nvSpPr>
        <p:spPr bwMode="gray">
          <a:xfrm>
            <a:off x="4427538" y="2738438"/>
            <a:ext cx="2381250" cy="490537"/>
          </a:xfrm>
          <a:custGeom>
            <a:avLst/>
            <a:gdLst>
              <a:gd name="T0" fmla="*/ 1858963 w 1500"/>
              <a:gd name="T1" fmla="*/ 0 h 309"/>
              <a:gd name="T2" fmla="*/ 2071688 w 1500"/>
              <a:gd name="T3" fmla="*/ 411162 h 309"/>
              <a:gd name="T4" fmla="*/ 0 w 1500"/>
              <a:gd name="T5" fmla="*/ 473075 h 309"/>
              <a:gd name="T6" fmla="*/ 0 60000 65536"/>
              <a:gd name="T7" fmla="*/ 0 60000 65536"/>
              <a:gd name="T8" fmla="*/ 0 60000 65536"/>
            </a:gdLst>
            <a:ahLst/>
            <a:cxnLst>
              <a:cxn ang="T6">
                <a:pos x="T0" y="T1"/>
              </a:cxn>
              <a:cxn ang="T7">
                <a:pos x="T2" y="T3"/>
              </a:cxn>
              <a:cxn ang="T8">
                <a:pos x="T4" y="T5"/>
              </a:cxn>
            </a:cxnLst>
            <a:rect l="0" t="0" r="r" b="b"/>
            <a:pathLst>
              <a:path w="1500" h="309">
                <a:moveTo>
                  <a:pt x="1171" y="0"/>
                </a:moveTo>
                <a:cubicBezTo>
                  <a:pt x="1193" y="41"/>
                  <a:pt x="1500" y="209"/>
                  <a:pt x="1305" y="259"/>
                </a:cubicBezTo>
                <a:cubicBezTo>
                  <a:pt x="1110" y="309"/>
                  <a:pt x="272" y="290"/>
                  <a:pt x="0" y="298"/>
                </a:cubicBezTo>
              </a:path>
            </a:pathLst>
          </a:custGeom>
          <a:noFill/>
          <a:ln w="9525" cap="flat" cmpd="sng">
            <a:solidFill>
              <a:schemeClr val="tx1"/>
            </a:solidFill>
            <a:prstDash val="solid"/>
            <a:round/>
            <a:headEnd type="none" w="med" len="med"/>
            <a:tailEnd type="triangle" w="med" len="med"/>
          </a:ln>
          <a:effectLst/>
        </p:spPr>
        <p:txBody>
          <a:bodyPr anchor="ctr">
            <a:spAutoFit/>
          </a:bodyPr>
          <a:lstStyle/>
          <a:p>
            <a:endParaRPr lang="zh-TW" altLang="en-US"/>
          </a:p>
        </p:txBody>
      </p:sp>
      <p:sp>
        <p:nvSpPr>
          <p:cNvPr id="439301" name="Text Box 5"/>
          <p:cNvSpPr txBox="1">
            <a:spLocks noChangeArrowheads="1"/>
          </p:cNvSpPr>
          <p:nvPr/>
        </p:nvSpPr>
        <p:spPr bwMode="auto">
          <a:xfrm>
            <a:off x="4987925" y="2133600"/>
            <a:ext cx="3167063"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spcBef>
                <a:spcPct val="50000"/>
              </a:spcBef>
              <a:defRPr/>
            </a:pPr>
            <a:r>
              <a:rPr lang="en-US" altLang="zh-TW">
                <a:latin typeface="Arial" charset="0"/>
                <a:ea typeface="新細明體" charset="0"/>
              </a:rPr>
              <a:t>Physic properties are configured at the device level</a:t>
            </a:r>
          </a:p>
        </p:txBody>
      </p:sp>
      <p:sp>
        <p:nvSpPr>
          <p:cNvPr id="439302" name="Freeform 6"/>
          <p:cNvSpPr>
            <a:spLocks/>
          </p:cNvSpPr>
          <p:nvPr/>
        </p:nvSpPr>
        <p:spPr bwMode="gray">
          <a:xfrm>
            <a:off x="5130800" y="3965575"/>
            <a:ext cx="2420938" cy="708025"/>
          </a:xfrm>
          <a:custGeom>
            <a:avLst/>
            <a:gdLst>
              <a:gd name="T0" fmla="*/ 2095500 w 1525"/>
              <a:gd name="T1" fmla="*/ 708025 h 446"/>
              <a:gd name="T2" fmla="*/ 2071688 w 1525"/>
              <a:gd name="T3" fmla="*/ 92075 h 446"/>
              <a:gd name="T4" fmla="*/ 0 w 1525"/>
              <a:gd name="T5" fmla="*/ 153988 h 446"/>
              <a:gd name="T6" fmla="*/ 0 60000 65536"/>
              <a:gd name="T7" fmla="*/ 0 60000 65536"/>
              <a:gd name="T8" fmla="*/ 0 60000 65536"/>
            </a:gdLst>
            <a:ahLst/>
            <a:cxnLst>
              <a:cxn ang="T6">
                <a:pos x="T0" y="T1"/>
              </a:cxn>
              <a:cxn ang="T7">
                <a:pos x="T2" y="T3"/>
              </a:cxn>
              <a:cxn ang="T8">
                <a:pos x="T4" y="T5"/>
              </a:cxn>
            </a:cxnLst>
            <a:rect l="0" t="0" r="r" b="b"/>
            <a:pathLst>
              <a:path w="1525" h="446">
                <a:moveTo>
                  <a:pt x="1320" y="446"/>
                </a:moveTo>
                <a:cubicBezTo>
                  <a:pt x="1318" y="383"/>
                  <a:pt x="1525" y="116"/>
                  <a:pt x="1305" y="58"/>
                </a:cubicBezTo>
                <a:cubicBezTo>
                  <a:pt x="1085" y="0"/>
                  <a:pt x="272" y="89"/>
                  <a:pt x="0" y="97"/>
                </a:cubicBezTo>
              </a:path>
            </a:pathLst>
          </a:custGeom>
          <a:noFill/>
          <a:ln w="9525" cap="flat" cmpd="sng">
            <a:solidFill>
              <a:schemeClr val="tx1"/>
            </a:solidFill>
            <a:prstDash val="solid"/>
            <a:round/>
            <a:headEnd type="none" w="med" len="med"/>
            <a:tailEnd type="triangle" w="med" len="med"/>
          </a:ln>
          <a:effectLst/>
        </p:spPr>
        <p:txBody>
          <a:bodyPr anchor="ctr">
            <a:spAutoFit/>
          </a:bodyPr>
          <a:lstStyle/>
          <a:p>
            <a:endParaRPr lang="zh-TW" altLang="en-US"/>
          </a:p>
        </p:txBody>
      </p:sp>
      <p:sp>
        <p:nvSpPr>
          <p:cNvPr id="439303" name="Text Box 7"/>
          <p:cNvSpPr txBox="1">
            <a:spLocks noChangeArrowheads="1"/>
          </p:cNvSpPr>
          <p:nvPr/>
        </p:nvSpPr>
        <p:spPr bwMode="auto">
          <a:xfrm>
            <a:off x="4843463" y="4654550"/>
            <a:ext cx="36004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spcBef>
                <a:spcPct val="50000"/>
              </a:spcBef>
              <a:defRPr/>
            </a:pPr>
            <a:r>
              <a:rPr lang="en-US" altLang="zh-TW">
                <a:latin typeface="Arial" charset="0"/>
                <a:ea typeface="新細明體" charset="0"/>
              </a:rPr>
              <a:t>Logical properties are configured at the logical unit level</a:t>
            </a:r>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p:txBody>
          <a:bodyPr/>
          <a:lstStyle/>
          <a:p>
            <a:pPr>
              <a:defRPr/>
            </a:pPr>
            <a:r>
              <a:rPr lang="en-US" altLang="zh-TW" smtClean="0"/>
              <a:t>Interfaces Properties</a:t>
            </a:r>
          </a:p>
        </p:txBody>
      </p:sp>
      <p:sp>
        <p:nvSpPr>
          <p:cNvPr id="438275" name="Rectangle 3"/>
          <p:cNvSpPr>
            <a:spLocks noGrp="1" noChangeArrowheads="1"/>
          </p:cNvSpPr>
          <p:nvPr>
            <p:ph type="body" idx="1"/>
          </p:nvPr>
        </p:nvSpPr>
        <p:spPr>
          <a:xfrm>
            <a:off x="304800" y="1241425"/>
            <a:ext cx="8589963" cy="5064125"/>
          </a:xfrm>
        </p:spPr>
        <p:txBody>
          <a:bodyPr/>
          <a:lstStyle/>
          <a:p>
            <a:pPr>
              <a:lnSpc>
                <a:spcPct val="90000"/>
              </a:lnSpc>
            </a:pPr>
            <a:r>
              <a:rPr lang="en-US" altLang="zh-TW" smtClean="0"/>
              <a:t>Physical properties</a:t>
            </a:r>
          </a:p>
          <a:p>
            <a:pPr lvl="1">
              <a:lnSpc>
                <a:spcPct val="90000"/>
              </a:lnSpc>
            </a:pPr>
            <a:r>
              <a:rPr lang="en-US" altLang="zh-TW" smtClean="0"/>
              <a:t>Clocking</a:t>
            </a:r>
          </a:p>
          <a:p>
            <a:pPr lvl="1">
              <a:lnSpc>
                <a:spcPct val="90000"/>
              </a:lnSpc>
            </a:pPr>
            <a:r>
              <a:rPr lang="en-US" altLang="zh-TW" smtClean="0"/>
              <a:t>Scrambling</a:t>
            </a:r>
          </a:p>
          <a:p>
            <a:pPr lvl="1">
              <a:lnSpc>
                <a:spcPct val="90000"/>
              </a:lnSpc>
            </a:pPr>
            <a:r>
              <a:rPr lang="en-US" altLang="zh-TW" smtClean="0"/>
              <a:t>Frame check sequence (FCS)</a:t>
            </a:r>
          </a:p>
          <a:p>
            <a:pPr lvl="1">
              <a:lnSpc>
                <a:spcPct val="90000"/>
              </a:lnSpc>
            </a:pPr>
            <a:r>
              <a:rPr lang="en-US" altLang="zh-TW" smtClean="0"/>
              <a:t>Maximum transmission unit (MTU)</a:t>
            </a:r>
          </a:p>
          <a:p>
            <a:pPr lvl="1">
              <a:lnSpc>
                <a:spcPct val="90000"/>
              </a:lnSpc>
            </a:pPr>
            <a:r>
              <a:rPr lang="en-US" altLang="zh-TW" smtClean="0"/>
              <a:t>Keepalives</a:t>
            </a:r>
          </a:p>
          <a:p>
            <a:pPr lvl="1">
              <a:lnSpc>
                <a:spcPct val="90000"/>
              </a:lnSpc>
            </a:pPr>
            <a:r>
              <a:rPr lang="en-US" altLang="zh-TW" smtClean="0"/>
              <a:t>Other link characteristics</a:t>
            </a:r>
          </a:p>
          <a:p>
            <a:pPr lvl="1">
              <a:lnSpc>
                <a:spcPct val="90000"/>
              </a:lnSpc>
            </a:pPr>
            <a:endParaRPr lang="en-US" altLang="zh-TW" smtClean="0"/>
          </a:p>
          <a:p>
            <a:pPr>
              <a:lnSpc>
                <a:spcPct val="90000"/>
              </a:lnSpc>
            </a:pPr>
            <a:r>
              <a:rPr lang="en-US" altLang="zh-TW" smtClean="0"/>
              <a:t>Logical properties</a:t>
            </a:r>
          </a:p>
          <a:p>
            <a:pPr lvl="1">
              <a:lnSpc>
                <a:spcPct val="90000"/>
              </a:lnSpc>
            </a:pPr>
            <a:r>
              <a:rPr lang="en-US" altLang="zh-TW" smtClean="0"/>
              <a:t>Protocol family (Internet, ISO, MPLS)</a:t>
            </a:r>
          </a:p>
          <a:p>
            <a:pPr lvl="1">
              <a:lnSpc>
                <a:spcPct val="90000"/>
              </a:lnSpc>
            </a:pPr>
            <a:r>
              <a:rPr lang="en-US" altLang="zh-TW" smtClean="0"/>
              <a:t>Addresses (IP address, ISO NET address)</a:t>
            </a:r>
          </a:p>
          <a:p>
            <a:pPr lvl="1">
              <a:lnSpc>
                <a:spcPct val="90000"/>
              </a:lnSpc>
            </a:pPr>
            <a:r>
              <a:rPr lang="en-US" altLang="zh-TW" smtClean="0"/>
              <a:t>Virtual circuits (VCI/VPI, DLCI)</a:t>
            </a:r>
          </a:p>
          <a:p>
            <a:pPr lvl="1">
              <a:lnSpc>
                <a:spcPct val="90000"/>
              </a:lnSpc>
            </a:pPr>
            <a:r>
              <a:rPr lang="en-US" altLang="zh-TW" smtClean="0"/>
              <a:t>Other characteristics</a:t>
            </a:r>
          </a:p>
          <a:p>
            <a:pPr>
              <a:lnSpc>
                <a:spcPct val="90000"/>
              </a:lnSpc>
            </a:pPr>
            <a:endParaRPr lang="en-US" altLang="zh-TW" smtClean="0"/>
          </a:p>
          <a:p>
            <a:pPr>
              <a:lnSpc>
                <a:spcPct val="90000"/>
              </a:lnSpc>
            </a:pPr>
            <a:endParaRPr lang="en-US" altLang="zh-TW" smtClean="0"/>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p:txBody>
          <a:bodyPr/>
          <a:lstStyle/>
          <a:p>
            <a:pPr>
              <a:defRPr/>
            </a:pPr>
            <a:r>
              <a:rPr lang="en-US" altLang="zh-TW" smtClean="0"/>
              <a:t>Configure Physical Properties</a:t>
            </a:r>
          </a:p>
        </p:txBody>
      </p:sp>
      <p:sp>
        <p:nvSpPr>
          <p:cNvPr id="440323" name="Rectangle 3"/>
          <p:cNvSpPr>
            <a:spLocks noGrp="1" noChangeArrowheads="1"/>
          </p:cNvSpPr>
          <p:nvPr>
            <p:ph type="body" idx="1"/>
          </p:nvPr>
        </p:nvSpPr>
        <p:spPr>
          <a:xfrm>
            <a:off x="304800" y="1241425"/>
            <a:ext cx="8589963" cy="5064125"/>
          </a:xfrm>
        </p:spPr>
        <p:txBody>
          <a:bodyPr/>
          <a:lstStyle/>
          <a:p>
            <a:pPr>
              <a:lnSpc>
                <a:spcPct val="90000"/>
              </a:lnSpc>
            </a:pPr>
            <a:r>
              <a:rPr lang="en-US" altLang="zh-TW" sz="2000" smtClean="0"/>
              <a:t>Configure physical properties of the interface using the </a:t>
            </a:r>
            <a:r>
              <a:rPr lang="en-US" altLang="zh-TW" sz="2000" smtClean="0">
                <a:latin typeface="Courier New" pitchFamily="49" charset="0"/>
              </a:rPr>
              <a:t>set</a:t>
            </a:r>
            <a:r>
              <a:rPr lang="en-US" altLang="zh-TW" sz="2000" smtClean="0"/>
              <a:t> command from the </a:t>
            </a:r>
            <a:r>
              <a:rPr lang="en-US" altLang="zh-TW" sz="2000" smtClean="0">
                <a:latin typeface="Courier New" pitchFamily="49" charset="0"/>
              </a:rPr>
              <a:t>[edit]</a:t>
            </a:r>
            <a:r>
              <a:rPr lang="en-US" altLang="zh-TW" sz="2000" smtClean="0"/>
              <a:t> hierarchy:</a:t>
            </a:r>
          </a:p>
          <a:p>
            <a:pPr lvl="1">
              <a:lnSpc>
                <a:spcPct val="90000"/>
              </a:lnSpc>
              <a:buFont typeface="Wingdings" pitchFamily="2" charset="2"/>
              <a:buNone/>
            </a:pPr>
            <a:endParaRPr lang="en-US" altLang="zh-TW" sz="1400" b="0" smtClean="0">
              <a:latin typeface="Courier New" pitchFamily="49" charset="0"/>
            </a:endParaRPr>
          </a:p>
          <a:p>
            <a:pPr lvl="1">
              <a:lnSpc>
                <a:spcPct val="90000"/>
              </a:lnSpc>
              <a:buFont typeface="Wingdings" pitchFamily="2" charset="2"/>
              <a:buNone/>
            </a:pPr>
            <a:r>
              <a:rPr lang="en-US" altLang="zh-TW" sz="1400" b="0" smtClean="0">
                <a:latin typeface="Courier New" pitchFamily="49" charset="0"/>
              </a:rPr>
              <a:t>[edit]</a:t>
            </a:r>
          </a:p>
          <a:p>
            <a:pPr lvl="1">
              <a:lnSpc>
                <a:spcPct val="90000"/>
              </a:lnSpc>
              <a:buFont typeface="Wingdings" pitchFamily="2" charset="2"/>
              <a:buNone/>
            </a:pPr>
            <a:r>
              <a:rPr lang="en-US" altLang="zh-TW" sz="1400" b="0" smtClean="0">
                <a:latin typeface="Courier New" pitchFamily="49" charset="0"/>
              </a:rPr>
              <a:t>jeff@host#</a:t>
            </a:r>
            <a:r>
              <a:rPr lang="en-US" altLang="zh-TW" sz="1400" smtClean="0">
                <a:latin typeface="Courier New" pitchFamily="49" charset="0"/>
              </a:rPr>
              <a:t> set interface ge-1/0/3 vlan-tagging</a:t>
            </a:r>
          </a:p>
          <a:p>
            <a:pPr lvl="1">
              <a:lnSpc>
                <a:spcPct val="90000"/>
              </a:lnSpc>
              <a:buFont typeface="Wingdings" pitchFamily="2" charset="2"/>
              <a:buNone/>
            </a:pPr>
            <a:endParaRPr lang="en-US" altLang="zh-TW" sz="1400" smtClean="0">
              <a:latin typeface="Courier New" pitchFamily="49" charset="0"/>
            </a:endParaRPr>
          </a:p>
          <a:p>
            <a:pPr lvl="1">
              <a:lnSpc>
                <a:spcPct val="90000"/>
              </a:lnSpc>
              <a:buFont typeface="Wingdings" pitchFamily="2" charset="2"/>
              <a:buNone/>
            </a:pPr>
            <a:r>
              <a:rPr lang="en-US" altLang="zh-TW" sz="1400" b="0" smtClean="0">
                <a:latin typeface="Courier New" pitchFamily="49" charset="0"/>
              </a:rPr>
              <a:t>[edit]</a:t>
            </a:r>
          </a:p>
          <a:p>
            <a:pPr lvl="1">
              <a:lnSpc>
                <a:spcPct val="90000"/>
              </a:lnSpc>
              <a:buFont typeface="Wingdings" pitchFamily="2" charset="2"/>
              <a:buNone/>
            </a:pPr>
            <a:r>
              <a:rPr lang="en-US" altLang="zh-TW" sz="1400" b="0" smtClean="0">
                <a:latin typeface="Courier New" pitchFamily="49" charset="0"/>
              </a:rPr>
              <a:t>jeff@host#</a:t>
            </a:r>
            <a:r>
              <a:rPr lang="en-US" altLang="zh-TW" sz="1400" smtClean="0">
                <a:latin typeface="Courier New" pitchFamily="49" charset="0"/>
              </a:rPr>
              <a:t> set interface ge-1/0/3 mtu ?</a:t>
            </a:r>
          </a:p>
          <a:p>
            <a:pPr lvl="1">
              <a:lnSpc>
                <a:spcPct val="90000"/>
              </a:lnSpc>
              <a:buFont typeface="Wingdings" pitchFamily="2" charset="2"/>
              <a:buNone/>
            </a:pPr>
            <a:r>
              <a:rPr lang="en-US" altLang="zh-TW" sz="1400" smtClean="0">
                <a:latin typeface="Courier New" pitchFamily="49" charset="0"/>
              </a:rPr>
              <a:t>Possible completions:</a:t>
            </a:r>
          </a:p>
          <a:p>
            <a:pPr lvl="1">
              <a:lnSpc>
                <a:spcPct val="90000"/>
              </a:lnSpc>
              <a:buFont typeface="Wingdings" pitchFamily="2" charset="2"/>
              <a:buNone/>
            </a:pPr>
            <a:r>
              <a:rPr lang="en-US" altLang="zh-TW" sz="1400" smtClean="0">
                <a:latin typeface="Courier New" pitchFamily="49" charset="0"/>
              </a:rPr>
              <a:t>  &lt;mtu&gt;                Maximum transmit packet size (256..9192)</a:t>
            </a:r>
          </a:p>
          <a:p>
            <a:pPr lvl="1">
              <a:lnSpc>
                <a:spcPct val="90000"/>
              </a:lnSpc>
              <a:buFont typeface="Wingdings" pitchFamily="2" charset="2"/>
              <a:buNone/>
            </a:pPr>
            <a:endParaRPr lang="en-US" altLang="zh-TW" sz="1400" smtClean="0">
              <a:latin typeface="Courier New" pitchFamily="49" charset="0"/>
            </a:endParaRPr>
          </a:p>
          <a:p>
            <a:pPr>
              <a:lnSpc>
                <a:spcPct val="90000"/>
              </a:lnSpc>
            </a:pPr>
            <a:r>
              <a:rPr lang="en-US" altLang="zh-TW" sz="2000" smtClean="0"/>
              <a:t>Or, park yourself in the interfaces section of the hierarchy and set many options</a:t>
            </a:r>
          </a:p>
          <a:p>
            <a:pPr lvl="1">
              <a:lnSpc>
                <a:spcPct val="70000"/>
              </a:lnSpc>
              <a:buFont typeface="Wingdings" pitchFamily="2" charset="2"/>
              <a:buNone/>
            </a:pPr>
            <a:endParaRPr lang="en-US" altLang="zh-TW" sz="1600" b="0" smtClean="0">
              <a:latin typeface="Courier New" pitchFamily="49" charset="0"/>
            </a:endParaRPr>
          </a:p>
          <a:p>
            <a:pPr lvl="1">
              <a:lnSpc>
                <a:spcPct val="70000"/>
              </a:lnSpc>
              <a:buFont typeface="Wingdings" pitchFamily="2" charset="2"/>
              <a:buNone/>
            </a:pPr>
            <a:r>
              <a:rPr lang="en-US" altLang="zh-TW" sz="1400" b="0" smtClean="0">
                <a:latin typeface="Courier New" pitchFamily="49" charset="0"/>
              </a:rPr>
              <a:t>jeff@host&gt; </a:t>
            </a:r>
            <a:r>
              <a:rPr lang="en-US" altLang="zh-TW" sz="1400" smtClean="0">
                <a:latin typeface="Courier New" pitchFamily="49" charset="0"/>
              </a:rPr>
              <a:t>configure</a:t>
            </a:r>
          </a:p>
          <a:p>
            <a:pPr lvl="1">
              <a:lnSpc>
                <a:spcPct val="70000"/>
              </a:lnSpc>
              <a:buFont typeface="Wingdings" pitchFamily="2" charset="2"/>
              <a:buNone/>
            </a:pPr>
            <a:r>
              <a:rPr lang="en-US" altLang="zh-TW" sz="1400" b="0" smtClean="0">
                <a:latin typeface="Courier New" pitchFamily="49" charset="0"/>
              </a:rPr>
              <a:t>[edit]</a:t>
            </a:r>
          </a:p>
          <a:p>
            <a:pPr lvl="1">
              <a:lnSpc>
                <a:spcPct val="70000"/>
              </a:lnSpc>
              <a:buFont typeface="Wingdings" pitchFamily="2" charset="2"/>
              <a:buNone/>
            </a:pPr>
            <a:r>
              <a:rPr lang="en-US" altLang="zh-TW" sz="1400" b="0" smtClean="0">
                <a:latin typeface="Courier New" pitchFamily="49" charset="0"/>
              </a:rPr>
              <a:t>jeff@host# </a:t>
            </a:r>
            <a:r>
              <a:rPr lang="en-US" altLang="zh-TW" sz="1400" smtClean="0">
                <a:latin typeface="Courier New" pitchFamily="49" charset="0"/>
              </a:rPr>
              <a:t>edit interfaces ge-1/0/3</a:t>
            </a:r>
          </a:p>
          <a:p>
            <a:pPr lvl="1">
              <a:lnSpc>
                <a:spcPct val="70000"/>
              </a:lnSpc>
              <a:buFont typeface="Wingdings" pitchFamily="2" charset="2"/>
              <a:buNone/>
            </a:pPr>
            <a:r>
              <a:rPr lang="en-US" altLang="zh-TW" sz="1400" b="0" smtClean="0">
                <a:latin typeface="Courier New" pitchFamily="49" charset="0"/>
              </a:rPr>
              <a:t>[edit interfaces ge-1/0/3]</a:t>
            </a:r>
          </a:p>
          <a:p>
            <a:pPr lvl="1">
              <a:lnSpc>
                <a:spcPct val="70000"/>
              </a:lnSpc>
              <a:buFont typeface="Wingdings" pitchFamily="2" charset="2"/>
              <a:buNone/>
            </a:pPr>
            <a:r>
              <a:rPr lang="en-US" altLang="zh-TW" sz="1400" b="0" smtClean="0">
                <a:latin typeface="Courier New" pitchFamily="49" charset="0"/>
              </a:rPr>
              <a:t>jeff@host# </a:t>
            </a:r>
            <a:r>
              <a:rPr lang="en-US" altLang="zh-TW" sz="1400" smtClean="0">
                <a:latin typeface="Courier New" pitchFamily="49" charset="0"/>
              </a:rPr>
              <a:t>set vlan-tagging</a:t>
            </a:r>
          </a:p>
          <a:p>
            <a:pPr lvl="1">
              <a:lnSpc>
                <a:spcPct val="70000"/>
              </a:lnSpc>
              <a:buFont typeface="Wingdings" pitchFamily="2" charset="2"/>
              <a:buNone/>
            </a:pPr>
            <a:r>
              <a:rPr lang="en-US" altLang="zh-TW" sz="1400" b="0" smtClean="0">
                <a:latin typeface="Courier New" pitchFamily="49" charset="0"/>
              </a:rPr>
              <a:t>[edit interfaces ge-1/0/3]</a:t>
            </a:r>
            <a:endParaRPr lang="en-US" altLang="zh-TW" sz="1400" smtClean="0">
              <a:latin typeface="Courier New" pitchFamily="49" charset="0"/>
            </a:endParaRPr>
          </a:p>
          <a:p>
            <a:pPr lvl="1">
              <a:lnSpc>
                <a:spcPct val="70000"/>
              </a:lnSpc>
              <a:buFont typeface="Wingdings" pitchFamily="2" charset="2"/>
              <a:buNone/>
            </a:pPr>
            <a:r>
              <a:rPr lang="en-US" altLang="zh-TW" sz="1400" b="0" smtClean="0">
                <a:latin typeface="Courier New" pitchFamily="49" charset="0"/>
              </a:rPr>
              <a:t>jeff@host# </a:t>
            </a:r>
            <a:r>
              <a:rPr lang="en-US" altLang="zh-TW" sz="1400" smtClean="0">
                <a:latin typeface="Courier New" pitchFamily="49" charset="0"/>
              </a:rPr>
              <a:t>commit</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Grp="1" noChangeArrowheads="1"/>
          </p:cNvSpPr>
          <p:nvPr>
            <p:ph type="body" idx="1"/>
          </p:nvPr>
        </p:nvSpPr>
        <p:spPr>
          <a:xfrm>
            <a:off x="158750" y="1300163"/>
            <a:ext cx="4852988" cy="5557837"/>
          </a:xfrm>
        </p:spPr>
        <p:txBody>
          <a:bodyPr/>
          <a:lstStyle/>
          <a:p>
            <a:pPr marL="292100" indent="-292100"/>
            <a:r>
              <a:rPr lang="en-US" altLang="zh-TW" sz="2000" smtClean="0"/>
              <a:t>System midplane or backplane</a:t>
            </a:r>
          </a:p>
          <a:p>
            <a:pPr marL="292100" indent="-292100"/>
            <a:r>
              <a:rPr lang="en-US" altLang="zh-TW" sz="2000" smtClean="0"/>
              <a:t>FPCs</a:t>
            </a:r>
          </a:p>
          <a:p>
            <a:pPr marL="749300" lvl="1" indent="-342900"/>
            <a:r>
              <a:rPr lang="en-US" altLang="zh-TW" sz="1800" b="0" smtClean="0"/>
              <a:t>Hardware platform which accepts PICs</a:t>
            </a:r>
          </a:p>
          <a:p>
            <a:pPr marL="292100" indent="-292100"/>
            <a:r>
              <a:rPr lang="en-US" altLang="zh-TW" sz="2000" smtClean="0"/>
              <a:t>PICs</a:t>
            </a:r>
          </a:p>
          <a:p>
            <a:pPr marL="749300" lvl="1" indent="-342900"/>
            <a:r>
              <a:rPr lang="en-US" altLang="zh-TW" sz="1800" b="0" smtClean="0"/>
              <a:t>Physical Interface Card</a:t>
            </a:r>
          </a:p>
          <a:p>
            <a:pPr marL="749300" lvl="1" indent="-342900"/>
            <a:r>
              <a:rPr lang="en-US" altLang="zh-TW" sz="1800" b="0" smtClean="0"/>
              <a:t>Contains physical layer components</a:t>
            </a:r>
          </a:p>
          <a:p>
            <a:pPr marL="292100" indent="-292100"/>
            <a:r>
              <a:rPr lang="en-US" altLang="zh-TW" sz="2000" smtClean="0"/>
              <a:t>Switch Fabric</a:t>
            </a:r>
          </a:p>
          <a:p>
            <a:pPr marL="749300" lvl="1" indent="-342900"/>
            <a:r>
              <a:rPr lang="en-US" altLang="zh-TW" sz="1800" b="0" smtClean="0"/>
              <a:t>M20—System Switching Board</a:t>
            </a:r>
          </a:p>
          <a:p>
            <a:pPr marL="749300" lvl="1" indent="-342900"/>
            <a:r>
              <a:rPr lang="en-US" altLang="zh-TW" sz="1800" b="0" smtClean="0"/>
              <a:t>M40e—Switching Forwarding Module</a:t>
            </a:r>
          </a:p>
          <a:p>
            <a:pPr marL="749300" lvl="1" indent="-342900"/>
            <a:r>
              <a:rPr lang="en-US" altLang="zh-TW" sz="1800" b="0" smtClean="0"/>
              <a:t>M5/M10—Forwarding Engine Board</a:t>
            </a:r>
          </a:p>
          <a:p>
            <a:pPr marL="749300" lvl="1" indent="-342900"/>
            <a:r>
              <a:rPr lang="en-US" altLang="zh-TW" sz="1800" b="0" smtClean="0"/>
              <a:t>M7i/M10i—Compact Forwarding Engine Board</a:t>
            </a:r>
          </a:p>
          <a:p>
            <a:pPr marL="749300" lvl="1" indent="-342900"/>
            <a:r>
              <a:rPr lang="en-US" altLang="zh-TW" sz="1800" b="0" smtClean="0"/>
              <a:t>M120—Forwarding Engine Board</a:t>
            </a:r>
          </a:p>
          <a:p>
            <a:pPr marL="749300" lvl="1" indent="-342900"/>
            <a:r>
              <a:rPr lang="en-US" altLang="zh-TW" sz="1800" b="0" smtClean="0"/>
              <a:t>M320—Switching Interface Board</a:t>
            </a:r>
          </a:p>
          <a:p>
            <a:pPr marL="749300" lvl="1" indent="-342900"/>
            <a:r>
              <a:rPr lang="en-US" altLang="zh-TW" sz="1800" b="0" smtClean="0"/>
              <a:t>MX—Switch Control Board</a:t>
            </a:r>
          </a:p>
        </p:txBody>
      </p:sp>
      <p:sp>
        <p:nvSpPr>
          <p:cNvPr id="770051" name="Rectangle 3"/>
          <p:cNvSpPr>
            <a:spLocks noGrp="1" noChangeArrowheads="1"/>
          </p:cNvSpPr>
          <p:nvPr>
            <p:ph type="title"/>
          </p:nvPr>
        </p:nvSpPr>
        <p:spPr/>
        <p:txBody>
          <a:bodyPr/>
          <a:lstStyle/>
          <a:p>
            <a:r>
              <a:rPr lang="en-US" altLang="zh-TW" smtClean="0"/>
              <a:t>Packet Forwarding Engine Overview</a:t>
            </a:r>
            <a:endParaRPr lang="en-US" altLang="zh-TW" sz="2000" smtClean="0"/>
          </a:p>
        </p:txBody>
      </p:sp>
      <p:sp>
        <p:nvSpPr>
          <p:cNvPr id="770052" name="Rectangle 4"/>
          <p:cNvSpPr>
            <a:spLocks noChangeArrowheads="1"/>
          </p:cNvSpPr>
          <p:nvPr/>
        </p:nvSpPr>
        <p:spPr bwMode="auto">
          <a:xfrm>
            <a:off x="4932363" y="1457325"/>
            <a:ext cx="3933825" cy="3714750"/>
          </a:xfrm>
          <a:prstGeom prst="rect">
            <a:avLst/>
          </a:prstGeom>
          <a:gradFill rotWithShape="0">
            <a:gsLst>
              <a:gs pos="0">
                <a:srgbClr val="FFFFCC"/>
              </a:gs>
              <a:gs pos="100000">
                <a:srgbClr val="FFFFCC">
                  <a:gamma/>
                  <a:shade val="66275"/>
                  <a:invGamma/>
                </a:srgbClr>
              </a:gs>
            </a:gsLst>
            <a:lin ang="5400000" scaled="1"/>
          </a:gradFill>
          <a:ln>
            <a:noFill/>
          </a:ln>
          <a:effectLst/>
          <a:scene3d>
            <a:camera prst="legacyObliqueTopRight"/>
            <a:lightRig rig="legacyFlat3" dir="b"/>
          </a:scene3d>
          <a:sp3d extrusionH="125400" prstMaterial="legacyMatte">
            <a:bevelT w="13500" h="13500" prst="angle"/>
            <a:bevelB w="13500" h="13500" prst="angle"/>
            <a:extrusionClr>
              <a:srgbClr val="FFFFCC"/>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770053" name="Rectangle 5"/>
          <p:cNvSpPr>
            <a:spLocks noChangeArrowheads="1"/>
          </p:cNvSpPr>
          <p:nvPr/>
        </p:nvSpPr>
        <p:spPr bwMode="auto">
          <a:xfrm>
            <a:off x="4987925" y="1687513"/>
            <a:ext cx="3824288" cy="1169987"/>
          </a:xfrm>
          <a:prstGeom prst="rect">
            <a:avLst/>
          </a:prstGeom>
          <a:gradFill rotWithShape="0">
            <a:gsLst>
              <a:gs pos="0">
                <a:srgbClr val="D9D9FF">
                  <a:gamma/>
                  <a:shade val="76078"/>
                  <a:invGamma/>
                </a:srgbClr>
              </a:gs>
              <a:gs pos="50000">
                <a:srgbClr val="D9D9FF"/>
              </a:gs>
              <a:gs pos="100000">
                <a:srgbClr val="D9D9FF">
                  <a:gamma/>
                  <a:shade val="76078"/>
                  <a:invGamma/>
                </a:srgbClr>
              </a:gs>
            </a:gsLst>
            <a:lin ang="2700000" scaled="1"/>
          </a:gradFill>
          <a:ln w="12700" cap="sq">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425" tIns="45712" rIns="91425" bIns="45712" anchor="ctr"/>
          <a:lstStyle/>
          <a:p>
            <a:pPr algn="ctr" eaLnBrk="0" hangingPunct="0">
              <a:defRPr/>
            </a:pPr>
            <a:endParaRPr kumimoji="0" lang="zh-TW" altLang="en-US" sz="3600" b="1">
              <a:solidFill>
                <a:srgbClr val="0C479D"/>
              </a:solidFill>
              <a:effectLst>
                <a:outerShdw blurRad="38100" dist="38100" dir="2700000" algn="tl">
                  <a:srgbClr val="000000"/>
                </a:outerShdw>
              </a:effectLst>
              <a:latin typeface="Tahoma" charset="0"/>
              <a:ea typeface="新細明體" charset="0"/>
            </a:endParaRPr>
          </a:p>
        </p:txBody>
      </p:sp>
      <p:sp>
        <p:nvSpPr>
          <p:cNvPr id="770054" name="Rectangle 6"/>
          <p:cNvSpPr>
            <a:spLocks noChangeArrowheads="1"/>
          </p:cNvSpPr>
          <p:nvPr/>
        </p:nvSpPr>
        <p:spPr bwMode="auto">
          <a:xfrm>
            <a:off x="4978400" y="2965450"/>
            <a:ext cx="3824288" cy="749300"/>
          </a:xfrm>
          <a:prstGeom prst="rect">
            <a:avLst/>
          </a:prstGeom>
          <a:gradFill rotWithShape="0">
            <a:gsLst>
              <a:gs pos="0">
                <a:srgbClr val="D9D9FF">
                  <a:gamma/>
                  <a:shade val="76078"/>
                  <a:invGamma/>
                </a:srgbClr>
              </a:gs>
              <a:gs pos="50000">
                <a:srgbClr val="D9D9FF"/>
              </a:gs>
              <a:gs pos="100000">
                <a:srgbClr val="D9D9FF">
                  <a:gamma/>
                  <a:shade val="76078"/>
                  <a:invGamma/>
                </a:srgbClr>
              </a:gs>
            </a:gsLst>
            <a:lin ang="2700000" scaled="1"/>
          </a:gradFill>
          <a:ln w="12700" cap="sq">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770055" name="Text Box 7"/>
          <p:cNvSpPr txBox="1">
            <a:spLocks noChangeArrowheads="1"/>
          </p:cNvSpPr>
          <p:nvPr/>
        </p:nvSpPr>
        <p:spPr bwMode="auto">
          <a:xfrm>
            <a:off x="5027613" y="3032125"/>
            <a:ext cx="1231900" cy="549275"/>
          </a:xfrm>
          <a:prstGeom prst="rect">
            <a:avLst/>
          </a:prstGeom>
          <a:gradFill rotWithShape="0">
            <a:gsLst>
              <a:gs pos="0">
                <a:srgbClr val="CCECFF">
                  <a:gamma/>
                  <a:shade val="76471"/>
                  <a:invGamma/>
                </a:srgbClr>
              </a:gs>
              <a:gs pos="100000">
                <a:srgbClr val="CCECFF"/>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239229" tIns="119618" rIns="239229" bIns="119618" anchor="ctr"/>
          <a:lstStyle/>
          <a:p>
            <a:pPr algn="ctr" eaLnBrk="0" hangingPunct="0">
              <a:spcBef>
                <a:spcPct val="50000"/>
              </a:spcBef>
              <a:defRPr/>
            </a:pPr>
            <a:endParaRPr kumimoji="0" lang="zh-TW" altLang="en-US" sz="1000" b="1">
              <a:latin typeface="Tahoma" charset="0"/>
              <a:ea typeface="新細明體" charset="0"/>
            </a:endParaRPr>
          </a:p>
        </p:txBody>
      </p:sp>
      <p:sp>
        <p:nvSpPr>
          <p:cNvPr id="770056" name="Rectangle 8"/>
          <p:cNvSpPr>
            <a:spLocks noChangeArrowheads="1"/>
          </p:cNvSpPr>
          <p:nvPr/>
        </p:nvSpPr>
        <p:spPr bwMode="auto">
          <a:xfrm>
            <a:off x="7521575" y="5170488"/>
            <a:ext cx="304800" cy="477837"/>
          </a:xfrm>
          <a:prstGeom prst="rect">
            <a:avLst/>
          </a:prstGeom>
          <a:gradFill rotWithShape="0">
            <a:gsLst>
              <a:gs pos="0">
                <a:srgbClr val="CCECFF">
                  <a:gamma/>
                  <a:shade val="76471"/>
                  <a:invGamma/>
                </a:srgbClr>
              </a:gs>
              <a:gs pos="100000">
                <a:srgbClr val="CCECFF"/>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vert="eaVert" wrap="none" lIns="239270" tIns="119638" rIns="239270" bIns="119638" anchor="ctr"/>
          <a:lstStyle/>
          <a:p>
            <a:pPr>
              <a:defRPr/>
            </a:pPr>
            <a:endParaRPr lang="zh-TW" altLang="en-US">
              <a:latin typeface="Arial" charset="0"/>
              <a:ea typeface="新細明體" charset="0"/>
            </a:endParaRPr>
          </a:p>
        </p:txBody>
      </p:sp>
      <p:sp>
        <p:nvSpPr>
          <p:cNvPr id="770057" name="Text Box 9"/>
          <p:cNvSpPr txBox="1">
            <a:spLocks noChangeArrowheads="1"/>
          </p:cNvSpPr>
          <p:nvPr/>
        </p:nvSpPr>
        <p:spPr bwMode="auto">
          <a:xfrm>
            <a:off x="7419975" y="5245100"/>
            <a:ext cx="533400" cy="244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25" tIns="45712" rIns="91425" bIns="45712">
            <a:spAutoFit/>
          </a:bodyPr>
          <a:lstStyle/>
          <a:p>
            <a:pPr algn="ctr" eaLnBrk="0" hangingPunct="0">
              <a:spcBef>
                <a:spcPct val="50000"/>
              </a:spcBef>
            </a:pPr>
            <a:r>
              <a:rPr kumimoji="0" lang="en-US" altLang="zh-TW" sz="1000" b="1">
                <a:latin typeface="Tahoma" pitchFamily="34" charset="0"/>
              </a:rPr>
              <a:t>PIC</a:t>
            </a:r>
            <a:endParaRPr kumimoji="0" lang="en-US" altLang="zh-TW" sz="1200" b="1">
              <a:latin typeface="Tahoma" pitchFamily="34" charset="0"/>
            </a:endParaRPr>
          </a:p>
        </p:txBody>
      </p:sp>
      <p:sp>
        <p:nvSpPr>
          <p:cNvPr id="770058" name="Rectangle 10"/>
          <p:cNvSpPr>
            <a:spLocks noChangeArrowheads="1"/>
          </p:cNvSpPr>
          <p:nvPr/>
        </p:nvSpPr>
        <p:spPr bwMode="auto">
          <a:xfrm>
            <a:off x="7496175" y="3811588"/>
            <a:ext cx="1295400" cy="1346200"/>
          </a:xfrm>
          <a:prstGeom prst="rect">
            <a:avLst/>
          </a:prstGeom>
          <a:gradFill rotWithShape="0">
            <a:gsLst>
              <a:gs pos="0">
                <a:srgbClr val="E5D085"/>
              </a:gs>
              <a:gs pos="100000">
                <a:srgbClr val="9D8F5B"/>
              </a:gs>
            </a:gsLst>
            <a:lin ang="0" scaled="1"/>
          </a:gradFill>
          <a:ln w="19050">
            <a:solidFill>
              <a:schemeClr val="tx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770059" name="Text Box 11"/>
          <p:cNvSpPr txBox="1">
            <a:spLocks noChangeArrowheads="1"/>
          </p:cNvSpPr>
          <p:nvPr/>
        </p:nvSpPr>
        <p:spPr bwMode="auto">
          <a:xfrm>
            <a:off x="7875588" y="4859338"/>
            <a:ext cx="611187"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25" tIns="45712" rIns="91425" bIns="45712">
            <a:spAutoFit/>
          </a:bodyPr>
          <a:lstStyle/>
          <a:p>
            <a:pPr algn="ctr" eaLnBrk="0" hangingPunct="0">
              <a:spcBef>
                <a:spcPct val="50000"/>
              </a:spcBef>
              <a:defRPr/>
            </a:pPr>
            <a:r>
              <a:rPr kumimoji="0" lang="en-US" altLang="zh-TW" sz="1400" b="1">
                <a:latin typeface="Tahoma" charset="0"/>
                <a:ea typeface="新細明體" charset="0"/>
              </a:rPr>
              <a:t>FPC</a:t>
            </a:r>
          </a:p>
        </p:txBody>
      </p:sp>
      <p:sp>
        <p:nvSpPr>
          <p:cNvPr id="770060" name="Rectangle 12"/>
          <p:cNvSpPr>
            <a:spLocks noChangeArrowheads="1"/>
          </p:cNvSpPr>
          <p:nvPr/>
        </p:nvSpPr>
        <p:spPr bwMode="auto">
          <a:xfrm>
            <a:off x="7826375" y="5170488"/>
            <a:ext cx="304800" cy="477837"/>
          </a:xfrm>
          <a:prstGeom prst="rect">
            <a:avLst/>
          </a:prstGeom>
          <a:gradFill rotWithShape="0">
            <a:gsLst>
              <a:gs pos="0">
                <a:srgbClr val="CCECFF">
                  <a:gamma/>
                  <a:shade val="76471"/>
                  <a:invGamma/>
                </a:srgbClr>
              </a:gs>
              <a:gs pos="100000">
                <a:srgbClr val="CCECFF"/>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vert="eaVert" wrap="none" lIns="239270" tIns="119638" rIns="239270" bIns="119638" anchor="ctr"/>
          <a:lstStyle/>
          <a:p>
            <a:pPr>
              <a:defRPr/>
            </a:pPr>
            <a:endParaRPr lang="zh-TW" altLang="en-US">
              <a:latin typeface="Arial" charset="0"/>
              <a:ea typeface="新細明體" charset="0"/>
            </a:endParaRPr>
          </a:p>
        </p:txBody>
      </p:sp>
      <p:sp>
        <p:nvSpPr>
          <p:cNvPr id="770061" name="Text Box 13"/>
          <p:cNvSpPr txBox="1">
            <a:spLocks noChangeArrowheads="1"/>
          </p:cNvSpPr>
          <p:nvPr/>
        </p:nvSpPr>
        <p:spPr bwMode="auto">
          <a:xfrm>
            <a:off x="7724775" y="5245100"/>
            <a:ext cx="533400" cy="244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25" tIns="45712" rIns="91425" bIns="45712">
            <a:spAutoFit/>
          </a:bodyPr>
          <a:lstStyle/>
          <a:p>
            <a:pPr algn="ctr" eaLnBrk="0" hangingPunct="0">
              <a:spcBef>
                <a:spcPct val="50000"/>
              </a:spcBef>
            </a:pPr>
            <a:r>
              <a:rPr kumimoji="0" lang="en-US" altLang="zh-TW" sz="1000" b="1">
                <a:latin typeface="Tahoma" pitchFamily="34" charset="0"/>
              </a:rPr>
              <a:t>PIC</a:t>
            </a:r>
            <a:endParaRPr kumimoji="0" lang="en-US" altLang="zh-TW" sz="1200" b="1">
              <a:latin typeface="Tahoma" pitchFamily="34" charset="0"/>
            </a:endParaRPr>
          </a:p>
        </p:txBody>
      </p:sp>
      <p:sp>
        <p:nvSpPr>
          <p:cNvPr id="770062" name="Rectangle 14"/>
          <p:cNvSpPr>
            <a:spLocks noChangeArrowheads="1"/>
          </p:cNvSpPr>
          <p:nvPr/>
        </p:nvSpPr>
        <p:spPr bwMode="auto">
          <a:xfrm>
            <a:off x="8143875" y="5170488"/>
            <a:ext cx="304800" cy="477837"/>
          </a:xfrm>
          <a:prstGeom prst="rect">
            <a:avLst/>
          </a:prstGeom>
          <a:gradFill rotWithShape="0">
            <a:gsLst>
              <a:gs pos="0">
                <a:srgbClr val="CCECFF">
                  <a:gamma/>
                  <a:shade val="76471"/>
                  <a:invGamma/>
                </a:srgbClr>
              </a:gs>
              <a:gs pos="100000">
                <a:srgbClr val="CCECFF"/>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vert="eaVert" wrap="none" lIns="239270" tIns="119638" rIns="239270" bIns="119638" anchor="ctr"/>
          <a:lstStyle/>
          <a:p>
            <a:pPr>
              <a:defRPr/>
            </a:pPr>
            <a:endParaRPr lang="zh-TW" altLang="en-US">
              <a:latin typeface="Arial" charset="0"/>
              <a:ea typeface="新細明體" charset="0"/>
            </a:endParaRPr>
          </a:p>
        </p:txBody>
      </p:sp>
      <p:sp>
        <p:nvSpPr>
          <p:cNvPr id="770063" name="Text Box 15"/>
          <p:cNvSpPr txBox="1">
            <a:spLocks noChangeArrowheads="1"/>
          </p:cNvSpPr>
          <p:nvPr/>
        </p:nvSpPr>
        <p:spPr bwMode="auto">
          <a:xfrm>
            <a:off x="8042275" y="5245100"/>
            <a:ext cx="533400" cy="244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25" tIns="45712" rIns="91425" bIns="45712">
            <a:spAutoFit/>
          </a:bodyPr>
          <a:lstStyle/>
          <a:p>
            <a:pPr algn="ctr" eaLnBrk="0" hangingPunct="0">
              <a:spcBef>
                <a:spcPct val="50000"/>
              </a:spcBef>
            </a:pPr>
            <a:r>
              <a:rPr kumimoji="0" lang="en-US" altLang="zh-TW" sz="1000" b="1">
                <a:latin typeface="Tahoma" pitchFamily="34" charset="0"/>
              </a:rPr>
              <a:t>PIC</a:t>
            </a:r>
            <a:endParaRPr kumimoji="0" lang="en-US" altLang="zh-TW" sz="1200" b="1">
              <a:latin typeface="Tahoma" pitchFamily="34" charset="0"/>
            </a:endParaRPr>
          </a:p>
        </p:txBody>
      </p:sp>
      <p:sp>
        <p:nvSpPr>
          <p:cNvPr id="770064" name="Rectangle 16"/>
          <p:cNvSpPr>
            <a:spLocks noChangeArrowheads="1"/>
          </p:cNvSpPr>
          <p:nvPr/>
        </p:nvSpPr>
        <p:spPr bwMode="auto">
          <a:xfrm>
            <a:off x="8461375" y="5170488"/>
            <a:ext cx="304800" cy="477837"/>
          </a:xfrm>
          <a:prstGeom prst="rect">
            <a:avLst/>
          </a:prstGeom>
          <a:gradFill rotWithShape="0">
            <a:gsLst>
              <a:gs pos="0">
                <a:srgbClr val="CCECFF">
                  <a:gamma/>
                  <a:shade val="76471"/>
                  <a:invGamma/>
                </a:srgbClr>
              </a:gs>
              <a:gs pos="100000">
                <a:srgbClr val="CCECFF"/>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vert="eaVert" wrap="none" lIns="239270" tIns="119638" rIns="239270" bIns="119638" anchor="ctr"/>
          <a:lstStyle/>
          <a:p>
            <a:pPr>
              <a:defRPr/>
            </a:pPr>
            <a:endParaRPr lang="zh-TW" altLang="en-US">
              <a:latin typeface="Arial" charset="0"/>
              <a:ea typeface="新細明體" charset="0"/>
            </a:endParaRPr>
          </a:p>
        </p:txBody>
      </p:sp>
      <p:sp>
        <p:nvSpPr>
          <p:cNvPr id="770065" name="Text Box 17"/>
          <p:cNvSpPr txBox="1">
            <a:spLocks noChangeArrowheads="1"/>
          </p:cNvSpPr>
          <p:nvPr/>
        </p:nvSpPr>
        <p:spPr bwMode="auto">
          <a:xfrm>
            <a:off x="8359775" y="5245100"/>
            <a:ext cx="533400" cy="244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25" tIns="45712" rIns="91425" bIns="45712">
            <a:spAutoFit/>
          </a:bodyPr>
          <a:lstStyle/>
          <a:p>
            <a:pPr algn="ctr" eaLnBrk="0" hangingPunct="0">
              <a:spcBef>
                <a:spcPct val="50000"/>
              </a:spcBef>
            </a:pPr>
            <a:r>
              <a:rPr kumimoji="0" lang="en-US" altLang="zh-TW" sz="1000" b="1">
                <a:latin typeface="Tahoma" pitchFamily="34" charset="0"/>
              </a:rPr>
              <a:t>PIC</a:t>
            </a:r>
            <a:endParaRPr kumimoji="0" lang="en-US" altLang="zh-TW" sz="1200" b="1">
              <a:latin typeface="Tahoma" pitchFamily="34" charset="0"/>
            </a:endParaRPr>
          </a:p>
        </p:txBody>
      </p:sp>
      <p:sp>
        <p:nvSpPr>
          <p:cNvPr id="770066" name="Rectangle 18"/>
          <p:cNvSpPr>
            <a:spLocks noChangeArrowheads="1"/>
          </p:cNvSpPr>
          <p:nvPr/>
        </p:nvSpPr>
        <p:spPr bwMode="auto">
          <a:xfrm>
            <a:off x="5035550" y="5170488"/>
            <a:ext cx="304800" cy="477837"/>
          </a:xfrm>
          <a:prstGeom prst="rect">
            <a:avLst/>
          </a:prstGeom>
          <a:gradFill rotWithShape="0">
            <a:gsLst>
              <a:gs pos="0">
                <a:srgbClr val="CCECFF">
                  <a:gamma/>
                  <a:shade val="76471"/>
                  <a:invGamma/>
                </a:srgbClr>
              </a:gs>
              <a:gs pos="100000">
                <a:srgbClr val="CCECFF"/>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vert="eaVert" wrap="none" lIns="239270" tIns="119638" rIns="239270" bIns="119638" anchor="ctr"/>
          <a:lstStyle/>
          <a:p>
            <a:pPr>
              <a:defRPr/>
            </a:pPr>
            <a:endParaRPr lang="zh-TW" altLang="en-US">
              <a:latin typeface="Arial" charset="0"/>
              <a:ea typeface="新細明體" charset="0"/>
            </a:endParaRPr>
          </a:p>
        </p:txBody>
      </p:sp>
      <p:sp>
        <p:nvSpPr>
          <p:cNvPr id="770067" name="Text Box 19"/>
          <p:cNvSpPr txBox="1">
            <a:spLocks noChangeArrowheads="1"/>
          </p:cNvSpPr>
          <p:nvPr/>
        </p:nvSpPr>
        <p:spPr bwMode="auto">
          <a:xfrm rot="16200000" flipV="1">
            <a:off x="4933951" y="5245100"/>
            <a:ext cx="533400" cy="244475"/>
          </a:xfrm>
          <a:prstGeom prst="rect">
            <a:avLst/>
          </a:prstGeom>
          <a:noFill/>
          <a:ln>
            <a:noFill/>
          </a:ln>
          <a:effectLst/>
          <a:extLst>
            <a:ext uri="{909E8E84-426E-40dd-AFC4-6F175D3DCCD1}">
              <a14:hiddenFill xmlns:a14="http://schemas.microsoft.com/office/drawing/2010/main" xmlns="">
                <a:gradFill rotWithShape="0">
                  <a:gsLst>
                    <a:gs pos="0">
                      <a:srgbClr val="CCECFF">
                        <a:gamma/>
                        <a:shade val="76471"/>
                        <a:invGamma/>
                      </a:srgbClr>
                    </a:gs>
                    <a:gs pos="100000">
                      <a:srgbClr val="CCECFF"/>
                    </a:gs>
                  </a:gsLst>
                  <a:lin ang="0" scaled="1"/>
                </a:gra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vert="eaVert" wrap="none" lIns="239229" tIns="119618" rIns="239229" bIns="119618" anchor="ctr"/>
          <a:lstStyle/>
          <a:p>
            <a:pPr algn="ctr" eaLnBrk="0" hangingPunct="0">
              <a:spcBef>
                <a:spcPct val="50000"/>
              </a:spcBef>
            </a:pPr>
            <a:r>
              <a:rPr kumimoji="0" lang="en-US" altLang="zh-TW" sz="1000" b="1">
                <a:latin typeface="Tahoma" pitchFamily="34" charset="0"/>
              </a:rPr>
              <a:t>PIC</a:t>
            </a:r>
            <a:endParaRPr kumimoji="0" lang="en-US" altLang="zh-TW" sz="1200" b="1">
              <a:latin typeface="Tahoma" pitchFamily="34" charset="0"/>
            </a:endParaRPr>
          </a:p>
        </p:txBody>
      </p:sp>
      <p:sp>
        <p:nvSpPr>
          <p:cNvPr id="770068" name="Rectangle 20"/>
          <p:cNvSpPr>
            <a:spLocks noChangeArrowheads="1"/>
          </p:cNvSpPr>
          <p:nvPr/>
        </p:nvSpPr>
        <p:spPr bwMode="auto">
          <a:xfrm>
            <a:off x="5010150" y="3811588"/>
            <a:ext cx="1295400" cy="1346200"/>
          </a:xfrm>
          <a:prstGeom prst="rect">
            <a:avLst/>
          </a:prstGeom>
          <a:gradFill rotWithShape="0">
            <a:gsLst>
              <a:gs pos="0">
                <a:srgbClr val="E5D085"/>
              </a:gs>
              <a:gs pos="100000">
                <a:srgbClr val="9D8F5B"/>
              </a:gs>
            </a:gsLst>
            <a:lin ang="0" scaled="1"/>
          </a:gradFill>
          <a:ln w="19050">
            <a:solidFill>
              <a:schemeClr val="tx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770069" name="Text Box 21"/>
          <p:cNvSpPr txBox="1">
            <a:spLocks noChangeArrowheads="1"/>
          </p:cNvSpPr>
          <p:nvPr/>
        </p:nvSpPr>
        <p:spPr bwMode="auto">
          <a:xfrm>
            <a:off x="5389563" y="4859338"/>
            <a:ext cx="611187"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1425" tIns="45712" rIns="91425" bIns="45712">
            <a:spAutoFit/>
          </a:bodyPr>
          <a:lstStyle/>
          <a:p>
            <a:pPr algn="ctr" eaLnBrk="0" hangingPunct="0">
              <a:spcBef>
                <a:spcPct val="50000"/>
              </a:spcBef>
              <a:defRPr/>
            </a:pPr>
            <a:r>
              <a:rPr kumimoji="0" lang="en-US" altLang="zh-TW" sz="1400" b="1">
                <a:latin typeface="Tahoma" charset="0"/>
                <a:ea typeface="新細明體" charset="0"/>
              </a:rPr>
              <a:t>FPC</a:t>
            </a:r>
          </a:p>
        </p:txBody>
      </p:sp>
      <p:sp>
        <p:nvSpPr>
          <p:cNvPr id="770070" name="Rectangle 22"/>
          <p:cNvSpPr>
            <a:spLocks noChangeArrowheads="1"/>
          </p:cNvSpPr>
          <p:nvPr/>
        </p:nvSpPr>
        <p:spPr bwMode="auto">
          <a:xfrm>
            <a:off x="5340350" y="5170488"/>
            <a:ext cx="304800" cy="477837"/>
          </a:xfrm>
          <a:prstGeom prst="rect">
            <a:avLst/>
          </a:prstGeom>
          <a:gradFill rotWithShape="0">
            <a:gsLst>
              <a:gs pos="0">
                <a:srgbClr val="CCECFF">
                  <a:gamma/>
                  <a:shade val="76471"/>
                  <a:invGamma/>
                </a:srgbClr>
              </a:gs>
              <a:gs pos="100000">
                <a:srgbClr val="CCECFF"/>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vert="eaVert" wrap="none" lIns="239270" tIns="119638" rIns="239270" bIns="119638" anchor="ctr"/>
          <a:lstStyle/>
          <a:p>
            <a:pPr>
              <a:defRPr/>
            </a:pPr>
            <a:endParaRPr lang="zh-TW" altLang="en-US">
              <a:latin typeface="Arial" charset="0"/>
              <a:ea typeface="新細明體" charset="0"/>
            </a:endParaRPr>
          </a:p>
        </p:txBody>
      </p:sp>
      <p:sp>
        <p:nvSpPr>
          <p:cNvPr id="770071" name="Text Box 23"/>
          <p:cNvSpPr txBox="1">
            <a:spLocks noChangeArrowheads="1"/>
          </p:cNvSpPr>
          <p:nvPr/>
        </p:nvSpPr>
        <p:spPr bwMode="auto">
          <a:xfrm rot="16200000" flipV="1">
            <a:off x="5238751" y="5245100"/>
            <a:ext cx="533400" cy="244475"/>
          </a:xfrm>
          <a:prstGeom prst="rect">
            <a:avLst/>
          </a:prstGeom>
          <a:noFill/>
          <a:ln>
            <a:noFill/>
          </a:ln>
          <a:effectLst/>
          <a:extLst>
            <a:ext uri="{909E8E84-426E-40dd-AFC4-6F175D3DCCD1}">
              <a14:hiddenFill xmlns:a14="http://schemas.microsoft.com/office/drawing/2010/main" xmlns="">
                <a:gradFill rotWithShape="0">
                  <a:gsLst>
                    <a:gs pos="0">
                      <a:srgbClr val="CCECFF">
                        <a:gamma/>
                        <a:shade val="76471"/>
                        <a:invGamma/>
                      </a:srgbClr>
                    </a:gs>
                    <a:gs pos="100000">
                      <a:srgbClr val="CCECFF"/>
                    </a:gs>
                  </a:gsLst>
                  <a:lin ang="0" scaled="1"/>
                </a:gra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vert="eaVert" wrap="none" lIns="239229" tIns="119618" rIns="239229" bIns="119618" anchor="ctr"/>
          <a:lstStyle/>
          <a:p>
            <a:pPr algn="ctr" eaLnBrk="0" hangingPunct="0">
              <a:spcBef>
                <a:spcPct val="50000"/>
              </a:spcBef>
            </a:pPr>
            <a:r>
              <a:rPr kumimoji="0" lang="en-US" altLang="zh-TW" sz="1000" b="1">
                <a:latin typeface="Tahoma" pitchFamily="34" charset="0"/>
              </a:rPr>
              <a:t>PIC</a:t>
            </a:r>
            <a:endParaRPr kumimoji="0" lang="en-US" altLang="zh-TW" sz="1200" b="1">
              <a:latin typeface="Tahoma" pitchFamily="34" charset="0"/>
            </a:endParaRPr>
          </a:p>
        </p:txBody>
      </p:sp>
      <p:sp>
        <p:nvSpPr>
          <p:cNvPr id="770072" name="Rectangle 24"/>
          <p:cNvSpPr>
            <a:spLocks noChangeArrowheads="1"/>
          </p:cNvSpPr>
          <p:nvPr/>
        </p:nvSpPr>
        <p:spPr bwMode="auto">
          <a:xfrm>
            <a:off x="5657850" y="5170488"/>
            <a:ext cx="304800" cy="477837"/>
          </a:xfrm>
          <a:prstGeom prst="rect">
            <a:avLst/>
          </a:prstGeom>
          <a:gradFill rotWithShape="0">
            <a:gsLst>
              <a:gs pos="0">
                <a:srgbClr val="CCECFF">
                  <a:gamma/>
                  <a:shade val="76471"/>
                  <a:invGamma/>
                </a:srgbClr>
              </a:gs>
              <a:gs pos="100000">
                <a:srgbClr val="CCECFF"/>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vert="eaVert" wrap="none" lIns="239270" tIns="119638" rIns="239270" bIns="119638" anchor="ctr"/>
          <a:lstStyle/>
          <a:p>
            <a:pPr>
              <a:defRPr/>
            </a:pPr>
            <a:endParaRPr lang="zh-TW" altLang="en-US">
              <a:latin typeface="Arial" charset="0"/>
              <a:ea typeface="新細明體" charset="0"/>
            </a:endParaRPr>
          </a:p>
        </p:txBody>
      </p:sp>
      <p:sp>
        <p:nvSpPr>
          <p:cNvPr id="770073" name="Text Box 25"/>
          <p:cNvSpPr txBox="1">
            <a:spLocks noChangeArrowheads="1"/>
          </p:cNvSpPr>
          <p:nvPr/>
        </p:nvSpPr>
        <p:spPr bwMode="auto">
          <a:xfrm rot="16200000" flipV="1">
            <a:off x="5556251" y="5245100"/>
            <a:ext cx="533400" cy="244475"/>
          </a:xfrm>
          <a:prstGeom prst="rect">
            <a:avLst/>
          </a:prstGeom>
          <a:noFill/>
          <a:ln>
            <a:noFill/>
          </a:ln>
          <a:effectLst/>
          <a:extLst>
            <a:ext uri="{909E8E84-426E-40dd-AFC4-6F175D3DCCD1}">
              <a14:hiddenFill xmlns:a14="http://schemas.microsoft.com/office/drawing/2010/main" xmlns="">
                <a:gradFill rotWithShape="0">
                  <a:gsLst>
                    <a:gs pos="0">
                      <a:srgbClr val="CCECFF">
                        <a:gamma/>
                        <a:shade val="76471"/>
                        <a:invGamma/>
                      </a:srgbClr>
                    </a:gs>
                    <a:gs pos="100000">
                      <a:srgbClr val="CCECFF"/>
                    </a:gs>
                  </a:gsLst>
                  <a:lin ang="0" scaled="1"/>
                </a:gra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vert="eaVert" wrap="none" lIns="239229" tIns="119618" rIns="239229" bIns="119618" anchor="ctr"/>
          <a:lstStyle/>
          <a:p>
            <a:pPr algn="ctr" eaLnBrk="0" hangingPunct="0">
              <a:spcBef>
                <a:spcPct val="50000"/>
              </a:spcBef>
            </a:pPr>
            <a:r>
              <a:rPr kumimoji="0" lang="en-US" altLang="zh-TW" sz="1000" b="1">
                <a:latin typeface="Tahoma" pitchFamily="34" charset="0"/>
              </a:rPr>
              <a:t>PIC</a:t>
            </a:r>
            <a:endParaRPr kumimoji="0" lang="en-US" altLang="zh-TW" sz="1200" b="1">
              <a:latin typeface="Tahoma" pitchFamily="34" charset="0"/>
            </a:endParaRPr>
          </a:p>
        </p:txBody>
      </p:sp>
      <p:sp>
        <p:nvSpPr>
          <p:cNvPr id="770074" name="Rectangle 26"/>
          <p:cNvSpPr>
            <a:spLocks noChangeArrowheads="1"/>
          </p:cNvSpPr>
          <p:nvPr/>
        </p:nvSpPr>
        <p:spPr bwMode="auto">
          <a:xfrm>
            <a:off x="5975350" y="5170488"/>
            <a:ext cx="304800" cy="477837"/>
          </a:xfrm>
          <a:prstGeom prst="rect">
            <a:avLst/>
          </a:prstGeom>
          <a:gradFill rotWithShape="0">
            <a:gsLst>
              <a:gs pos="0">
                <a:srgbClr val="CCECFF">
                  <a:gamma/>
                  <a:shade val="76471"/>
                  <a:invGamma/>
                </a:srgbClr>
              </a:gs>
              <a:gs pos="100000">
                <a:srgbClr val="CCECFF"/>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vert="eaVert" wrap="none" lIns="239270" tIns="119638" rIns="239270" bIns="119638" anchor="ctr"/>
          <a:lstStyle/>
          <a:p>
            <a:pPr>
              <a:defRPr/>
            </a:pPr>
            <a:endParaRPr lang="zh-TW" altLang="en-US">
              <a:latin typeface="Arial" charset="0"/>
              <a:ea typeface="新細明體" charset="0"/>
            </a:endParaRPr>
          </a:p>
        </p:txBody>
      </p:sp>
      <p:sp>
        <p:nvSpPr>
          <p:cNvPr id="770075" name="Text Box 27"/>
          <p:cNvSpPr txBox="1">
            <a:spLocks noChangeArrowheads="1"/>
          </p:cNvSpPr>
          <p:nvPr/>
        </p:nvSpPr>
        <p:spPr bwMode="auto">
          <a:xfrm rot="16200000" flipV="1">
            <a:off x="5873751" y="5245100"/>
            <a:ext cx="533400" cy="244475"/>
          </a:xfrm>
          <a:prstGeom prst="rect">
            <a:avLst/>
          </a:prstGeom>
          <a:noFill/>
          <a:ln>
            <a:noFill/>
          </a:ln>
          <a:effectLst/>
          <a:extLst>
            <a:ext uri="{909E8E84-426E-40dd-AFC4-6F175D3DCCD1}">
              <a14:hiddenFill xmlns:a14="http://schemas.microsoft.com/office/drawing/2010/main" xmlns="">
                <a:gradFill rotWithShape="0">
                  <a:gsLst>
                    <a:gs pos="0">
                      <a:srgbClr val="CCECFF">
                        <a:gamma/>
                        <a:shade val="76471"/>
                        <a:invGamma/>
                      </a:srgbClr>
                    </a:gs>
                    <a:gs pos="100000">
                      <a:srgbClr val="CCECFF"/>
                    </a:gs>
                  </a:gsLst>
                  <a:lin ang="0" scaled="1"/>
                </a:gra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vert="eaVert" wrap="none" lIns="239229" tIns="119618" rIns="239229" bIns="119618" anchor="ctr"/>
          <a:lstStyle/>
          <a:p>
            <a:pPr algn="ctr" eaLnBrk="0" hangingPunct="0">
              <a:spcBef>
                <a:spcPct val="50000"/>
              </a:spcBef>
            </a:pPr>
            <a:r>
              <a:rPr kumimoji="0" lang="en-US" altLang="zh-TW" sz="1000" b="1">
                <a:latin typeface="Tahoma" pitchFamily="34" charset="0"/>
              </a:rPr>
              <a:t>PIC</a:t>
            </a:r>
            <a:endParaRPr kumimoji="0" lang="en-US" altLang="zh-TW" sz="1200" b="1">
              <a:latin typeface="Tahoma" pitchFamily="34" charset="0"/>
            </a:endParaRPr>
          </a:p>
        </p:txBody>
      </p:sp>
      <p:sp>
        <p:nvSpPr>
          <p:cNvPr id="770076" name="Oval 28"/>
          <p:cNvSpPr>
            <a:spLocks noChangeArrowheads="1"/>
          </p:cNvSpPr>
          <p:nvPr/>
        </p:nvSpPr>
        <p:spPr bwMode="gray">
          <a:xfrm>
            <a:off x="6715125" y="5227638"/>
            <a:ext cx="76200" cy="7461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770077" name="Oval 29"/>
          <p:cNvSpPr>
            <a:spLocks noChangeArrowheads="1"/>
          </p:cNvSpPr>
          <p:nvPr/>
        </p:nvSpPr>
        <p:spPr bwMode="gray">
          <a:xfrm>
            <a:off x="6867525" y="5227638"/>
            <a:ext cx="76200" cy="7461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770078" name="Oval 30"/>
          <p:cNvSpPr>
            <a:spLocks noChangeArrowheads="1"/>
          </p:cNvSpPr>
          <p:nvPr/>
        </p:nvSpPr>
        <p:spPr bwMode="gray">
          <a:xfrm>
            <a:off x="7019925" y="5227638"/>
            <a:ext cx="76200" cy="7461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770079" name="Oval 31"/>
          <p:cNvSpPr>
            <a:spLocks noChangeArrowheads="1"/>
          </p:cNvSpPr>
          <p:nvPr/>
        </p:nvSpPr>
        <p:spPr bwMode="gray">
          <a:xfrm>
            <a:off x="6702425" y="4687888"/>
            <a:ext cx="76200" cy="7461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770080" name="Oval 32"/>
          <p:cNvSpPr>
            <a:spLocks noChangeArrowheads="1"/>
          </p:cNvSpPr>
          <p:nvPr/>
        </p:nvSpPr>
        <p:spPr bwMode="gray">
          <a:xfrm>
            <a:off x="6854825" y="4687888"/>
            <a:ext cx="76200" cy="7461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770081" name="Oval 33"/>
          <p:cNvSpPr>
            <a:spLocks noChangeArrowheads="1"/>
          </p:cNvSpPr>
          <p:nvPr/>
        </p:nvSpPr>
        <p:spPr bwMode="gray">
          <a:xfrm>
            <a:off x="7007225" y="4687888"/>
            <a:ext cx="76200" cy="7461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770082" name="Text Box 34"/>
          <p:cNvSpPr txBox="1">
            <a:spLocks noChangeArrowheads="1"/>
          </p:cNvSpPr>
          <p:nvPr/>
        </p:nvSpPr>
        <p:spPr bwMode="auto">
          <a:xfrm>
            <a:off x="5795963" y="1768475"/>
            <a:ext cx="2254250" cy="527050"/>
          </a:xfrm>
          <a:prstGeom prst="rect">
            <a:avLst/>
          </a:prstGeom>
          <a:gradFill rotWithShape="0">
            <a:gsLst>
              <a:gs pos="0">
                <a:srgbClr val="CCFFFF">
                  <a:gamma/>
                  <a:shade val="66275"/>
                  <a:invGamma/>
                </a:srgbClr>
              </a:gs>
              <a:gs pos="50000">
                <a:srgbClr val="CCFFFF"/>
              </a:gs>
              <a:gs pos="100000">
                <a:srgbClr val="CCFFFF">
                  <a:gamma/>
                  <a:shade val="66275"/>
                  <a:invGamma/>
                </a:srgbClr>
              </a:gs>
            </a:gsLst>
            <a:lin ang="2700000" scaled="1"/>
          </a:gradFill>
          <a:ln w="158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nchor="ctr"/>
          <a:lstStyle/>
          <a:p>
            <a:pPr algn="ctr" eaLnBrk="0" hangingPunct="0">
              <a:spcBef>
                <a:spcPct val="50000"/>
              </a:spcBef>
              <a:defRPr/>
            </a:pPr>
            <a:r>
              <a:rPr kumimoji="0" lang="en-US" altLang="zh-TW" sz="1400" b="1">
                <a:solidFill>
                  <a:srgbClr val="0C479D"/>
                </a:solidFill>
                <a:latin typeface="Tahoma" charset="0"/>
                <a:ea typeface="新細明體" charset="0"/>
              </a:rPr>
              <a:t>Internet Processor</a:t>
            </a:r>
            <a:br>
              <a:rPr kumimoji="0" lang="en-US" altLang="zh-TW" sz="1400" b="1">
                <a:solidFill>
                  <a:srgbClr val="0C479D"/>
                </a:solidFill>
                <a:latin typeface="Tahoma" charset="0"/>
                <a:ea typeface="新細明體" charset="0"/>
              </a:rPr>
            </a:br>
            <a:r>
              <a:rPr kumimoji="0" lang="en-US" altLang="zh-TW" sz="1400" b="1">
                <a:solidFill>
                  <a:srgbClr val="0C479D"/>
                </a:solidFill>
                <a:latin typeface="Tahoma" charset="0"/>
                <a:ea typeface="新細明體" charset="0"/>
              </a:rPr>
              <a:t>ASIC</a:t>
            </a:r>
          </a:p>
        </p:txBody>
      </p:sp>
      <p:sp>
        <p:nvSpPr>
          <p:cNvPr id="770083" name="Text Box 35"/>
          <p:cNvSpPr txBox="1">
            <a:spLocks noChangeArrowheads="1"/>
          </p:cNvSpPr>
          <p:nvPr/>
        </p:nvSpPr>
        <p:spPr bwMode="auto">
          <a:xfrm>
            <a:off x="5686425" y="2378075"/>
            <a:ext cx="25320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nchor="b">
            <a:spAutoFit/>
          </a:bodyPr>
          <a:lstStyle/>
          <a:p>
            <a:pPr algn="ctr" eaLnBrk="0" hangingPunct="0"/>
            <a:r>
              <a:rPr kumimoji="0" lang="en-US" altLang="zh-TW" b="1">
                <a:effectLst>
                  <a:outerShdw blurRad="38100" dist="38100" dir="2700000" algn="tl">
                    <a:srgbClr val="C0C0C0"/>
                  </a:outerShdw>
                </a:effectLst>
                <a:latin typeface="Tahoma" pitchFamily="34" charset="0"/>
              </a:rPr>
              <a:t>SCB/SFM/CFEB/FEB</a:t>
            </a:r>
          </a:p>
        </p:txBody>
      </p:sp>
      <p:sp>
        <p:nvSpPr>
          <p:cNvPr id="770084" name="AutoShape 36"/>
          <p:cNvSpPr>
            <a:spLocks noChangeArrowheads="1"/>
          </p:cNvSpPr>
          <p:nvPr/>
        </p:nvSpPr>
        <p:spPr bwMode="auto">
          <a:xfrm>
            <a:off x="5494338" y="5667375"/>
            <a:ext cx="333375" cy="428625"/>
          </a:xfrm>
          <a:prstGeom prst="upArrow">
            <a:avLst>
              <a:gd name="adj1" fmla="val 45389"/>
              <a:gd name="adj2" fmla="val 55238"/>
            </a:avLst>
          </a:prstGeom>
          <a:solidFill>
            <a:srgbClr val="017CB9"/>
          </a:solidFill>
          <a:ln>
            <a:noFill/>
          </a:ln>
          <a:effectLst/>
          <a:extLst>
            <a:ext uri="{91240B29-F687-4f45-9708-019B960494DF}">
              <a14:hiddenLine xmlns:a14="http://schemas.microsoft.com/office/drawing/2010/main" xmlns="" w="15875" cap="sq">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defRPr/>
            </a:pPr>
            <a:endParaRPr lang="zh-TW" altLang="en-US">
              <a:latin typeface="Arial" charset="0"/>
              <a:ea typeface="新細明體" charset="0"/>
            </a:endParaRPr>
          </a:p>
        </p:txBody>
      </p:sp>
      <p:sp>
        <p:nvSpPr>
          <p:cNvPr id="770085" name="Rectangle 37"/>
          <p:cNvSpPr>
            <a:spLocks noChangeArrowheads="1"/>
          </p:cNvSpPr>
          <p:nvPr/>
        </p:nvSpPr>
        <p:spPr bwMode="auto">
          <a:xfrm>
            <a:off x="5265738" y="5981700"/>
            <a:ext cx="457200" cy="133350"/>
          </a:xfrm>
          <a:prstGeom prst="rect">
            <a:avLst/>
          </a:prstGeom>
          <a:solidFill>
            <a:srgbClr val="017CB9"/>
          </a:solidFill>
          <a:ln>
            <a:noFill/>
          </a:ln>
          <a:effectLst/>
          <a:extLst>
            <a:ext uri="{91240B29-F687-4f45-9708-019B960494DF}">
              <a14:hiddenLine xmlns:a14="http://schemas.microsoft.com/office/drawing/2010/main" xmlns="" w="15875" cap="sq">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defRPr/>
            </a:pPr>
            <a:endParaRPr lang="zh-TW" altLang="en-US">
              <a:latin typeface="Arial" charset="0"/>
              <a:ea typeface="新細明體" charset="0"/>
            </a:endParaRPr>
          </a:p>
        </p:txBody>
      </p:sp>
      <p:sp>
        <p:nvSpPr>
          <p:cNvPr id="770086" name="AutoShape 38"/>
          <p:cNvSpPr>
            <a:spLocks noChangeArrowheads="1"/>
          </p:cNvSpPr>
          <p:nvPr/>
        </p:nvSpPr>
        <p:spPr bwMode="auto">
          <a:xfrm rot="5400000">
            <a:off x="8247063" y="5800725"/>
            <a:ext cx="333375" cy="428625"/>
          </a:xfrm>
          <a:prstGeom prst="upArrow">
            <a:avLst>
              <a:gd name="adj1" fmla="val 45389"/>
              <a:gd name="adj2" fmla="val 55238"/>
            </a:avLst>
          </a:prstGeom>
          <a:solidFill>
            <a:srgbClr val="017CB9"/>
          </a:solidFill>
          <a:ln>
            <a:noFill/>
          </a:ln>
          <a:effectLst/>
          <a:extLst>
            <a:ext uri="{91240B29-F687-4f45-9708-019B960494DF}">
              <a14:hiddenLine xmlns:a14="http://schemas.microsoft.com/office/drawing/2010/main" xmlns="" w="15875" cap="sq">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defRPr/>
            </a:pPr>
            <a:endParaRPr lang="zh-TW" altLang="en-US">
              <a:latin typeface="Arial" charset="0"/>
              <a:ea typeface="新細明體" charset="0"/>
            </a:endParaRPr>
          </a:p>
        </p:txBody>
      </p:sp>
      <p:sp>
        <p:nvSpPr>
          <p:cNvPr id="770087" name="Rectangle 39"/>
          <p:cNvSpPr>
            <a:spLocks noChangeArrowheads="1"/>
          </p:cNvSpPr>
          <p:nvPr/>
        </p:nvSpPr>
        <p:spPr bwMode="auto">
          <a:xfrm rot="5400000">
            <a:off x="7970838" y="5838825"/>
            <a:ext cx="381000" cy="123825"/>
          </a:xfrm>
          <a:prstGeom prst="rect">
            <a:avLst/>
          </a:prstGeom>
          <a:solidFill>
            <a:srgbClr val="017CB9"/>
          </a:solidFill>
          <a:ln>
            <a:noFill/>
          </a:ln>
          <a:effectLst/>
          <a:extLst>
            <a:ext uri="{91240B29-F687-4f45-9708-019B960494DF}">
              <a14:hiddenLine xmlns:a14="http://schemas.microsoft.com/office/drawing/2010/main" xmlns="" w="15875" cap="sq">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defRPr/>
            </a:pPr>
            <a:endParaRPr lang="zh-TW" altLang="en-US">
              <a:latin typeface="Arial" charset="0"/>
              <a:ea typeface="新細明體" charset="0"/>
            </a:endParaRPr>
          </a:p>
        </p:txBody>
      </p:sp>
      <p:sp>
        <p:nvSpPr>
          <p:cNvPr id="770088" name="Rectangle 40"/>
          <p:cNvSpPr>
            <a:spLocks noChangeArrowheads="1"/>
          </p:cNvSpPr>
          <p:nvPr/>
        </p:nvSpPr>
        <p:spPr bwMode="auto">
          <a:xfrm>
            <a:off x="5180013" y="4267200"/>
            <a:ext cx="933450" cy="552450"/>
          </a:xfrm>
          <a:prstGeom prst="rect">
            <a:avLst/>
          </a:prstGeom>
          <a:gradFill rotWithShape="0">
            <a:gsLst>
              <a:gs pos="0">
                <a:srgbClr val="CCFFCC">
                  <a:gamma/>
                  <a:shade val="76471"/>
                  <a:invGamma/>
                </a:srgbClr>
              </a:gs>
              <a:gs pos="50000">
                <a:srgbClr val="CCFFCC"/>
              </a:gs>
              <a:gs pos="100000">
                <a:srgbClr val="CCFFCC">
                  <a:gamma/>
                  <a:shade val="76471"/>
                  <a:invGamma/>
                </a:srgbClr>
              </a:gs>
            </a:gsLst>
            <a:lin ang="2700000" scaled="1"/>
          </a:gradFill>
          <a:ln>
            <a:noFill/>
          </a:ln>
          <a:effectLst/>
          <a:scene3d>
            <a:camera prst="legacyObliqueTopRight"/>
            <a:lightRig rig="legacyFlat3" dir="b"/>
          </a:scene3d>
          <a:sp3d extrusionH="49200" prstMaterial="legacyMatte">
            <a:bevelT w="13500" h="13500" prst="angle"/>
            <a:bevelB w="13500" h="13500" prst="angle"/>
            <a:extrusionClr>
              <a:srgbClr val="CCFFCC"/>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770089" name="Rectangle 41"/>
          <p:cNvSpPr>
            <a:spLocks noChangeArrowheads="1"/>
          </p:cNvSpPr>
          <p:nvPr/>
        </p:nvSpPr>
        <p:spPr bwMode="auto">
          <a:xfrm>
            <a:off x="7694613" y="4267200"/>
            <a:ext cx="933450" cy="552450"/>
          </a:xfrm>
          <a:prstGeom prst="rect">
            <a:avLst/>
          </a:prstGeom>
          <a:gradFill rotWithShape="0">
            <a:gsLst>
              <a:gs pos="0">
                <a:srgbClr val="CCFFCC">
                  <a:gamma/>
                  <a:shade val="76471"/>
                  <a:invGamma/>
                </a:srgbClr>
              </a:gs>
              <a:gs pos="50000">
                <a:srgbClr val="CCFFCC"/>
              </a:gs>
              <a:gs pos="100000">
                <a:srgbClr val="CCFFCC">
                  <a:gamma/>
                  <a:shade val="76471"/>
                  <a:invGamma/>
                </a:srgbClr>
              </a:gs>
            </a:gsLst>
            <a:lin ang="2700000" scaled="1"/>
          </a:gradFill>
          <a:ln>
            <a:noFill/>
          </a:ln>
          <a:effectLst/>
          <a:scene3d>
            <a:camera prst="legacyObliqueTopRight"/>
            <a:lightRig rig="legacyFlat3" dir="b"/>
          </a:scene3d>
          <a:sp3d extrusionH="49200" prstMaterial="legacyMatte">
            <a:bevelT w="13500" h="13500" prst="angle"/>
            <a:bevelB w="13500" h="13500" prst="angle"/>
            <a:extrusionClr>
              <a:srgbClr val="CCFFCC"/>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770090" name="Rectangle 42"/>
          <p:cNvSpPr>
            <a:spLocks noChangeArrowheads="1"/>
          </p:cNvSpPr>
          <p:nvPr/>
        </p:nvSpPr>
        <p:spPr bwMode="auto">
          <a:xfrm>
            <a:off x="7712075" y="4268788"/>
            <a:ext cx="908050" cy="568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eaLnBrk="0" hangingPunct="0">
              <a:lnSpc>
                <a:spcPct val="80000"/>
              </a:lnSpc>
              <a:defRPr/>
            </a:pPr>
            <a:r>
              <a:rPr kumimoji="0" lang="en-US" altLang="zh-TW" sz="1300" b="1">
                <a:solidFill>
                  <a:srgbClr val="002FA4"/>
                </a:solidFill>
                <a:latin typeface="Tahoma" charset="0"/>
                <a:ea typeface="新細明體" charset="0"/>
              </a:rPr>
              <a:t>I/O</a:t>
            </a:r>
            <a:br>
              <a:rPr kumimoji="0" lang="en-US" altLang="zh-TW" sz="1300" b="1">
                <a:solidFill>
                  <a:srgbClr val="002FA4"/>
                </a:solidFill>
                <a:latin typeface="Tahoma" charset="0"/>
                <a:ea typeface="新細明體" charset="0"/>
              </a:rPr>
            </a:br>
            <a:r>
              <a:rPr kumimoji="0" lang="en-US" altLang="zh-TW" sz="1300" b="1">
                <a:solidFill>
                  <a:srgbClr val="002FA4"/>
                </a:solidFill>
                <a:latin typeface="Tahoma" charset="0"/>
                <a:ea typeface="新細明體" charset="0"/>
              </a:rPr>
              <a:t>Manager</a:t>
            </a:r>
            <a:br>
              <a:rPr kumimoji="0" lang="en-US" altLang="zh-TW" sz="1300" b="1">
                <a:solidFill>
                  <a:srgbClr val="002FA4"/>
                </a:solidFill>
                <a:latin typeface="Tahoma" charset="0"/>
                <a:ea typeface="新細明體" charset="0"/>
              </a:rPr>
            </a:br>
            <a:r>
              <a:rPr kumimoji="0" lang="en-US" altLang="zh-TW" sz="1300" b="1">
                <a:solidFill>
                  <a:srgbClr val="002FA4"/>
                </a:solidFill>
                <a:latin typeface="Tahoma" charset="0"/>
                <a:ea typeface="新細明體" charset="0"/>
              </a:rPr>
              <a:t>ASIC</a:t>
            </a:r>
          </a:p>
        </p:txBody>
      </p:sp>
      <p:sp>
        <p:nvSpPr>
          <p:cNvPr id="770091" name="Rectangle 43"/>
          <p:cNvSpPr>
            <a:spLocks noChangeArrowheads="1"/>
          </p:cNvSpPr>
          <p:nvPr/>
        </p:nvSpPr>
        <p:spPr bwMode="auto">
          <a:xfrm>
            <a:off x="5197475" y="4257675"/>
            <a:ext cx="908050" cy="568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eaLnBrk="0" hangingPunct="0">
              <a:lnSpc>
                <a:spcPct val="80000"/>
              </a:lnSpc>
              <a:defRPr/>
            </a:pPr>
            <a:r>
              <a:rPr kumimoji="0" lang="en-US" altLang="zh-TW" sz="1300" b="1">
                <a:solidFill>
                  <a:srgbClr val="002FA4"/>
                </a:solidFill>
                <a:latin typeface="Tahoma" charset="0"/>
                <a:ea typeface="新細明體" charset="0"/>
              </a:rPr>
              <a:t>I/O</a:t>
            </a:r>
            <a:br>
              <a:rPr kumimoji="0" lang="en-US" altLang="zh-TW" sz="1300" b="1">
                <a:solidFill>
                  <a:srgbClr val="002FA4"/>
                </a:solidFill>
                <a:latin typeface="Tahoma" charset="0"/>
                <a:ea typeface="新細明體" charset="0"/>
              </a:rPr>
            </a:br>
            <a:r>
              <a:rPr kumimoji="0" lang="en-US" altLang="zh-TW" sz="1300" b="1">
                <a:solidFill>
                  <a:srgbClr val="002FA4"/>
                </a:solidFill>
                <a:latin typeface="Tahoma" charset="0"/>
                <a:ea typeface="新細明體" charset="0"/>
              </a:rPr>
              <a:t>Manager</a:t>
            </a:r>
            <a:br>
              <a:rPr kumimoji="0" lang="en-US" altLang="zh-TW" sz="1300" b="1">
                <a:solidFill>
                  <a:srgbClr val="002FA4"/>
                </a:solidFill>
                <a:latin typeface="Tahoma" charset="0"/>
                <a:ea typeface="新細明體" charset="0"/>
              </a:rPr>
            </a:br>
            <a:r>
              <a:rPr kumimoji="0" lang="en-US" altLang="zh-TW" sz="1300" b="1">
                <a:solidFill>
                  <a:srgbClr val="002FA4"/>
                </a:solidFill>
                <a:latin typeface="Tahoma" charset="0"/>
                <a:ea typeface="新細明體" charset="0"/>
              </a:rPr>
              <a:t>ASIC</a:t>
            </a:r>
          </a:p>
        </p:txBody>
      </p:sp>
      <p:sp>
        <p:nvSpPr>
          <p:cNvPr id="770092" name="Rectangle 44"/>
          <p:cNvSpPr>
            <a:spLocks noChangeArrowheads="1"/>
          </p:cNvSpPr>
          <p:nvPr/>
        </p:nvSpPr>
        <p:spPr bwMode="auto">
          <a:xfrm>
            <a:off x="7570788" y="3800475"/>
            <a:ext cx="1114425" cy="371475"/>
          </a:xfrm>
          <a:prstGeom prst="rect">
            <a:avLst/>
          </a:prstGeom>
          <a:gradFill rotWithShape="0">
            <a:gsLst>
              <a:gs pos="0">
                <a:srgbClr val="C0C0C0"/>
              </a:gs>
              <a:gs pos="50000">
                <a:schemeClr val="bg1"/>
              </a:gs>
              <a:gs pos="100000">
                <a:srgbClr val="C0C0C0"/>
              </a:gs>
            </a:gsLst>
            <a:lin ang="5400000" scaled="1"/>
          </a:gradFill>
          <a:ln>
            <a:noFill/>
          </a:ln>
          <a:effectLst/>
          <a:scene3d>
            <a:camera prst="legacyObliqueTopRight"/>
            <a:lightRig rig="legacyFlat3" dir="b"/>
          </a:scene3d>
          <a:sp3d extrusionH="49200" prstMaterial="legacyMatte">
            <a:bevelT w="13500" h="13500" prst="angle"/>
            <a:bevelB w="13500" h="13500" prst="angle"/>
            <a:extrusionClr>
              <a:srgbClr val="C0C0C0"/>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770093" name="Rectangle 45"/>
          <p:cNvSpPr>
            <a:spLocks noChangeArrowheads="1"/>
          </p:cNvSpPr>
          <p:nvPr/>
        </p:nvSpPr>
        <p:spPr bwMode="auto">
          <a:xfrm>
            <a:off x="7535863" y="3878263"/>
            <a:ext cx="1139825"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eaLnBrk="0" hangingPunct="0">
              <a:lnSpc>
                <a:spcPct val="90000"/>
              </a:lnSpc>
              <a:defRPr/>
            </a:pPr>
            <a:r>
              <a:rPr kumimoji="0" lang="en-US" altLang="zh-TW" sz="1000" b="1">
                <a:latin typeface="Arial" charset="0"/>
                <a:ea typeface="新細明體" charset="0"/>
              </a:rPr>
              <a:t>Shared memory</a:t>
            </a:r>
          </a:p>
        </p:txBody>
      </p:sp>
      <p:sp>
        <p:nvSpPr>
          <p:cNvPr id="770094" name="Rectangle 46"/>
          <p:cNvSpPr>
            <a:spLocks noChangeArrowheads="1"/>
          </p:cNvSpPr>
          <p:nvPr/>
        </p:nvSpPr>
        <p:spPr bwMode="auto">
          <a:xfrm>
            <a:off x="5075238" y="3838575"/>
            <a:ext cx="1114425" cy="371475"/>
          </a:xfrm>
          <a:prstGeom prst="rect">
            <a:avLst/>
          </a:prstGeom>
          <a:gradFill rotWithShape="0">
            <a:gsLst>
              <a:gs pos="0">
                <a:srgbClr val="C0C0C0"/>
              </a:gs>
              <a:gs pos="50000">
                <a:schemeClr val="bg1"/>
              </a:gs>
              <a:gs pos="100000">
                <a:srgbClr val="C0C0C0"/>
              </a:gs>
            </a:gsLst>
            <a:lin ang="5400000" scaled="1"/>
          </a:gradFill>
          <a:ln>
            <a:noFill/>
          </a:ln>
          <a:effectLst/>
          <a:scene3d>
            <a:camera prst="legacyObliqueTopRight"/>
            <a:lightRig rig="legacyFlat3" dir="b"/>
          </a:scene3d>
          <a:sp3d extrusionH="49200" prstMaterial="legacyMatte">
            <a:bevelT w="13500" h="13500" prst="angle"/>
            <a:bevelB w="13500" h="13500" prst="angle"/>
            <a:extrusionClr>
              <a:srgbClr val="C0C0C0"/>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770095" name="Rectangle 47"/>
          <p:cNvSpPr>
            <a:spLocks noChangeArrowheads="1"/>
          </p:cNvSpPr>
          <p:nvPr/>
        </p:nvSpPr>
        <p:spPr bwMode="auto">
          <a:xfrm>
            <a:off x="5040313" y="3916363"/>
            <a:ext cx="1139825"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eaLnBrk="0" hangingPunct="0">
              <a:lnSpc>
                <a:spcPct val="90000"/>
              </a:lnSpc>
              <a:defRPr/>
            </a:pPr>
            <a:r>
              <a:rPr kumimoji="0" lang="en-US" altLang="zh-TW" sz="1000" b="1">
                <a:latin typeface="Arial" charset="0"/>
                <a:ea typeface="新細明體" charset="0"/>
              </a:rPr>
              <a:t>Shared memory</a:t>
            </a:r>
          </a:p>
        </p:txBody>
      </p:sp>
      <p:sp>
        <p:nvSpPr>
          <p:cNvPr id="770096" name="Rectangle 48"/>
          <p:cNvSpPr>
            <a:spLocks noChangeArrowheads="1"/>
          </p:cNvSpPr>
          <p:nvPr/>
        </p:nvSpPr>
        <p:spPr bwMode="auto">
          <a:xfrm>
            <a:off x="5065713" y="3028950"/>
            <a:ext cx="1228725" cy="552450"/>
          </a:xfrm>
          <a:prstGeom prst="rect">
            <a:avLst/>
          </a:prstGeom>
          <a:gradFill rotWithShape="0">
            <a:gsLst>
              <a:gs pos="0">
                <a:srgbClr val="CCFFFF">
                  <a:gamma/>
                  <a:shade val="76078"/>
                  <a:invGamma/>
                </a:srgbClr>
              </a:gs>
              <a:gs pos="50000">
                <a:srgbClr val="CCFFFF"/>
              </a:gs>
              <a:gs pos="100000">
                <a:srgbClr val="CCFFFF">
                  <a:gamma/>
                  <a:shade val="76078"/>
                  <a:invGamma/>
                </a:srgbClr>
              </a:gs>
            </a:gsLst>
            <a:lin ang="2700000" scaled="1"/>
          </a:gradFill>
          <a:ln w="158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770097" name="Rectangle 49"/>
          <p:cNvSpPr>
            <a:spLocks noChangeArrowheads="1"/>
          </p:cNvSpPr>
          <p:nvPr/>
        </p:nvSpPr>
        <p:spPr bwMode="auto">
          <a:xfrm>
            <a:off x="7489825" y="3057525"/>
            <a:ext cx="1228725" cy="552450"/>
          </a:xfrm>
          <a:prstGeom prst="rect">
            <a:avLst/>
          </a:prstGeom>
          <a:gradFill rotWithShape="0">
            <a:gsLst>
              <a:gs pos="0">
                <a:srgbClr val="CCFFFF">
                  <a:gamma/>
                  <a:shade val="76078"/>
                  <a:invGamma/>
                </a:srgbClr>
              </a:gs>
              <a:gs pos="50000">
                <a:srgbClr val="CCFFFF"/>
              </a:gs>
              <a:gs pos="100000">
                <a:srgbClr val="CCFFFF">
                  <a:gamma/>
                  <a:shade val="76078"/>
                  <a:invGamma/>
                </a:srgbClr>
              </a:gs>
            </a:gsLst>
            <a:lin ang="2700000" scaled="1"/>
          </a:gradFill>
          <a:ln w="158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770098" name="Rectangle 50"/>
          <p:cNvSpPr>
            <a:spLocks noChangeArrowheads="1"/>
          </p:cNvSpPr>
          <p:nvPr/>
        </p:nvSpPr>
        <p:spPr bwMode="auto">
          <a:xfrm>
            <a:off x="5030788" y="3143250"/>
            <a:ext cx="1335087"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eaLnBrk="0" hangingPunct="0">
              <a:lnSpc>
                <a:spcPct val="90000"/>
              </a:lnSpc>
              <a:defRPr/>
            </a:pPr>
            <a:r>
              <a:rPr kumimoji="0" lang="en-US" altLang="zh-TW" sz="1000" b="1">
                <a:latin typeface="Tahoma" charset="0"/>
                <a:ea typeface="新細明體" charset="0"/>
              </a:rPr>
              <a:t>Distributed Buffer</a:t>
            </a:r>
            <a:br>
              <a:rPr kumimoji="0" lang="en-US" altLang="zh-TW" sz="1000" b="1">
                <a:latin typeface="Tahoma" charset="0"/>
                <a:ea typeface="新細明體" charset="0"/>
              </a:rPr>
            </a:br>
            <a:r>
              <a:rPr kumimoji="0" lang="en-US" altLang="zh-TW" sz="1000" b="1">
                <a:latin typeface="Tahoma" charset="0"/>
                <a:ea typeface="新細明體" charset="0"/>
              </a:rPr>
              <a:t>Manager ASIC</a:t>
            </a:r>
          </a:p>
        </p:txBody>
      </p:sp>
      <p:sp>
        <p:nvSpPr>
          <p:cNvPr id="770099" name="Rectangle 51"/>
          <p:cNvSpPr>
            <a:spLocks noChangeArrowheads="1"/>
          </p:cNvSpPr>
          <p:nvPr/>
        </p:nvSpPr>
        <p:spPr bwMode="auto">
          <a:xfrm>
            <a:off x="7440613" y="3143250"/>
            <a:ext cx="1335087"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eaLnBrk="0" hangingPunct="0">
              <a:lnSpc>
                <a:spcPct val="90000"/>
              </a:lnSpc>
              <a:defRPr/>
            </a:pPr>
            <a:r>
              <a:rPr kumimoji="0" lang="en-US" altLang="zh-TW" sz="1000" b="1">
                <a:latin typeface="Tahoma" charset="0"/>
                <a:ea typeface="新細明體" charset="0"/>
              </a:rPr>
              <a:t>Distributed Buffer</a:t>
            </a:r>
            <a:br>
              <a:rPr kumimoji="0" lang="en-US" altLang="zh-TW" sz="1000" b="1">
                <a:latin typeface="Tahoma" charset="0"/>
                <a:ea typeface="新細明體" charset="0"/>
              </a:rPr>
            </a:br>
            <a:r>
              <a:rPr kumimoji="0" lang="en-US" altLang="zh-TW" sz="1000" b="1">
                <a:latin typeface="Tahoma" charset="0"/>
                <a:ea typeface="新細明體" charset="0"/>
              </a:rPr>
              <a:t>Manager ASIC</a:t>
            </a:r>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p:txBody>
          <a:bodyPr/>
          <a:lstStyle/>
          <a:p>
            <a:pPr>
              <a:defRPr/>
            </a:pPr>
            <a:r>
              <a:rPr lang="en-US" altLang="zh-TW" smtClean="0"/>
              <a:t>Logical Interface Settings</a:t>
            </a:r>
          </a:p>
        </p:txBody>
      </p:sp>
      <p:sp>
        <p:nvSpPr>
          <p:cNvPr id="441347" name="Rectangle 3"/>
          <p:cNvSpPr>
            <a:spLocks noGrp="1" noChangeArrowheads="1"/>
          </p:cNvSpPr>
          <p:nvPr>
            <p:ph type="body" idx="1"/>
          </p:nvPr>
        </p:nvSpPr>
        <p:spPr>
          <a:xfrm>
            <a:off x="304800" y="1241425"/>
            <a:ext cx="8589963" cy="5064125"/>
          </a:xfrm>
        </p:spPr>
        <p:txBody>
          <a:bodyPr/>
          <a:lstStyle/>
          <a:p>
            <a:r>
              <a:rPr lang="en-US" altLang="zh-TW" smtClean="0"/>
              <a:t>Logical settings</a:t>
            </a:r>
          </a:p>
          <a:p>
            <a:pPr lvl="1"/>
            <a:r>
              <a:rPr lang="en-US" altLang="zh-TW" smtClean="0"/>
              <a:t>Protocol family (Internet, ISO, MPLS)</a:t>
            </a:r>
          </a:p>
          <a:p>
            <a:pPr lvl="2"/>
            <a:r>
              <a:rPr lang="en-US" altLang="zh-TW" smtClean="0"/>
              <a:t> Protocol MTU</a:t>
            </a:r>
          </a:p>
          <a:p>
            <a:pPr lvl="2"/>
            <a:r>
              <a:rPr lang="en-US" altLang="zh-TW" smtClean="0"/>
              <a:t> IP address </a:t>
            </a:r>
          </a:p>
          <a:p>
            <a:pPr lvl="2"/>
            <a:r>
              <a:rPr lang="en-US" altLang="zh-TW" smtClean="0"/>
              <a:t> Other protocol options</a:t>
            </a:r>
          </a:p>
          <a:p>
            <a:pPr lvl="1"/>
            <a:r>
              <a:rPr lang="en-US" altLang="zh-TW" smtClean="0"/>
              <a:t>Virtual circuit identifiers (VCI.VPI DLCI)</a:t>
            </a:r>
          </a:p>
          <a:p>
            <a:pPr lvl="1"/>
            <a:r>
              <a:rPr lang="en-US" altLang="zh-TW" smtClean="0"/>
              <a:t>Other according to circuit characteristics</a:t>
            </a:r>
          </a:p>
          <a:p>
            <a:endParaRPr lang="zh-TW" altLang="en-US" smtClean="0"/>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p:txBody>
          <a:bodyPr/>
          <a:lstStyle/>
          <a:p>
            <a:pPr>
              <a:defRPr/>
            </a:pPr>
            <a:r>
              <a:rPr lang="en-US" altLang="zh-TW" smtClean="0"/>
              <a:t>Configure Logical Properties</a:t>
            </a:r>
          </a:p>
        </p:txBody>
      </p:sp>
      <p:sp>
        <p:nvSpPr>
          <p:cNvPr id="442371" name="Rectangle 3"/>
          <p:cNvSpPr>
            <a:spLocks noGrp="1" noChangeArrowheads="1"/>
          </p:cNvSpPr>
          <p:nvPr>
            <p:ph type="body" idx="1"/>
          </p:nvPr>
        </p:nvSpPr>
        <p:spPr>
          <a:xfrm>
            <a:off x="304800" y="1241425"/>
            <a:ext cx="8589963" cy="5064125"/>
          </a:xfrm>
        </p:spPr>
        <p:txBody>
          <a:bodyPr/>
          <a:lstStyle/>
          <a:p>
            <a:r>
              <a:rPr lang="en-US" altLang="zh-TW" smtClean="0"/>
              <a:t>Using the </a:t>
            </a:r>
            <a:r>
              <a:rPr lang="en-US" altLang="zh-TW" smtClean="0">
                <a:latin typeface="Courier New" pitchFamily="49" charset="0"/>
              </a:rPr>
              <a:t>set</a:t>
            </a:r>
            <a:r>
              <a:rPr lang="en-US" altLang="zh-TW" smtClean="0"/>
              <a:t> command to configure a logical interface using the unit number:</a:t>
            </a:r>
          </a:p>
          <a:p>
            <a:pPr lvl="1">
              <a:lnSpc>
                <a:spcPct val="90000"/>
              </a:lnSpc>
              <a:buFont typeface="Wingdings" pitchFamily="2" charset="2"/>
              <a:buNone/>
            </a:pPr>
            <a:endParaRPr lang="en-US" altLang="zh-TW" sz="1600" b="0" smtClean="0">
              <a:latin typeface="Courier New" pitchFamily="49" charset="0"/>
            </a:endParaRPr>
          </a:p>
          <a:p>
            <a:pPr lvl="1">
              <a:lnSpc>
                <a:spcPct val="90000"/>
              </a:lnSpc>
              <a:buFont typeface="Wingdings" pitchFamily="2" charset="2"/>
              <a:buNone/>
            </a:pPr>
            <a:r>
              <a:rPr lang="en-US" altLang="zh-TW" sz="1600" b="0" smtClean="0">
                <a:latin typeface="Courier New" pitchFamily="49" charset="0"/>
              </a:rPr>
              <a:t>[edit]</a:t>
            </a:r>
          </a:p>
          <a:p>
            <a:pPr lvl="1">
              <a:lnSpc>
                <a:spcPct val="90000"/>
              </a:lnSpc>
              <a:buFont typeface="Wingdings" pitchFamily="2" charset="2"/>
              <a:buNone/>
            </a:pPr>
            <a:r>
              <a:rPr lang="en-US" altLang="zh-TW" sz="1600" b="0" smtClean="0">
                <a:latin typeface="Courier New" pitchFamily="49" charset="0"/>
              </a:rPr>
              <a:t>jeff@host#</a:t>
            </a:r>
            <a:r>
              <a:rPr lang="en-US" altLang="zh-TW" sz="1600" smtClean="0">
                <a:latin typeface="Courier New" pitchFamily="49" charset="0"/>
              </a:rPr>
              <a:t> set interface ge-1/0/3 unit 40 vlan-id 40</a:t>
            </a:r>
          </a:p>
          <a:p>
            <a:pPr lvl="1">
              <a:lnSpc>
                <a:spcPct val="90000"/>
              </a:lnSpc>
              <a:buFont typeface="Wingdings" pitchFamily="2" charset="2"/>
              <a:buNone/>
            </a:pPr>
            <a:endParaRPr lang="en-US" altLang="zh-TW" sz="1600" smtClean="0">
              <a:latin typeface="Courier New" pitchFamily="49" charset="0"/>
            </a:endParaRPr>
          </a:p>
          <a:p>
            <a:r>
              <a:rPr lang="en-US" altLang="zh-TW" smtClean="0"/>
              <a:t>Or park yourself at the </a:t>
            </a:r>
            <a:r>
              <a:rPr lang="en-US" altLang="zh-TW" smtClean="0">
                <a:latin typeface="Courier New" pitchFamily="49" charset="0"/>
              </a:rPr>
              <a:t>unit</a:t>
            </a:r>
            <a:r>
              <a:rPr lang="en-US" altLang="zh-TW" smtClean="0"/>
              <a:t> level:</a:t>
            </a:r>
          </a:p>
          <a:p>
            <a:pPr lvl="1">
              <a:lnSpc>
                <a:spcPct val="70000"/>
              </a:lnSpc>
              <a:buFont typeface="Wingdings" pitchFamily="2" charset="2"/>
              <a:buNone/>
            </a:pPr>
            <a:endParaRPr lang="en-US" altLang="zh-TW" sz="1800" b="0" smtClean="0">
              <a:latin typeface="Courier New" pitchFamily="49" charset="0"/>
            </a:endParaRPr>
          </a:p>
          <a:p>
            <a:pPr lvl="1">
              <a:lnSpc>
                <a:spcPct val="70000"/>
              </a:lnSpc>
              <a:buFont typeface="Wingdings" pitchFamily="2" charset="2"/>
              <a:buNone/>
            </a:pPr>
            <a:r>
              <a:rPr lang="en-US" altLang="zh-TW" sz="1600" b="0" smtClean="0">
                <a:latin typeface="Courier New" pitchFamily="49" charset="0"/>
              </a:rPr>
              <a:t>jeff@host&gt; </a:t>
            </a:r>
            <a:r>
              <a:rPr lang="en-US" altLang="zh-TW" sz="1600" smtClean="0">
                <a:latin typeface="Courier New" pitchFamily="49" charset="0"/>
              </a:rPr>
              <a:t>configure</a:t>
            </a:r>
          </a:p>
          <a:p>
            <a:pPr lvl="1">
              <a:lnSpc>
                <a:spcPct val="70000"/>
              </a:lnSpc>
              <a:buFont typeface="Wingdings" pitchFamily="2" charset="2"/>
              <a:buNone/>
            </a:pPr>
            <a:r>
              <a:rPr lang="en-US" altLang="zh-TW" sz="1600" b="0" smtClean="0">
                <a:latin typeface="Courier New" pitchFamily="49" charset="0"/>
              </a:rPr>
              <a:t>[edit]</a:t>
            </a:r>
          </a:p>
          <a:p>
            <a:pPr lvl="1">
              <a:lnSpc>
                <a:spcPct val="70000"/>
              </a:lnSpc>
              <a:buFont typeface="Wingdings" pitchFamily="2" charset="2"/>
              <a:buNone/>
            </a:pPr>
            <a:r>
              <a:rPr lang="en-US" altLang="zh-TW" sz="1600" b="0" smtClean="0">
                <a:latin typeface="Courier New" pitchFamily="49" charset="0"/>
              </a:rPr>
              <a:t>jeff@host# </a:t>
            </a:r>
            <a:r>
              <a:rPr lang="en-US" altLang="zh-TW" sz="1600" smtClean="0">
                <a:latin typeface="Courier New" pitchFamily="49" charset="0"/>
              </a:rPr>
              <a:t>edit interfaces ge-1/0/3 unit 40</a:t>
            </a:r>
          </a:p>
          <a:p>
            <a:pPr lvl="1">
              <a:lnSpc>
                <a:spcPct val="70000"/>
              </a:lnSpc>
              <a:buFont typeface="Wingdings" pitchFamily="2" charset="2"/>
              <a:buNone/>
            </a:pPr>
            <a:r>
              <a:rPr lang="en-US" altLang="zh-TW" sz="1600" b="0" smtClean="0">
                <a:latin typeface="Courier New" pitchFamily="49" charset="0"/>
              </a:rPr>
              <a:t>[edit interfaces ge-1/0/3 unit 40]</a:t>
            </a:r>
          </a:p>
          <a:p>
            <a:pPr lvl="1">
              <a:lnSpc>
                <a:spcPct val="70000"/>
              </a:lnSpc>
              <a:buFont typeface="Wingdings" pitchFamily="2" charset="2"/>
              <a:buNone/>
            </a:pPr>
            <a:r>
              <a:rPr lang="en-US" altLang="zh-TW" sz="1600" b="0" smtClean="0">
                <a:latin typeface="Courier New" pitchFamily="49" charset="0"/>
              </a:rPr>
              <a:t>jeff@host# </a:t>
            </a:r>
            <a:r>
              <a:rPr lang="en-US" altLang="zh-TW" sz="1600" smtClean="0">
                <a:latin typeface="Courier New" pitchFamily="49" charset="0"/>
              </a:rPr>
              <a:t>set vlan-id 40</a:t>
            </a:r>
          </a:p>
          <a:p>
            <a:pPr lvl="1">
              <a:lnSpc>
                <a:spcPct val="70000"/>
              </a:lnSpc>
              <a:buFont typeface="Wingdings" pitchFamily="2" charset="2"/>
              <a:buNone/>
            </a:pPr>
            <a:r>
              <a:rPr lang="en-US" altLang="zh-TW" sz="1600" b="0" smtClean="0">
                <a:latin typeface="Courier New" pitchFamily="49" charset="0"/>
              </a:rPr>
              <a:t>[edit interfaces ge-1/0/3 unit 40]</a:t>
            </a:r>
            <a:endParaRPr lang="en-US" altLang="zh-TW" sz="1600" smtClean="0">
              <a:latin typeface="Courier New" pitchFamily="49" charset="0"/>
            </a:endParaRPr>
          </a:p>
          <a:p>
            <a:pPr lvl="1">
              <a:lnSpc>
                <a:spcPct val="70000"/>
              </a:lnSpc>
              <a:buFont typeface="Wingdings" pitchFamily="2" charset="2"/>
              <a:buNone/>
            </a:pPr>
            <a:r>
              <a:rPr lang="en-US" altLang="zh-TW" sz="1600" b="0" smtClean="0">
                <a:latin typeface="Courier New" pitchFamily="49" charset="0"/>
              </a:rPr>
              <a:t>jeff@host# </a:t>
            </a:r>
            <a:r>
              <a:rPr lang="en-US" altLang="zh-TW" sz="1600" smtClean="0">
                <a:latin typeface="Courier New" pitchFamily="49" charset="0"/>
              </a:rPr>
              <a:t>commit</a:t>
            </a:r>
            <a:endParaRPr lang="en-US" altLang="zh-TW" sz="1400" smtClean="0"/>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pPr>
              <a:defRPr/>
            </a:pPr>
            <a:r>
              <a:rPr lang="en-US" altLang="zh-TW" smtClean="0"/>
              <a:t>Configure Protocol Families</a:t>
            </a:r>
          </a:p>
        </p:txBody>
      </p:sp>
      <p:sp>
        <p:nvSpPr>
          <p:cNvPr id="443395" name="Rectangle 3"/>
          <p:cNvSpPr>
            <a:spLocks noGrp="1" noChangeArrowheads="1"/>
          </p:cNvSpPr>
          <p:nvPr>
            <p:ph type="body" idx="1"/>
          </p:nvPr>
        </p:nvSpPr>
        <p:spPr>
          <a:xfrm>
            <a:off x="304800" y="1241425"/>
            <a:ext cx="8589963" cy="5064125"/>
          </a:xfrm>
        </p:spPr>
        <p:txBody>
          <a:bodyPr/>
          <a:lstStyle/>
          <a:p>
            <a:r>
              <a:rPr lang="en-US" altLang="zh-TW" smtClean="0"/>
              <a:t>Each major protocol is called a family</a:t>
            </a:r>
          </a:p>
          <a:p>
            <a:pPr lvl="1">
              <a:lnSpc>
                <a:spcPct val="90000"/>
              </a:lnSpc>
            </a:pPr>
            <a:r>
              <a:rPr lang="en-US" altLang="zh-TW" smtClean="0"/>
              <a:t>Multiple families can live on one logical interface</a:t>
            </a:r>
          </a:p>
          <a:p>
            <a:pPr lvl="1">
              <a:lnSpc>
                <a:spcPct val="90000"/>
              </a:lnSpc>
            </a:pPr>
            <a:r>
              <a:rPr lang="en-US" altLang="zh-TW" smtClean="0"/>
              <a:t>Internet protocol has TCP, UDP, and ICMP as family members</a:t>
            </a:r>
          </a:p>
          <a:p>
            <a:r>
              <a:rPr lang="en-US" altLang="zh-TW" smtClean="0"/>
              <a:t>Supported protocol families are:</a:t>
            </a:r>
          </a:p>
          <a:p>
            <a:pPr lvl="1">
              <a:lnSpc>
                <a:spcPct val="90000"/>
              </a:lnSpc>
            </a:pPr>
            <a:r>
              <a:rPr lang="en-US" altLang="zh-TW" smtClean="0"/>
              <a:t>IP (</a:t>
            </a:r>
            <a:r>
              <a:rPr lang="en-US" altLang="zh-TW" smtClean="0">
                <a:latin typeface="Courier New" pitchFamily="49" charset="0"/>
              </a:rPr>
              <a:t>inet</a:t>
            </a:r>
            <a:r>
              <a:rPr lang="en-US" altLang="zh-TW" smtClean="0"/>
              <a:t>)</a:t>
            </a:r>
          </a:p>
          <a:p>
            <a:pPr lvl="1">
              <a:lnSpc>
                <a:spcPct val="90000"/>
              </a:lnSpc>
            </a:pPr>
            <a:r>
              <a:rPr lang="en-US" altLang="zh-TW" smtClean="0"/>
              <a:t>IPv6 (</a:t>
            </a:r>
            <a:r>
              <a:rPr lang="en-US" altLang="zh-TW" smtClean="0">
                <a:latin typeface="Courier New" pitchFamily="49" charset="0"/>
              </a:rPr>
              <a:t>inet6</a:t>
            </a:r>
            <a:r>
              <a:rPr lang="en-US" altLang="zh-TW" smtClean="0"/>
              <a:t>)</a:t>
            </a:r>
          </a:p>
          <a:p>
            <a:pPr lvl="1">
              <a:lnSpc>
                <a:spcPct val="90000"/>
              </a:lnSpc>
            </a:pPr>
            <a:r>
              <a:rPr lang="en-US" altLang="zh-TW" smtClean="0"/>
              <a:t>International Standards Organization (</a:t>
            </a:r>
            <a:r>
              <a:rPr lang="en-US" altLang="zh-TW" smtClean="0">
                <a:latin typeface="Courier New" pitchFamily="49" charset="0"/>
              </a:rPr>
              <a:t>iso</a:t>
            </a:r>
            <a:r>
              <a:rPr lang="en-US" altLang="zh-TW" smtClean="0"/>
              <a:t>)</a:t>
            </a:r>
          </a:p>
          <a:p>
            <a:pPr lvl="1">
              <a:lnSpc>
                <a:spcPct val="90000"/>
              </a:lnSpc>
            </a:pPr>
            <a:r>
              <a:rPr lang="en-US" altLang="zh-TW" smtClean="0"/>
              <a:t>Traffic engineering (</a:t>
            </a:r>
            <a:r>
              <a:rPr lang="en-US" altLang="zh-TW" smtClean="0">
                <a:latin typeface="Courier New" pitchFamily="49" charset="0"/>
              </a:rPr>
              <a:t>mpls</a:t>
            </a:r>
            <a:r>
              <a:rPr lang="en-US" altLang="zh-TW" smtClean="0"/>
              <a:t>)</a:t>
            </a:r>
          </a:p>
          <a:p>
            <a:r>
              <a:rPr lang="en-US" altLang="zh-TW" smtClean="0"/>
              <a:t>Internet protocol family (</a:t>
            </a:r>
            <a:r>
              <a:rPr lang="en-US" altLang="zh-TW" smtClean="0">
                <a:latin typeface="Courier New" pitchFamily="49" charset="0"/>
              </a:rPr>
              <a:t>inet</a:t>
            </a:r>
            <a:r>
              <a:rPr lang="en-US" altLang="zh-TW" smtClean="0"/>
              <a:t>) Allows you to set</a:t>
            </a:r>
          </a:p>
          <a:p>
            <a:pPr lvl="1">
              <a:lnSpc>
                <a:spcPct val="90000"/>
              </a:lnSpc>
            </a:pPr>
            <a:r>
              <a:rPr lang="en-US" altLang="zh-TW" smtClean="0"/>
              <a:t>IP address: </a:t>
            </a:r>
            <a:r>
              <a:rPr lang="en-US" altLang="zh-TW" smtClean="0">
                <a:latin typeface="Courier New" pitchFamily="49" charset="0"/>
              </a:rPr>
              <a:t>address </a:t>
            </a:r>
            <a:r>
              <a:rPr lang="en-US" altLang="zh-TW" i="1" u="sng" smtClean="0">
                <a:latin typeface="Courier New" pitchFamily="49" charset="0"/>
              </a:rPr>
              <a:t>A.B.C.D/prefix_length</a:t>
            </a:r>
            <a:r>
              <a:rPr lang="en-US" altLang="zh-TW" smtClean="0"/>
              <a:t> </a:t>
            </a:r>
          </a:p>
          <a:p>
            <a:pPr lvl="1">
              <a:lnSpc>
                <a:spcPct val="90000"/>
              </a:lnSpc>
            </a:pPr>
            <a:r>
              <a:rPr lang="en-US" altLang="zh-TW" smtClean="0"/>
              <a:t>MTU size: </a:t>
            </a:r>
            <a:r>
              <a:rPr lang="en-US" altLang="zh-TW" smtClean="0">
                <a:latin typeface="Courier New" pitchFamily="49" charset="0"/>
              </a:rPr>
              <a:t>mtu </a:t>
            </a:r>
            <a:r>
              <a:rPr lang="en-US" altLang="zh-TW" i="1" u="sng" smtClean="0">
                <a:latin typeface="Courier New" pitchFamily="49" charset="0"/>
              </a:rPr>
              <a:t>bytes</a:t>
            </a:r>
            <a:endParaRPr lang="en-US" altLang="zh-TW" smtClean="0"/>
          </a:p>
          <a:p>
            <a:endParaRPr lang="en-US" altLang="zh-TW" smtClean="0"/>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pPr>
              <a:defRPr/>
            </a:pPr>
            <a:r>
              <a:rPr lang="en-US" altLang="zh-TW" smtClean="0"/>
              <a:t>Protocol Family Example</a:t>
            </a:r>
          </a:p>
        </p:txBody>
      </p:sp>
      <p:sp>
        <p:nvSpPr>
          <p:cNvPr id="444419" name="Rectangle 3"/>
          <p:cNvSpPr>
            <a:spLocks noGrp="1" noChangeArrowheads="1"/>
          </p:cNvSpPr>
          <p:nvPr>
            <p:ph type="body" idx="1"/>
          </p:nvPr>
        </p:nvSpPr>
        <p:spPr>
          <a:xfrm>
            <a:off x="304800" y="1241425"/>
            <a:ext cx="8589963" cy="5064125"/>
          </a:xfrm>
        </p:spPr>
        <p:txBody>
          <a:bodyPr/>
          <a:lstStyle/>
          <a:p>
            <a:pPr>
              <a:lnSpc>
                <a:spcPct val="80000"/>
              </a:lnSpc>
            </a:pPr>
            <a:r>
              <a:rPr lang="en-US" altLang="zh-TW" smtClean="0"/>
              <a:t>Sample configuration for the </a:t>
            </a:r>
            <a:r>
              <a:rPr lang="en-US" altLang="zh-TW" smtClean="0">
                <a:latin typeface="Courier New" pitchFamily="49" charset="0"/>
              </a:rPr>
              <a:t>inet</a:t>
            </a:r>
            <a:r>
              <a:rPr lang="en-US" altLang="zh-TW" smtClean="0"/>
              <a:t> family:</a:t>
            </a:r>
          </a:p>
          <a:p>
            <a:pPr lvl="1">
              <a:lnSpc>
                <a:spcPct val="70000"/>
              </a:lnSpc>
              <a:buFont typeface="Wingdings" pitchFamily="2" charset="2"/>
              <a:buNone/>
            </a:pPr>
            <a:r>
              <a:rPr lang="en-US" altLang="zh-TW" sz="1600" b="0" smtClean="0">
                <a:latin typeface="Courier New" pitchFamily="49" charset="0"/>
              </a:rPr>
              <a:t>jeff@host&gt; </a:t>
            </a:r>
            <a:r>
              <a:rPr lang="en-US" altLang="zh-TW" sz="1600" smtClean="0">
                <a:latin typeface="Courier New" pitchFamily="49" charset="0"/>
              </a:rPr>
              <a:t>configure</a:t>
            </a:r>
          </a:p>
          <a:p>
            <a:pPr lvl="1">
              <a:lnSpc>
                <a:spcPct val="70000"/>
              </a:lnSpc>
              <a:buFont typeface="Wingdings" pitchFamily="2" charset="2"/>
              <a:buNone/>
            </a:pPr>
            <a:r>
              <a:rPr lang="en-US" altLang="zh-TW" sz="1600" b="0" smtClean="0">
                <a:latin typeface="Courier New" pitchFamily="49" charset="0"/>
              </a:rPr>
              <a:t>[edit]</a:t>
            </a:r>
          </a:p>
          <a:p>
            <a:pPr lvl="1">
              <a:lnSpc>
                <a:spcPct val="70000"/>
              </a:lnSpc>
              <a:buFont typeface="Wingdings" pitchFamily="2" charset="2"/>
              <a:buNone/>
            </a:pPr>
            <a:r>
              <a:rPr lang="en-US" altLang="zh-TW" sz="1600" b="0" smtClean="0">
                <a:latin typeface="Courier New" pitchFamily="49" charset="0"/>
              </a:rPr>
              <a:t>jeff@host# </a:t>
            </a:r>
            <a:r>
              <a:rPr lang="en-US" altLang="zh-TW" sz="1600" smtClean="0">
                <a:latin typeface="Courier New" pitchFamily="49" charset="0"/>
              </a:rPr>
              <a:t>edit interfaces ge-1/0/3</a:t>
            </a:r>
          </a:p>
          <a:p>
            <a:pPr lvl="1">
              <a:lnSpc>
                <a:spcPct val="70000"/>
              </a:lnSpc>
              <a:buFont typeface="Wingdings" pitchFamily="2" charset="2"/>
              <a:buNone/>
            </a:pPr>
            <a:r>
              <a:rPr lang="en-US" altLang="zh-TW" sz="1600" b="0" smtClean="0">
                <a:latin typeface="Courier New" pitchFamily="49" charset="0"/>
              </a:rPr>
              <a:t>[edit interfaces ge-1/0/3]</a:t>
            </a:r>
          </a:p>
          <a:p>
            <a:pPr lvl="1">
              <a:lnSpc>
                <a:spcPct val="70000"/>
              </a:lnSpc>
              <a:buFont typeface="Wingdings" pitchFamily="2" charset="2"/>
              <a:buNone/>
            </a:pPr>
            <a:r>
              <a:rPr lang="en-US" altLang="zh-TW" sz="1600" b="0" smtClean="0">
                <a:latin typeface="Courier New" pitchFamily="49" charset="0"/>
              </a:rPr>
              <a:t>jeff@host# </a:t>
            </a:r>
            <a:r>
              <a:rPr lang="en-US" altLang="zh-TW" sz="1600" smtClean="0">
                <a:latin typeface="Courier New" pitchFamily="49" charset="0"/>
              </a:rPr>
              <a:t>set unit 0 family inet address 1.1.1.1/24</a:t>
            </a:r>
          </a:p>
          <a:p>
            <a:pPr lvl="1">
              <a:lnSpc>
                <a:spcPct val="80000"/>
              </a:lnSpc>
              <a:buFont typeface="Wingdings" pitchFamily="2" charset="2"/>
              <a:buNone/>
            </a:pPr>
            <a:endParaRPr lang="en-US" altLang="zh-TW" sz="1600" smtClean="0">
              <a:latin typeface="Courier New" pitchFamily="49" charset="0"/>
            </a:endParaRPr>
          </a:p>
          <a:p>
            <a:pPr>
              <a:lnSpc>
                <a:spcPct val="80000"/>
              </a:lnSpc>
            </a:pPr>
            <a:r>
              <a:rPr lang="fr-FR" altLang="zh-TW" smtClean="0"/>
              <a:t>Display as:</a:t>
            </a:r>
            <a:endParaRPr lang="en-US" altLang="zh-TW" smtClean="0"/>
          </a:p>
          <a:p>
            <a:pPr lvl="1">
              <a:lnSpc>
                <a:spcPct val="70000"/>
              </a:lnSpc>
              <a:buFont typeface="Wingdings" pitchFamily="2" charset="2"/>
              <a:buNone/>
            </a:pPr>
            <a:r>
              <a:rPr lang="en-US" altLang="zh-TW" sz="1600" b="0" smtClean="0">
                <a:latin typeface="Courier New" pitchFamily="49" charset="0"/>
              </a:rPr>
              <a:t>[edit interfaces ge-1/0/3]</a:t>
            </a:r>
          </a:p>
          <a:p>
            <a:pPr lvl="1">
              <a:lnSpc>
                <a:spcPct val="70000"/>
              </a:lnSpc>
              <a:buFont typeface="Wingdings" pitchFamily="2" charset="2"/>
              <a:buNone/>
            </a:pPr>
            <a:r>
              <a:rPr lang="en-US" altLang="zh-TW" sz="1600" b="0" smtClean="0">
                <a:latin typeface="Courier New" pitchFamily="49" charset="0"/>
              </a:rPr>
              <a:t>jeff@host# </a:t>
            </a:r>
            <a:r>
              <a:rPr lang="en-US" altLang="zh-TW" sz="1600" smtClean="0">
                <a:latin typeface="Courier New" pitchFamily="49" charset="0"/>
              </a:rPr>
              <a:t>show</a:t>
            </a:r>
          </a:p>
          <a:p>
            <a:pPr lvl="1">
              <a:lnSpc>
                <a:spcPct val="70000"/>
              </a:lnSpc>
              <a:buFont typeface="Wingdings" pitchFamily="2" charset="2"/>
              <a:buNone/>
            </a:pPr>
            <a:r>
              <a:rPr lang="en-US" altLang="zh-TW" sz="1600" smtClean="0">
                <a:latin typeface="Courier New" pitchFamily="49" charset="0"/>
              </a:rPr>
              <a:t>unit 0 {</a:t>
            </a:r>
          </a:p>
          <a:p>
            <a:pPr lvl="1">
              <a:lnSpc>
                <a:spcPct val="70000"/>
              </a:lnSpc>
              <a:buFont typeface="Wingdings" pitchFamily="2" charset="2"/>
              <a:buNone/>
            </a:pPr>
            <a:r>
              <a:rPr lang="en-US" altLang="zh-TW" sz="1600" smtClean="0">
                <a:latin typeface="Courier New" pitchFamily="49" charset="0"/>
              </a:rPr>
              <a:t>    family inet {</a:t>
            </a:r>
          </a:p>
          <a:p>
            <a:pPr lvl="1">
              <a:lnSpc>
                <a:spcPct val="70000"/>
              </a:lnSpc>
              <a:buFont typeface="Wingdings" pitchFamily="2" charset="2"/>
              <a:buNone/>
            </a:pPr>
            <a:r>
              <a:rPr lang="en-US" altLang="zh-TW" sz="1600" smtClean="0">
                <a:latin typeface="Courier New" pitchFamily="49" charset="0"/>
              </a:rPr>
              <a:t>        address 1.1.1.1/24;</a:t>
            </a:r>
          </a:p>
          <a:p>
            <a:pPr lvl="1">
              <a:lnSpc>
                <a:spcPct val="70000"/>
              </a:lnSpc>
              <a:buFont typeface="Wingdings" pitchFamily="2" charset="2"/>
              <a:buNone/>
            </a:pPr>
            <a:r>
              <a:rPr lang="en-US" altLang="zh-TW" sz="1600" smtClean="0">
                <a:latin typeface="Courier New" pitchFamily="49" charset="0"/>
              </a:rPr>
              <a:t>    }</a:t>
            </a:r>
          </a:p>
          <a:p>
            <a:pPr lvl="1">
              <a:lnSpc>
                <a:spcPct val="70000"/>
              </a:lnSpc>
              <a:buFont typeface="Wingdings" pitchFamily="2" charset="2"/>
              <a:buNone/>
            </a:pPr>
            <a:r>
              <a:rPr lang="en-US" altLang="zh-TW" sz="1600" smtClean="0">
                <a:latin typeface="Courier New" pitchFamily="49" charset="0"/>
              </a:rPr>
              <a:t>}</a:t>
            </a:r>
            <a:endParaRPr lang="fr-FR" altLang="zh-TW" smtClean="0"/>
          </a:p>
          <a:p>
            <a:pPr lvl="1">
              <a:lnSpc>
                <a:spcPct val="80000"/>
              </a:lnSpc>
            </a:pPr>
            <a:r>
              <a:rPr lang="en-US" altLang="zh-TW" smtClean="0"/>
              <a:t>Use display </a:t>
            </a:r>
            <a:r>
              <a:rPr lang="en-US" altLang="zh-TW" sz="2400" smtClean="0">
                <a:latin typeface="Courier New" pitchFamily="49" charset="0"/>
              </a:rPr>
              <a:t>set</a:t>
            </a:r>
            <a:r>
              <a:rPr lang="en-US" altLang="zh-TW" smtClean="0"/>
              <a:t> to convert configuration stanza to </a:t>
            </a:r>
            <a:r>
              <a:rPr lang="en-US" altLang="zh-TW" sz="2400" smtClean="0">
                <a:latin typeface="Courier New" pitchFamily="49" charset="0"/>
              </a:rPr>
              <a:t>set</a:t>
            </a:r>
            <a:r>
              <a:rPr lang="en-US" altLang="zh-TW" smtClean="0"/>
              <a:t> commands</a:t>
            </a:r>
            <a:endParaRPr lang="en-US" altLang="zh-TW" sz="1600" smtClean="0">
              <a:latin typeface="Courier New" pitchFamily="49" charset="0"/>
            </a:endParaRPr>
          </a:p>
          <a:p>
            <a:pPr lvl="1">
              <a:lnSpc>
                <a:spcPct val="70000"/>
              </a:lnSpc>
              <a:buFont typeface="Wingdings" pitchFamily="2" charset="2"/>
              <a:buNone/>
            </a:pPr>
            <a:r>
              <a:rPr lang="en-US" altLang="zh-TW" sz="1600" b="0" smtClean="0">
                <a:latin typeface="Courier New" pitchFamily="49" charset="0"/>
              </a:rPr>
              <a:t>[edit interfaces ge-1/0/3]</a:t>
            </a:r>
          </a:p>
          <a:p>
            <a:pPr lvl="1">
              <a:lnSpc>
                <a:spcPct val="70000"/>
              </a:lnSpc>
              <a:buFont typeface="Wingdings" pitchFamily="2" charset="2"/>
              <a:buNone/>
            </a:pPr>
            <a:r>
              <a:rPr lang="en-US" altLang="zh-TW" sz="1600" b="0" smtClean="0">
                <a:latin typeface="Courier New" pitchFamily="49" charset="0"/>
              </a:rPr>
              <a:t>jeff@host# </a:t>
            </a:r>
            <a:r>
              <a:rPr lang="en-US" altLang="zh-TW" sz="1600" smtClean="0">
                <a:latin typeface="Courier New" pitchFamily="49" charset="0"/>
              </a:rPr>
              <a:t>show | display set</a:t>
            </a:r>
          </a:p>
          <a:p>
            <a:pPr lvl="1">
              <a:lnSpc>
                <a:spcPct val="70000"/>
              </a:lnSpc>
              <a:buFont typeface="Wingdings" pitchFamily="2" charset="2"/>
              <a:buNone/>
            </a:pPr>
            <a:r>
              <a:rPr lang="en-US" altLang="zh-TW" sz="1600" smtClean="0">
                <a:latin typeface="Courier New" pitchFamily="49" charset="0"/>
              </a:rPr>
              <a:t>set unit 0 family inet address 1.1.1.1/24</a:t>
            </a:r>
          </a:p>
          <a:p>
            <a:pPr>
              <a:lnSpc>
                <a:spcPct val="80000"/>
              </a:lnSpc>
            </a:pPr>
            <a:endParaRPr lang="en-US" altLang="zh-TW" sz="1800" smtClean="0"/>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p:txBody>
          <a:bodyPr/>
          <a:lstStyle/>
          <a:p>
            <a:pPr>
              <a:defRPr/>
            </a:pPr>
            <a:r>
              <a:rPr lang="en-US" altLang="zh-TW" smtClean="0"/>
              <a:t>Disabling and Deactivating</a:t>
            </a:r>
          </a:p>
        </p:txBody>
      </p:sp>
      <p:sp>
        <p:nvSpPr>
          <p:cNvPr id="447491" name="Rectangle 3"/>
          <p:cNvSpPr>
            <a:spLocks noGrp="1" noChangeArrowheads="1"/>
          </p:cNvSpPr>
          <p:nvPr>
            <p:ph type="body" idx="1"/>
          </p:nvPr>
        </p:nvSpPr>
        <p:spPr>
          <a:xfrm>
            <a:off x="304800" y="1241425"/>
            <a:ext cx="8589963" cy="5064125"/>
          </a:xfrm>
        </p:spPr>
        <p:txBody>
          <a:bodyPr/>
          <a:lstStyle/>
          <a:p>
            <a:pPr>
              <a:lnSpc>
                <a:spcPct val="80000"/>
              </a:lnSpc>
            </a:pPr>
            <a:r>
              <a:rPr lang="en-US" altLang="zh-TW" smtClean="0"/>
              <a:t>Use </a:t>
            </a:r>
            <a:r>
              <a:rPr lang="en-US" altLang="zh-TW" smtClean="0">
                <a:latin typeface="Courier New" pitchFamily="49" charset="0"/>
              </a:rPr>
              <a:t>deactive</a:t>
            </a:r>
            <a:r>
              <a:rPr lang="en-US" altLang="zh-TW" smtClean="0"/>
              <a:t> to cause the related stanza to be ignored</a:t>
            </a:r>
          </a:p>
          <a:p>
            <a:pPr lvl="1">
              <a:lnSpc>
                <a:spcPct val="40000"/>
              </a:lnSpc>
              <a:buFont typeface="Wingdings" pitchFamily="2" charset="2"/>
              <a:buNone/>
            </a:pPr>
            <a:r>
              <a:rPr lang="en-US" altLang="zh-TW" sz="1600" b="0" smtClean="0">
                <a:latin typeface="Courier New" pitchFamily="49" charset="0"/>
              </a:rPr>
              <a:t>[edit]</a:t>
            </a:r>
          </a:p>
          <a:p>
            <a:pPr lvl="1">
              <a:lnSpc>
                <a:spcPct val="40000"/>
              </a:lnSpc>
              <a:buFont typeface="Wingdings" pitchFamily="2" charset="2"/>
              <a:buNone/>
            </a:pPr>
            <a:r>
              <a:rPr lang="en-US" altLang="zh-TW" sz="1600" b="0" smtClean="0">
                <a:latin typeface="Courier New" pitchFamily="49" charset="0"/>
              </a:rPr>
              <a:t>jeff@host# </a:t>
            </a:r>
            <a:r>
              <a:rPr lang="en-US" altLang="zh-TW" sz="1600" smtClean="0">
                <a:latin typeface="Courier New" pitchFamily="49" charset="0"/>
              </a:rPr>
              <a:t>deactivate interfaces ge-0/1/2</a:t>
            </a:r>
            <a:r>
              <a:rPr lang="en-US" altLang="zh-TW" sz="1600" b="0" smtClean="0">
                <a:latin typeface="Courier New" pitchFamily="49" charset="0"/>
              </a:rPr>
              <a:t>     </a:t>
            </a:r>
          </a:p>
          <a:p>
            <a:pPr lvl="1">
              <a:lnSpc>
                <a:spcPct val="40000"/>
              </a:lnSpc>
              <a:buFont typeface="Wingdings" pitchFamily="2" charset="2"/>
              <a:buNone/>
            </a:pPr>
            <a:endParaRPr lang="en-US" altLang="zh-TW" sz="1600" b="0" smtClean="0">
              <a:latin typeface="Courier New" pitchFamily="49" charset="0"/>
            </a:endParaRPr>
          </a:p>
          <a:p>
            <a:pPr lvl="1">
              <a:lnSpc>
                <a:spcPct val="40000"/>
              </a:lnSpc>
              <a:buFont typeface="Wingdings" pitchFamily="2" charset="2"/>
              <a:buNone/>
            </a:pPr>
            <a:r>
              <a:rPr lang="en-US" altLang="zh-TW" sz="1600" b="0" smtClean="0">
                <a:latin typeface="Courier New" pitchFamily="49" charset="0"/>
              </a:rPr>
              <a:t>[edit]</a:t>
            </a:r>
          </a:p>
          <a:p>
            <a:pPr lvl="1">
              <a:lnSpc>
                <a:spcPct val="40000"/>
              </a:lnSpc>
              <a:buFont typeface="Wingdings" pitchFamily="2" charset="2"/>
              <a:buNone/>
            </a:pPr>
            <a:r>
              <a:rPr lang="en-US" altLang="zh-TW" sz="1600" b="0" smtClean="0">
                <a:latin typeface="Courier New" pitchFamily="49" charset="0"/>
              </a:rPr>
              <a:t>jeff@host# </a:t>
            </a:r>
            <a:r>
              <a:rPr lang="en-US" altLang="zh-TW" sz="1600" smtClean="0">
                <a:latin typeface="Courier New" pitchFamily="49" charset="0"/>
              </a:rPr>
              <a:t>show interfaces ge-0/1/2</a:t>
            </a:r>
            <a:r>
              <a:rPr lang="en-US" altLang="zh-TW" sz="1600" b="0" smtClean="0">
                <a:latin typeface="Courier New" pitchFamily="49" charset="0"/>
              </a:rPr>
              <a:t> </a:t>
            </a:r>
          </a:p>
          <a:p>
            <a:pPr lvl="1">
              <a:lnSpc>
                <a:spcPct val="40000"/>
              </a:lnSpc>
              <a:buFont typeface="Wingdings" pitchFamily="2" charset="2"/>
              <a:buNone/>
            </a:pPr>
            <a:r>
              <a:rPr lang="en-US" altLang="zh-TW" sz="1600" b="0" smtClean="0">
                <a:latin typeface="Courier New" pitchFamily="49" charset="0"/>
              </a:rPr>
              <a:t>##</a:t>
            </a:r>
          </a:p>
          <a:p>
            <a:pPr lvl="1">
              <a:lnSpc>
                <a:spcPct val="40000"/>
              </a:lnSpc>
              <a:buFont typeface="Wingdings" pitchFamily="2" charset="2"/>
              <a:buNone/>
            </a:pPr>
            <a:r>
              <a:rPr lang="en-US" altLang="zh-TW" sz="1600" b="0" smtClean="0">
                <a:solidFill>
                  <a:srgbClr val="FF0000"/>
                </a:solidFill>
                <a:latin typeface="Courier New" pitchFamily="49" charset="0"/>
              </a:rPr>
              <a:t>## </a:t>
            </a:r>
            <a:r>
              <a:rPr lang="en-US" altLang="zh-TW" sz="1600" smtClean="0">
                <a:solidFill>
                  <a:srgbClr val="FF0000"/>
                </a:solidFill>
                <a:latin typeface="Courier New" pitchFamily="49" charset="0"/>
              </a:rPr>
              <a:t>inactive: interfaces ge-0/1/2</a:t>
            </a:r>
          </a:p>
          <a:p>
            <a:pPr lvl="1">
              <a:lnSpc>
                <a:spcPct val="40000"/>
              </a:lnSpc>
              <a:buFont typeface="Wingdings" pitchFamily="2" charset="2"/>
              <a:buNone/>
            </a:pPr>
            <a:r>
              <a:rPr lang="en-US" altLang="zh-TW" sz="1600" b="0" smtClean="0">
                <a:latin typeface="Courier New" pitchFamily="49" charset="0"/>
              </a:rPr>
              <a:t>##</a:t>
            </a:r>
          </a:p>
          <a:p>
            <a:pPr lvl="1">
              <a:lnSpc>
                <a:spcPct val="40000"/>
              </a:lnSpc>
              <a:buFont typeface="Wingdings" pitchFamily="2" charset="2"/>
              <a:buNone/>
            </a:pPr>
            <a:r>
              <a:rPr lang="en-US" altLang="zh-TW" sz="1600" b="0" smtClean="0">
                <a:latin typeface="Courier New" pitchFamily="49" charset="0"/>
              </a:rPr>
              <a:t>unit 0 {</a:t>
            </a:r>
          </a:p>
          <a:p>
            <a:pPr lvl="1">
              <a:lnSpc>
                <a:spcPct val="40000"/>
              </a:lnSpc>
              <a:buFont typeface="Wingdings" pitchFamily="2" charset="2"/>
              <a:buNone/>
            </a:pPr>
            <a:r>
              <a:rPr lang="en-US" altLang="zh-TW" sz="1600" b="0" smtClean="0">
                <a:latin typeface="Courier New" pitchFamily="49" charset="0"/>
              </a:rPr>
              <a:t>    family inet {</a:t>
            </a:r>
          </a:p>
          <a:p>
            <a:pPr lvl="1">
              <a:lnSpc>
                <a:spcPct val="40000"/>
              </a:lnSpc>
              <a:buFont typeface="Wingdings" pitchFamily="2" charset="2"/>
              <a:buNone/>
            </a:pPr>
            <a:r>
              <a:rPr lang="en-US" altLang="zh-TW" sz="1600" b="0" smtClean="0">
                <a:latin typeface="Courier New" pitchFamily="49" charset="0"/>
              </a:rPr>
              <a:t>        address 10.0.12.1/24;</a:t>
            </a:r>
          </a:p>
          <a:p>
            <a:pPr lvl="1">
              <a:lnSpc>
                <a:spcPct val="40000"/>
              </a:lnSpc>
              <a:buFont typeface="Wingdings" pitchFamily="2" charset="2"/>
              <a:buNone/>
            </a:pPr>
            <a:r>
              <a:rPr lang="en-US" altLang="zh-TW" sz="1600" b="0" smtClean="0">
                <a:latin typeface="Courier New" pitchFamily="49" charset="0"/>
              </a:rPr>
              <a:t>    }</a:t>
            </a:r>
          </a:p>
          <a:p>
            <a:pPr lvl="1">
              <a:lnSpc>
                <a:spcPct val="40000"/>
              </a:lnSpc>
              <a:buFont typeface="Wingdings" pitchFamily="2" charset="2"/>
              <a:buNone/>
            </a:pPr>
            <a:r>
              <a:rPr lang="en-US" altLang="zh-TW" sz="1600" b="0" smtClean="0">
                <a:latin typeface="Courier New" pitchFamily="49" charset="0"/>
              </a:rPr>
              <a:t>}</a:t>
            </a:r>
          </a:p>
          <a:p>
            <a:pPr>
              <a:lnSpc>
                <a:spcPct val="80000"/>
              </a:lnSpc>
            </a:pPr>
            <a:r>
              <a:rPr lang="fr-FR" altLang="zh-TW" smtClean="0"/>
              <a:t>Setting an interface or logical unit to </a:t>
            </a:r>
            <a:r>
              <a:rPr lang="fr-FR" altLang="zh-TW" smtClean="0">
                <a:latin typeface="Courier New" pitchFamily="49" charset="0"/>
              </a:rPr>
              <a:t>disable</a:t>
            </a:r>
            <a:r>
              <a:rPr lang="fr-FR" altLang="zh-TW" smtClean="0"/>
              <a:t> signals JUNOS software to treat that interface as administratively down</a:t>
            </a:r>
            <a:endParaRPr lang="en-US" altLang="zh-TW" smtClean="0"/>
          </a:p>
          <a:p>
            <a:pPr lvl="1">
              <a:lnSpc>
                <a:spcPct val="40000"/>
              </a:lnSpc>
              <a:buFont typeface="Wingdings" pitchFamily="2" charset="2"/>
              <a:buNone/>
            </a:pPr>
            <a:r>
              <a:rPr lang="en-US" altLang="zh-TW" sz="1600" b="0" smtClean="0">
                <a:latin typeface="Courier New" pitchFamily="49" charset="0"/>
              </a:rPr>
              <a:t>[edit]</a:t>
            </a:r>
          </a:p>
          <a:p>
            <a:pPr lvl="1">
              <a:lnSpc>
                <a:spcPct val="40000"/>
              </a:lnSpc>
              <a:buFont typeface="Wingdings" pitchFamily="2" charset="2"/>
              <a:buNone/>
            </a:pPr>
            <a:r>
              <a:rPr lang="en-US" altLang="zh-TW" sz="1600" b="0" smtClean="0">
                <a:latin typeface="Courier New" pitchFamily="49" charset="0"/>
              </a:rPr>
              <a:t>jeff@host# </a:t>
            </a:r>
            <a:r>
              <a:rPr lang="en-US" altLang="zh-TW" sz="1600" smtClean="0">
                <a:latin typeface="Courier New" pitchFamily="49" charset="0"/>
              </a:rPr>
              <a:t>set interfaces ge-0/1/2 disable</a:t>
            </a:r>
            <a:r>
              <a:rPr lang="en-US" altLang="zh-TW" sz="1600" b="0" smtClean="0">
                <a:latin typeface="Courier New" pitchFamily="49" charset="0"/>
              </a:rPr>
              <a:t> </a:t>
            </a:r>
          </a:p>
          <a:p>
            <a:pPr lvl="1">
              <a:lnSpc>
                <a:spcPct val="40000"/>
              </a:lnSpc>
              <a:buFont typeface="Wingdings" pitchFamily="2" charset="2"/>
              <a:buNone/>
            </a:pPr>
            <a:endParaRPr lang="en-US" altLang="zh-TW" sz="1600" b="0" smtClean="0">
              <a:latin typeface="Courier New" pitchFamily="49" charset="0"/>
            </a:endParaRPr>
          </a:p>
          <a:p>
            <a:pPr lvl="1">
              <a:lnSpc>
                <a:spcPct val="40000"/>
              </a:lnSpc>
              <a:buFont typeface="Wingdings" pitchFamily="2" charset="2"/>
              <a:buNone/>
            </a:pPr>
            <a:r>
              <a:rPr lang="en-US" altLang="zh-TW" sz="1600" b="0" smtClean="0">
                <a:latin typeface="Courier New" pitchFamily="49" charset="0"/>
              </a:rPr>
              <a:t>[edit]</a:t>
            </a:r>
          </a:p>
          <a:p>
            <a:pPr lvl="1">
              <a:lnSpc>
                <a:spcPct val="40000"/>
              </a:lnSpc>
              <a:buFont typeface="Wingdings" pitchFamily="2" charset="2"/>
              <a:buNone/>
            </a:pPr>
            <a:r>
              <a:rPr lang="en-US" altLang="zh-TW" sz="1600" b="0" smtClean="0">
                <a:latin typeface="Courier New" pitchFamily="49" charset="0"/>
              </a:rPr>
              <a:t>jeff@host# </a:t>
            </a:r>
            <a:r>
              <a:rPr lang="en-US" altLang="zh-TW" sz="1600" smtClean="0">
                <a:latin typeface="Courier New" pitchFamily="49" charset="0"/>
              </a:rPr>
              <a:t>show interfaces ge-0/1/2 </a:t>
            </a:r>
          </a:p>
          <a:p>
            <a:pPr lvl="1">
              <a:lnSpc>
                <a:spcPct val="40000"/>
              </a:lnSpc>
              <a:buFont typeface="Wingdings" pitchFamily="2" charset="2"/>
              <a:buNone/>
            </a:pPr>
            <a:r>
              <a:rPr lang="en-US" altLang="zh-TW" sz="1600" smtClean="0">
                <a:solidFill>
                  <a:srgbClr val="FF0000"/>
                </a:solidFill>
                <a:latin typeface="Courier New" pitchFamily="49" charset="0"/>
              </a:rPr>
              <a:t>disable;</a:t>
            </a:r>
          </a:p>
          <a:p>
            <a:pPr lvl="1">
              <a:lnSpc>
                <a:spcPct val="40000"/>
              </a:lnSpc>
              <a:buFont typeface="Wingdings" pitchFamily="2" charset="2"/>
              <a:buNone/>
            </a:pPr>
            <a:r>
              <a:rPr lang="en-US" altLang="zh-TW" sz="1600" b="0" smtClean="0">
                <a:latin typeface="Courier New" pitchFamily="49" charset="0"/>
              </a:rPr>
              <a:t>unit 0 {</a:t>
            </a:r>
          </a:p>
          <a:p>
            <a:pPr lvl="1">
              <a:lnSpc>
                <a:spcPct val="40000"/>
              </a:lnSpc>
              <a:buFont typeface="Wingdings" pitchFamily="2" charset="2"/>
              <a:buNone/>
            </a:pPr>
            <a:r>
              <a:rPr lang="en-US" altLang="zh-TW" sz="1600" b="0" smtClean="0">
                <a:latin typeface="Courier New" pitchFamily="49" charset="0"/>
              </a:rPr>
              <a:t>    family inet {</a:t>
            </a:r>
          </a:p>
          <a:p>
            <a:pPr lvl="1">
              <a:lnSpc>
                <a:spcPct val="40000"/>
              </a:lnSpc>
              <a:buFont typeface="Wingdings" pitchFamily="2" charset="2"/>
              <a:buNone/>
            </a:pPr>
            <a:r>
              <a:rPr lang="en-US" altLang="zh-TW" sz="1600" b="0" smtClean="0">
                <a:latin typeface="Courier New" pitchFamily="49" charset="0"/>
              </a:rPr>
              <a:t>        address 10.0.12.1/24;</a:t>
            </a:r>
          </a:p>
          <a:p>
            <a:pPr lvl="1">
              <a:lnSpc>
                <a:spcPct val="40000"/>
              </a:lnSpc>
              <a:buFont typeface="Wingdings" pitchFamily="2" charset="2"/>
              <a:buNone/>
            </a:pPr>
            <a:r>
              <a:rPr lang="en-US" altLang="zh-TW" sz="1600" b="0" smtClean="0">
                <a:latin typeface="Courier New" pitchFamily="49" charset="0"/>
              </a:rPr>
              <a:t>    }</a:t>
            </a:r>
          </a:p>
          <a:p>
            <a:pPr lvl="1">
              <a:lnSpc>
                <a:spcPct val="40000"/>
              </a:lnSpc>
              <a:buFont typeface="Wingdings" pitchFamily="2" charset="2"/>
              <a:buNone/>
            </a:pPr>
            <a:r>
              <a:rPr lang="en-US" altLang="zh-TW" sz="1600" b="0" smtClean="0">
                <a:latin typeface="Courier New" pitchFamily="49" charset="0"/>
              </a:rPr>
              <a:t>}</a:t>
            </a:r>
            <a:endParaRPr lang="fr-FR" altLang="zh-TW" sz="1600" b="0" smtClean="0">
              <a:latin typeface="Courier New" pitchFamily="49" charset="0"/>
            </a:endParaRPr>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p:txBody>
          <a:bodyPr/>
          <a:lstStyle/>
          <a:p>
            <a:pPr>
              <a:defRPr/>
            </a:pPr>
            <a:r>
              <a:rPr lang="en-US" altLang="zh-TW" smtClean="0"/>
              <a:t>Initial Configuration Check List</a:t>
            </a:r>
          </a:p>
        </p:txBody>
      </p:sp>
      <p:sp>
        <p:nvSpPr>
          <p:cNvPr id="448515" name="Rectangle 3"/>
          <p:cNvSpPr>
            <a:spLocks noGrp="1" noChangeArrowheads="1"/>
          </p:cNvSpPr>
          <p:nvPr>
            <p:ph type="body" idx="1"/>
          </p:nvPr>
        </p:nvSpPr>
        <p:spPr>
          <a:xfrm>
            <a:off x="304800" y="1241425"/>
            <a:ext cx="8589963" cy="5064125"/>
          </a:xfrm>
        </p:spPr>
        <p:txBody>
          <a:bodyPr/>
          <a:lstStyle/>
          <a:p>
            <a:pPr>
              <a:lnSpc>
                <a:spcPct val="90000"/>
              </a:lnSpc>
              <a:buFont typeface="Wingdings" charset="0"/>
              <a:buChar char="u"/>
              <a:defRPr/>
            </a:pPr>
            <a:r>
              <a:rPr lang="en-US" altLang="zh-TW" smtClean="0"/>
              <a:t>The following items are normally configured at initial system installation:</a:t>
            </a:r>
          </a:p>
          <a:p>
            <a:pPr lvl="1">
              <a:lnSpc>
                <a:spcPct val="90000"/>
              </a:lnSpc>
              <a:buFont typeface="Wingdings" charset="0"/>
              <a:buChar char="v"/>
              <a:defRPr/>
            </a:pPr>
            <a:r>
              <a:rPr lang="en-US" altLang="zh-TW" smtClean="0"/>
              <a:t>Root password</a:t>
            </a:r>
          </a:p>
          <a:p>
            <a:pPr lvl="1">
              <a:lnSpc>
                <a:spcPct val="90000"/>
              </a:lnSpc>
              <a:buFont typeface="Wingdings" charset="0"/>
              <a:buChar char="v"/>
              <a:defRPr/>
            </a:pPr>
            <a:r>
              <a:rPr lang="en-US" altLang="zh-TW" smtClean="0"/>
              <a:t>Host name</a:t>
            </a:r>
          </a:p>
          <a:p>
            <a:pPr lvl="1">
              <a:lnSpc>
                <a:spcPct val="90000"/>
              </a:lnSpc>
              <a:buFont typeface="Wingdings" charset="0"/>
              <a:buChar char="v"/>
              <a:defRPr/>
            </a:pPr>
            <a:r>
              <a:rPr lang="en-US" altLang="zh-TW" smtClean="0"/>
              <a:t>Domain name and DNS server address</a:t>
            </a:r>
          </a:p>
          <a:p>
            <a:pPr lvl="1">
              <a:lnSpc>
                <a:spcPct val="90000"/>
              </a:lnSpc>
              <a:buFont typeface="Wingdings" charset="0"/>
              <a:buChar char="v"/>
              <a:defRPr/>
            </a:pPr>
            <a:r>
              <a:rPr lang="en-US" altLang="zh-TW" smtClean="0"/>
              <a:t>System logging</a:t>
            </a:r>
          </a:p>
          <a:p>
            <a:pPr lvl="1">
              <a:lnSpc>
                <a:spcPct val="90000"/>
              </a:lnSpc>
              <a:buFont typeface="Wingdings" charset="0"/>
              <a:buChar char="v"/>
              <a:defRPr/>
            </a:pPr>
            <a:r>
              <a:rPr lang="en-US" altLang="zh-TW" smtClean="0"/>
              <a:t>Out-of-band management interface</a:t>
            </a:r>
          </a:p>
          <a:p>
            <a:pPr lvl="1">
              <a:lnSpc>
                <a:spcPct val="90000"/>
              </a:lnSpc>
              <a:buFont typeface="Wingdings" charset="0"/>
              <a:buChar char="v"/>
              <a:defRPr/>
            </a:pPr>
            <a:r>
              <a:rPr lang="en-US" altLang="zh-TW" smtClean="0"/>
              <a:t>Default and backup routers for management network</a:t>
            </a:r>
          </a:p>
          <a:p>
            <a:pPr lvl="1">
              <a:lnSpc>
                <a:spcPct val="90000"/>
              </a:lnSpc>
              <a:buFont typeface="Wingdings" charset="0"/>
              <a:buChar char="v"/>
              <a:defRPr/>
            </a:pPr>
            <a:r>
              <a:rPr lang="en-US" altLang="zh-TW" smtClean="0"/>
              <a:t>Configure system services for remote access</a:t>
            </a:r>
          </a:p>
          <a:p>
            <a:pPr lvl="1">
              <a:lnSpc>
                <a:spcPct val="90000"/>
              </a:lnSpc>
              <a:buFont typeface="Wingdings" charset="0"/>
              <a:buChar char="v"/>
              <a:defRPr/>
            </a:pPr>
            <a:r>
              <a:rPr lang="en-US" altLang="zh-TW" smtClean="0"/>
              <a:t>User accounts</a:t>
            </a:r>
          </a:p>
          <a:p>
            <a:pPr lvl="1">
              <a:lnSpc>
                <a:spcPct val="90000"/>
              </a:lnSpc>
              <a:buFont typeface="Wingdings" charset="0"/>
              <a:buChar char="v"/>
              <a:defRPr/>
            </a:pPr>
            <a:r>
              <a:rPr lang="en-US" altLang="zh-TW" smtClean="0"/>
              <a:t>System time</a:t>
            </a:r>
          </a:p>
          <a:p>
            <a:pPr lvl="1">
              <a:lnSpc>
                <a:spcPct val="90000"/>
              </a:lnSpc>
              <a:buFont typeface="Wingdings" charset="0"/>
              <a:buChar char="v"/>
              <a:defRPr/>
            </a:pPr>
            <a:r>
              <a:rPr lang="en-US" altLang="zh-TW" smtClean="0"/>
              <a:t>Loopback and transient interfaces</a:t>
            </a:r>
          </a:p>
          <a:p>
            <a:pPr lvl="1">
              <a:lnSpc>
                <a:spcPct val="90000"/>
              </a:lnSpc>
              <a:buFont typeface="Wingdings" charset="0"/>
              <a:buChar char="v"/>
              <a:defRPr/>
            </a:pPr>
            <a:r>
              <a:rPr lang="en-US" altLang="zh-TW" smtClean="0"/>
              <a:t>Remaining configuration needed to place the router into service (protocols, firewall filters, etc.)</a:t>
            </a:r>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a:lstStyle/>
          <a:p>
            <a:pPr>
              <a:defRPr/>
            </a:pPr>
            <a:r>
              <a:rPr lang="en-US" altLang="zh-TW" smtClean="0"/>
              <a:t>Initial Configuration (1 of 6)</a:t>
            </a:r>
          </a:p>
        </p:txBody>
      </p:sp>
      <p:sp>
        <p:nvSpPr>
          <p:cNvPr id="449539" name="Rectangle 3"/>
          <p:cNvSpPr>
            <a:spLocks noGrp="1" noChangeArrowheads="1"/>
          </p:cNvSpPr>
          <p:nvPr>
            <p:ph type="body" idx="1"/>
          </p:nvPr>
        </p:nvSpPr>
        <p:spPr>
          <a:xfrm>
            <a:off x="304800" y="1241425"/>
            <a:ext cx="8589963" cy="5064125"/>
          </a:xfrm>
        </p:spPr>
        <p:txBody>
          <a:bodyPr/>
          <a:lstStyle/>
          <a:p>
            <a:pPr>
              <a:lnSpc>
                <a:spcPct val="80000"/>
              </a:lnSpc>
            </a:pPr>
            <a:r>
              <a:rPr lang="en-US" altLang="zh-TW" smtClean="0"/>
              <a:t>Log in as root </a:t>
            </a:r>
          </a:p>
          <a:p>
            <a:pPr lvl="1">
              <a:lnSpc>
                <a:spcPct val="40000"/>
              </a:lnSpc>
              <a:buFont typeface="Wingdings" pitchFamily="2" charset="2"/>
              <a:buNone/>
            </a:pPr>
            <a:r>
              <a:rPr lang="en-US" altLang="zh-TW" sz="1600" b="0" smtClean="0">
                <a:latin typeface="Courier New" pitchFamily="49" charset="0"/>
              </a:rPr>
              <a:t>[...]</a:t>
            </a:r>
          </a:p>
          <a:p>
            <a:pPr lvl="1">
              <a:lnSpc>
                <a:spcPct val="40000"/>
              </a:lnSpc>
              <a:buFont typeface="Wingdings" pitchFamily="2" charset="2"/>
              <a:buNone/>
            </a:pPr>
            <a:r>
              <a:rPr lang="en-US" altLang="zh-TW" sz="1600" b="0" smtClean="0">
                <a:latin typeface="Courier New" pitchFamily="49" charset="0"/>
              </a:rPr>
              <a:t>Amnesiac (ttyd0)</a:t>
            </a:r>
          </a:p>
          <a:p>
            <a:pPr lvl="1">
              <a:lnSpc>
                <a:spcPct val="40000"/>
              </a:lnSpc>
              <a:buFont typeface="Wingdings" pitchFamily="2" charset="2"/>
              <a:buNone/>
            </a:pPr>
            <a:endParaRPr lang="en-US" altLang="zh-TW" sz="1600" b="0" smtClean="0">
              <a:latin typeface="Courier New" pitchFamily="49" charset="0"/>
            </a:endParaRPr>
          </a:p>
          <a:p>
            <a:pPr lvl="1">
              <a:lnSpc>
                <a:spcPct val="40000"/>
              </a:lnSpc>
              <a:buFont typeface="Wingdings" pitchFamily="2" charset="2"/>
              <a:buNone/>
            </a:pPr>
            <a:r>
              <a:rPr lang="en-US" altLang="zh-TW" sz="1600" b="0" smtClean="0">
                <a:latin typeface="Courier New" pitchFamily="49" charset="0"/>
              </a:rPr>
              <a:t>login: </a:t>
            </a:r>
            <a:r>
              <a:rPr lang="en-US" altLang="zh-TW" sz="1600" smtClean="0">
                <a:latin typeface="Courier New" pitchFamily="49" charset="0"/>
              </a:rPr>
              <a:t>root</a:t>
            </a:r>
            <a:r>
              <a:rPr lang="en-US" altLang="zh-TW" sz="1600" b="0" smtClean="0">
                <a:latin typeface="Courier New" pitchFamily="49" charset="0"/>
              </a:rPr>
              <a:t>     </a:t>
            </a:r>
          </a:p>
          <a:p>
            <a:pPr lvl="1">
              <a:lnSpc>
                <a:spcPct val="40000"/>
              </a:lnSpc>
              <a:buFont typeface="Wingdings" pitchFamily="2" charset="2"/>
              <a:buNone/>
            </a:pPr>
            <a:endParaRPr lang="en-US" altLang="zh-TW" sz="1600" b="0" smtClean="0">
              <a:latin typeface="Courier New" pitchFamily="49" charset="0"/>
            </a:endParaRPr>
          </a:p>
          <a:p>
            <a:pPr lvl="1">
              <a:lnSpc>
                <a:spcPct val="40000"/>
              </a:lnSpc>
              <a:buFont typeface="Wingdings" pitchFamily="2" charset="2"/>
              <a:buNone/>
            </a:pPr>
            <a:r>
              <a:rPr lang="en-US" altLang="zh-TW" sz="1600" b="0" smtClean="0">
                <a:latin typeface="Courier New" pitchFamily="49" charset="0"/>
              </a:rPr>
              <a:t>--- JUNOS 8.5R4.3 built 2008-08-12 23:16:55 UTC</a:t>
            </a:r>
          </a:p>
          <a:p>
            <a:pPr lvl="1">
              <a:lnSpc>
                <a:spcPct val="40000"/>
              </a:lnSpc>
              <a:buFont typeface="Wingdings" pitchFamily="2" charset="2"/>
              <a:buNone/>
            </a:pPr>
            <a:r>
              <a:rPr lang="en-US" altLang="zh-TW" sz="1600" b="0" smtClean="0">
                <a:latin typeface="Courier New" pitchFamily="49" charset="0"/>
              </a:rPr>
              <a:t>root%</a:t>
            </a:r>
          </a:p>
          <a:p>
            <a:pPr lvl="1">
              <a:lnSpc>
                <a:spcPct val="40000"/>
              </a:lnSpc>
              <a:buFont typeface="Wingdings" pitchFamily="2" charset="2"/>
              <a:buNone/>
            </a:pPr>
            <a:endParaRPr lang="en-US" altLang="zh-TW" sz="1600" b="0" smtClean="0">
              <a:latin typeface="Courier New" pitchFamily="49" charset="0"/>
            </a:endParaRPr>
          </a:p>
          <a:p>
            <a:pPr>
              <a:lnSpc>
                <a:spcPct val="80000"/>
              </a:lnSpc>
            </a:pPr>
            <a:r>
              <a:rPr lang="fr-FR" altLang="zh-TW" smtClean="0"/>
              <a:t>Start CLI</a:t>
            </a:r>
            <a:endParaRPr lang="en-US" altLang="zh-TW" smtClean="0"/>
          </a:p>
          <a:p>
            <a:pPr lvl="1">
              <a:lnSpc>
                <a:spcPct val="40000"/>
              </a:lnSpc>
              <a:buFont typeface="Wingdings" pitchFamily="2" charset="2"/>
              <a:buNone/>
            </a:pPr>
            <a:r>
              <a:rPr lang="en-US" altLang="zh-TW" sz="1600" b="0" smtClean="0">
                <a:latin typeface="Courier New" pitchFamily="49" charset="0"/>
              </a:rPr>
              <a:t>root% </a:t>
            </a:r>
            <a:r>
              <a:rPr lang="en-US" altLang="zh-TW" sz="1600" smtClean="0">
                <a:latin typeface="Courier New" pitchFamily="49" charset="0"/>
              </a:rPr>
              <a:t>cli</a:t>
            </a:r>
          </a:p>
          <a:p>
            <a:pPr lvl="1">
              <a:lnSpc>
                <a:spcPct val="40000"/>
              </a:lnSpc>
              <a:buFont typeface="Wingdings" pitchFamily="2" charset="2"/>
              <a:buNone/>
            </a:pPr>
            <a:r>
              <a:rPr lang="en-US" altLang="zh-TW" sz="1600" b="0" smtClean="0">
                <a:latin typeface="Courier New" pitchFamily="49" charset="0"/>
              </a:rPr>
              <a:t>root&gt;</a:t>
            </a:r>
          </a:p>
          <a:p>
            <a:pPr lvl="1">
              <a:lnSpc>
                <a:spcPct val="40000"/>
              </a:lnSpc>
              <a:buFont typeface="Wingdings" pitchFamily="2" charset="2"/>
              <a:buNone/>
            </a:pPr>
            <a:endParaRPr lang="en-US" altLang="zh-TW" sz="1600" b="0" smtClean="0">
              <a:latin typeface="Courier New" pitchFamily="49" charset="0"/>
            </a:endParaRPr>
          </a:p>
          <a:p>
            <a:pPr>
              <a:lnSpc>
                <a:spcPct val="80000"/>
              </a:lnSpc>
            </a:pPr>
            <a:r>
              <a:rPr lang="fr-FR" altLang="zh-TW" smtClean="0"/>
              <a:t>Enter configuration mode</a:t>
            </a:r>
            <a:endParaRPr lang="en-US" altLang="zh-TW" sz="1800" b="0" smtClean="0">
              <a:latin typeface="Courier New" pitchFamily="49" charset="0"/>
            </a:endParaRPr>
          </a:p>
          <a:p>
            <a:pPr lvl="1">
              <a:lnSpc>
                <a:spcPct val="40000"/>
              </a:lnSpc>
              <a:buFont typeface="Wingdings" pitchFamily="2" charset="2"/>
              <a:buNone/>
            </a:pPr>
            <a:r>
              <a:rPr lang="en-US" altLang="zh-TW" sz="1600" b="0" smtClean="0">
                <a:latin typeface="Courier New" pitchFamily="49" charset="0"/>
              </a:rPr>
              <a:t>root&gt; </a:t>
            </a:r>
            <a:r>
              <a:rPr lang="en-US" altLang="zh-TW" sz="1600" smtClean="0">
                <a:latin typeface="Courier New" pitchFamily="49" charset="0"/>
              </a:rPr>
              <a:t>configure</a:t>
            </a:r>
          </a:p>
          <a:p>
            <a:pPr lvl="1">
              <a:lnSpc>
                <a:spcPct val="40000"/>
              </a:lnSpc>
              <a:buFont typeface="Wingdings" pitchFamily="2" charset="2"/>
              <a:buNone/>
            </a:pPr>
            <a:r>
              <a:rPr lang="en-US" altLang="zh-TW" sz="1600" b="0" smtClean="0">
                <a:latin typeface="Courier New" pitchFamily="49" charset="0"/>
              </a:rPr>
              <a:t>[edit]</a:t>
            </a:r>
          </a:p>
          <a:p>
            <a:pPr lvl="1">
              <a:lnSpc>
                <a:spcPct val="40000"/>
              </a:lnSpc>
              <a:buFont typeface="Wingdings" pitchFamily="2" charset="2"/>
              <a:buNone/>
            </a:pPr>
            <a:r>
              <a:rPr lang="en-US" altLang="zh-TW" sz="1600" b="0" smtClean="0">
                <a:latin typeface="Courier New" pitchFamily="49" charset="0"/>
              </a:rPr>
              <a:t>root#</a:t>
            </a:r>
          </a:p>
          <a:p>
            <a:pPr lvl="1">
              <a:lnSpc>
                <a:spcPct val="40000"/>
              </a:lnSpc>
              <a:buFont typeface="Wingdings" pitchFamily="2" charset="2"/>
              <a:buNone/>
            </a:pPr>
            <a:endParaRPr lang="en-US" altLang="zh-TW" sz="1600" b="0" smtClean="0">
              <a:latin typeface="Courier New" pitchFamily="49" charset="0"/>
            </a:endParaRPr>
          </a:p>
          <a:p>
            <a:pPr>
              <a:lnSpc>
                <a:spcPct val="80000"/>
              </a:lnSpc>
            </a:pPr>
            <a:r>
              <a:rPr lang="fr-FR" altLang="zh-TW" smtClean="0"/>
              <a:t>Configure root password</a:t>
            </a:r>
          </a:p>
          <a:p>
            <a:pPr lvl="1">
              <a:lnSpc>
                <a:spcPct val="80000"/>
              </a:lnSpc>
            </a:pPr>
            <a:r>
              <a:rPr lang="en-US" altLang="zh-TW" smtClean="0">
                <a:latin typeface="Courier New" pitchFamily="49" charset="0"/>
              </a:rPr>
              <a:t>Plain text</a:t>
            </a:r>
          </a:p>
          <a:p>
            <a:pPr lvl="1">
              <a:lnSpc>
                <a:spcPct val="40000"/>
              </a:lnSpc>
              <a:buFont typeface="Wingdings" pitchFamily="2" charset="2"/>
              <a:buNone/>
            </a:pPr>
            <a:r>
              <a:rPr lang="en-US" altLang="zh-TW" sz="1600" b="0" smtClean="0">
                <a:latin typeface="Courier New" pitchFamily="49" charset="0"/>
              </a:rPr>
              <a:t>root# </a:t>
            </a:r>
            <a:r>
              <a:rPr lang="en-US" altLang="zh-TW" sz="1600" smtClean="0">
                <a:latin typeface="Courier New" pitchFamily="49" charset="0"/>
              </a:rPr>
              <a:t>set system root-authentication plain-text-password</a:t>
            </a:r>
            <a:endParaRPr lang="fr-FR" altLang="zh-TW" smtClean="0"/>
          </a:p>
          <a:p>
            <a:pPr lvl="1">
              <a:lnSpc>
                <a:spcPct val="80000"/>
              </a:lnSpc>
            </a:pPr>
            <a:r>
              <a:rPr lang="en-US" altLang="zh-TW" smtClean="0">
                <a:latin typeface="Courier New" pitchFamily="49" charset="0"/>
              </a:rPr>
              <a:t>Pre-encrypted password</a:t>
            </a:r>
          </a:p>
          <a:p>
            <a:pPr lvl="1">
              <a:lnSpc>
                <a:spcPct val="40000"/>
              </a:lnSpc>
              <a:buFont typeface="Wingdings" pitchFamily="2" charset="2"/>
              <a:buNone/>
            </a:pPr>
            <a:r>
              <a:rPr lang="en-US" altLang="zh-TW" sz="1600" b="0" smtClean="0">
                <a:latin typeface="Courier New" pitchFamily="49" charset="0"/>
              </a:rPr>
              <a:t>root# </a:t>
            </a:r>
            <a:r>
              <a:rPr lang="en-US" altLang="zh-TW" sz="1600" smtClean="0">
                <a:latin typeface="Courier New" pitchFamily="49" charset="0"/>
              </a:rPr>
              <a:t>set system root-authentication encrypted-password </a:t>
            </a:r>
            <a:r>
              <a:rPr lang="en-US" altLang="zh-TW" sz="1600" i="1" u="sng" smtClean="0">
                <a:latin typeface="Courier New" pitchFamily="49" charset="0"/>
              </a:rPr>
              <a:t>encrypted</a:t>
            </a:r>
            <a:endParaRPr lang="fr-FR" altLang="zh-TW" smtClean="0"/>
          </a:p>
          <a:p>
            <a:pPr lvl="1">
              <a:lnSpc>
                <a:spcPct val="80000"/>
              </a:lnSpc>
            </a:pPr>
            <a:r>
              <a:rPr lang="en-US" altLang="zh-TW" smtClean="0">
                <a:latin typeface="Courier New" pitchFamily="49" charset="0"/>
              </a:rPr>
              <a:t>Secure shell (SSH) key</a:t>
            </a:r>
          </a:p>
          <a:p>
            <a:pPr lvl="1">
              <a:lnSpc>
                <a:spcPct val="40000"/>
              </a:lnSpc>
              <a:buFont typeface="Wingdings" pitchFamily="2" charset="2"/>
              <a:buNone/>
            </a:pPr>
            <a:r>
              <a:rPr lang="en-US" altLang="zh-TW" sz="1600" b="0" smtClean="0">
                <a:latin typeface="Courier New" pitchFamily="49" charset="0"/>
              </a:rPr>
              <a:t>root# </a:t>
            </a:r>
            <a:r>
              <a:rPr lang="en-US" altLang="zh-TW" sz="1600" smtClean="0">
                <a:latin typeface="Courier New" pitchFamily="49" charset="0"/>
              </a:rPr>
              <a:t>set system root-authentication ssh-rsa </a:t>
            </a:r>
            <a:r>
              <a:rPr lang="en-US" altLang="zh-TW" sz="1600" i="1" u="sng" smtClean="0">
                <a:latin typeface="Courier New" pitchFamily="49" charset="0"/>
              </a:rPr>
              <a:t>key</a:t>
            </a:r>
          </a:p>
          <a:p>
            <a:pPr lvl="1">
              <a:lnSpc>
                <a:spcPct val="40000"/>
              </a:lnSpc>
              <a:buFont typeface="Wingdings" pitchFamily="2" charset="2"/>
              <a:buNone/>
            </a:pPr>
            <a:endParaRPr lang="fr-FR" altLang="zh-TW" sz="1600" b="0" smtClean="0">
              <a:latin typeface="Courier New" pitchFamily="49" charset="0"/>
            </a:endParaRPr>
          </a:p>
        </p:txBody>
      </p:sp>
      <p:sp>
        <p:nvSpPr>
          <p:cNvPr id="449540" name="Freeform 4"/>
          <p:cNvSpPr>
            <a:spLocks/>
          </p:cNvSpPr>
          <p:nvPr/>
        </p:nvSpPr>
        <p:spPr bwMode="gray">
          <a:xfrm>
            <a:off x="1893888" y="1500188"/>
            <a:ext cx="3892550" cy="501650"/>
          </a:xfrm>
          <a:custGeom>
            <a:avLst/>
            <a:gdLst>
              <a:gd name="T0" fmla="*/ 3892550 w 2452"/>
              <a:gd name="T1" fmla="*/ 133350 h 316"/>
              <a:gd name="T2" fmla="*/ 2482850 w 2452"/>
              <a:gd name="T3" fmla="*/ 485775 h 316"/>
              <a:gd name="T4" fmla="*/ 1436688 w 2452"/>
              <a:gd name="T5" fmla="*/ 41275 h 316"/>
              <a:gd name="T6" fmla="*/ 0 w 2452"/>
              <a:gd name="T7" fmla="*/ 236538 h 3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52" h="316">
                <a:moveTo>
                  <a:pt x="2452" y="84"/>
                </a:moveTo>
                <a:cubicBezTo>
                  <a:pt x="2303" y="121"/>
                  <a:pt x="1822" y="316"/>
                  <a:pt x="1564" y="306"/>
                </a:cubicBezTo>
                <a:cubicBezTo>
                  <a:pt x="1306" y="296"/>
                  <a:pt x="1166" y="52"/>
                  <a:pt x="905" y="26"/>
                </a:cubicBezTo>
                <a:cubicBezTo>
                  <a:pt x="644" y="0"/>
                  <a:pt x="189" y="123"/>
                  <a:pt x="0" y="149"/>
                </a:cubicBezTo>
              </a:path>
            </a:pathLst>
          </a:custGeom>
          <a:noFill/>
          <a:ln w="9525" cap="flat" cmpd="sng">
            <a:solidFill>
              <a:schemeClr val="tx1"/>
            </a:solidFill>
            <a:prstDash val="solid"/>
            <a:round/>
            <a:headEnd type="none" w="med" len="med"/>
            <a:tailEnd type="triangle" w="med" len="med"/>
          </a:ln>
          <a:effectLst/>
        </p:spPr>
        <p:txBody>
          <a:bodyPr anchor="ctr">
            <a:spAutoFit/>
          </a:bodyPr>
          <a:lstStyle/>
          <a:p>
            <a:endParaRPr lang="zh-TW" altLang="en-US"/>
          </a:p>
        </p:txBody>
      </p:sp>
      <p:sp>
        <p:nvSpPr>
          <p:cNvPr id="449541" name="Text Box 5"/>
          <p:cNvSpPr txBox="1">
            <a:spLocks noChangeArrowheads="1"/>
          </p:cNvSpPr>
          <p:nvPr/>
        </p:nvSpPr>
        <p:spPr bwMode="auto">
          <a:xfrm>
            <a:off x="5219700" y="1196975"/>
            <a:ext cx="36004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spcBef>
                <a:spcPct val="50000"/>
              </a:spcBef>
              <a:defRPr/>
            </a:pPr>
            <a:r>
              <a:rPr lang="en-US" altLang="zh-TW">
                <a:latin typeface="Arial" charset="0"/>
                <a:ea typeface="新細明體" charset="0"/>
              </a:rPr>
              <a:t>Amnesiac indicates a factory default configuration</a:t>
            </a:r>
          </a:p>
        </p:txBody>
      </p:sp>
      <p:sp>
        <p:nvSpPr>
          <p:cNvPr id="449542" name="Freeform 6"/>
          <p:cNvSpPr>
            <a:spLocks/>
          </p:cNvSpPr>
          <p:nvPr/>
        </p:nvSpPr>
        <p:spPr bwMode="gray">
          <a:xfrm>
            <a:off x="8216900" y="4435475"/>
            <a:ext cx="234950" cy="1103313"/>
          </a:xfrm>
          <a:custGeom>
            <a:avLst/>
            <a:gdLst>
              <a:gd name="T0" fmla="*/ 73025 w 148"/>
              <a:gd name="T1" fmla="*/ 0 h 695"/>
              <a:gd name="T2" fmla="*/ 222250 w 148"/>
              <a:gd name="T3" fmla="*/ 306388 h 695"/>
              <a:gd name="T4" fmla="*/ 0 w 148"/>
              <a:gd name="T5" fmla="*/ 633413 h 695"/>
              <a:gd name="T6" fmla="*/ 222250 w 148"/>
              <a:gd name="T7" fmla="*/ 1103313 h 6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8" h="695">
                <a:moveTo>
                  <a:pt x="46" y="0"/>
                </a:moveTo>
                <a:cubicBezTo>
                  <a:pt x="62" y="32"/>
                  <a:pt x="148" y="127"/>
                  <a:pt x="140" y="193"/>
                </a:cubicBezTo>
                <a:cubicBezTo>
                  <a:pt x="132" y="259"/>
                  <a:pt x="0" y="315"/>
                  <a:pt x="0" y="399"/>
                </a:cubicBezTo>
                <a:cubicBezTo>
                  <a:pt x="0" y="483"/>
                  <a:pt x="111" y="633"/>
                  <a:pt x="140" y="695"/>
                </a:cubicBezTo>
              </a:path>
            </a:pathLst>
          </a:custGeom>
          <a:noFill/>
          <a:ln w="9525" cap="flat" cmpd="sng">
            <a:solidFill>
              <a:schemeClr val="tx1"/>
            </a:solidFill>
            <a:prstDash val="solid"/>
            <a:round/>
            <a:headEnd type="none" w="med" len="med"/>
            <a:tailEnd type="triangle" w="med" len="med"/>
          </a:ln>
          <a:effectLst/>
        </p:spPr>
        <p:txBody>
          <a:bodyPr anchor="ctr">
            <a:spAutoFit/>
          </a:bodyPr>
          <a:lstStyle/>
          <a:p>
            <a:endParaRPr lang="zh-TW" altLang="en-US"/>
          </a:p>
        </p:txBody>
      </p:sp>
      <p:sp>
        <p:nvSpPr>
          <p:cNvPr id="449543" name="Text Box 7"/>
          <p:cNvSpPr txBox="1">
            <a:spLocks noChangeArrowheads="1"/>
          </p:cNvSpPr>
          <p:nvPr/>
        </p:nvSpPr>
        <p:spPr bwMode="auto">
          <a:xfrm>
            <a:off x="5292725" y="3933825"/>
            <a:ext cx="36004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spcBef>
                <a:spcPct val="50000"/>
              </a:spcBef>
              <a:defRPr/>
            </a:pPr>
            <a:r>
              <a:rPr lang="en-US" altLang="zh-TW">
                <a:latin typeface="Arial" charset="0"/>
                <a:ea typeface="新細明體" charset="0"/>
              </a:rPr>
              <a:t>Do not enter a clear text password in this mode!</a:t>
            </a:r>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lstStyle/>
          <a:p>
            <a:pPr>
              <a:defRPr/>
            </a:pPr>
            <a:r>
              <a:rPr lang="en-US" altLang="zh-TW" smtClean="0"/>
              <a:t>Initial Configuration (2 of 6)</a:t>
            </a:r>
          </a:p>
        </p:txBody>
      </p:sp>
      <p:sp>
        <p:nvSpPr>
          <p:cNvPr id="450563" name="Rectangle 3"/>
          <p:cNvSpPr>
            <a:spLocks noGrp="1" noChangeArrowheads="1"/>
          </p:cNvSpPr>
          <p:nvPr>
            <p:ph type="body" idx="1"/>
          </p:nvPr>
        </p:nvSpPr>
        <p:spPr>
          <a:xfrm>
            <a:off x="304800" y="1241425"/>
            <a:ext cx="8589963" cy="5064125"/>
          </a:xfrm>
        </p:spPr>
        <p:txBody>
          <a:bodyPr/>
          <a:lstStyle/>
          <a:p>
            <a:pPr>
              <a:lnSpc>
                <a:spcPct val="90000"/>
              </a:lnSpc>
            </a:pPr>
            <a:r>
              <a:rPr lang="en-US" altLang="zh-TW" smtClean="0"/>
              <a:t>Configure router name </a:t>
            </a:r>
          </a:p>
          <a:p>
            <a:pPr lvl="1">
              <a:lnSpc>
                <a:spcPct val="60000"/>
              </a:lnSpc>
              <a:buFont typeface="Wingdings" pitchFamily="2" charset="2"/>
              <a:buNone/>
            </a:pPr>
            <a:r>
              <a:rPr lang="en-US" altLang="zh-TW" sz="1600" b="0" smtClean="0">
                <a:latin typeface="Courier New" pitchFamily="49" charset="0"/>
              </a:rPr>
              <a:t>[edit]</a:t>
            </a:r>
          </a:p>
          <a:p>
            <a:pPr lvl="1">
              <a:lnSpc>
                <a:spcPct val="60000"/>
              </a:lnSpc>
              <a:buFont typeface="Wingdings" pitchFamily="2" charset="2"/>
              <a:buNone/>
            </a:pPr>
            <a:r>
              <a:rPr lang="en-US" altLang="zh-TW" sz="1600" b="0" smtClean="0">
                <a:latin typeface="Courier New" pitchFamily="49" charset="0"/>
              </a:rPr>
              <a:t>root# </a:t>
            </a:r>
            <a:r>
              <a:rPr lang="en-US" altLang="zh-TW" sz="1600" smtClean="0">
                <a:latin typeface="Courier New" pitchFamily="49" charset="0"/>
              </a:rPr>
              <a:t>set system host-name </a:t>
            </a:r>
            <a:r>
              <a:rPr lang="en-US" altLang="zh-TW" sz="1600" i="1" smtClean="0">
                <a:latin typeface="Courier New" pitchFamily="49" charset="0"/>
              </a:rPr>
              <a:t>host</a:t>
            </a:r>
          </a:p>
          <a:p>
            <a:pPr lvl="1">
              <a:lnSpc>
                <a:spcPct val="40000"/>
              </a:lnSpc>
              <a:buFont typeface="Wingdings" pitchFamily="2" charset="2"/>
              <a:buNone/>
            </a:pPr>
            <a:endParaRPr lang="en-US" altLang="zh-TW" sz="1600" b="0" smtClean="0">
              <a:latin typeface="Courier New" pitchFamily="49" charset="0"/>
            </a:endParaRPr>
          </a:p>
          <a:p>
            <a:pPr>
              <a:lnSpc>
                <a:spcPct val="90000"/>
              </a:lnSpc>
            </a:pPr>
            <a:r>
              <a:rPr lang="fr-FR" altLang="zh-TW" smtClean="0"/>
              <a:t>Configure router domain name</a:t>
            </a:r>
            <a:endParaRPr lang="en-US" altLang="zh-TW" smtClean="0"/>
          </a:p>
          <a:p>
            <a:pPr lvl="1">
              <a:lnSpc>
                <a:spcPct val="60000"/>
              </a:lnSpc>
              <a:buFont typeface="Wingdings" pitchFamily="2" charset="2"/>
              <a:buNone/>
            </a:pPr>
            <a:r>
              <a:rPr lang="en-US" altLang="zh-TW" sz="1600" b="0" smtClean="0">
                <a:latin typeface="Courier New" pitchFamily="49" charset="0"/>
              </a:rPr>
              <a:t>[edit]</a:t>
            </a:r>
          </a:p>
          <a:p>
            <a:pPr lvl="1">
              <a:lnSpc>
                <a:spcPct val="60000"/>
              </a:lnSpc>
              <a:buFont typeface="Wingdings" pitchFamily="2" charset="2"/>
              <a:buNone/>
            </a:pPr>
            <a:r>
              <a:rPr lang="en-US" altLang="zh-TW" sz="1600" b="0" smtClean="0">
                <a:latin typeface="Courier New" pitchFamily="49" charset="0"/>
              </a:rPr>
              <a:t>root# </a:t>
            </a:r>
            <a:r>
              <a:rPr lang="en-US" altLang="zh-TW" sz="1600" smtClean="0">
                <a:latin typeface="Courier New" pitchFamily="49" charset="0"/>
              </a:rPr>
              <a:t>set system domain-name </a:t>
            </a:r>
            <a:r>
              <a:rPr lang="en-US" altLang="zh-TW" sz="1600" i="1" u="sng" smtClean="0">
                <a:latin typeface="Courier New" pitchFamily="49" charset="0"/>
              </a:rPr>
              <a:t>host.test.com</a:t>
            </a:r>
          </a:p>
          <a:p>
            <a:pPr lvl="1">
              <a:lnSpc>
                <a:spcPct val="50000"/>
              </a:lnSpc>
              <a:buFont typeface="Wingdings" pitchFamily="2" charset="2"/>
              <a:buNone/>
            </a:pPr>
            <a:endParaRPr lang="en-US" altLang="zh-TW" sz="1600" b="0" u="sng" smtClean="0">
              <a:latin typeface="Courier New" pitchFamily="49" charset="0"/>
            </a:endParaRPr>
          </a:p>
          <a:p>
            <a:pPr>
              <a:lnSpc>
                <a:spcPct val="90000"/>
              </a:lnSpc>
            </a:pPr>
            <a:r>
              <a:rPr lang="fr-FR" altLang="zh-TW" smtClean="0"/>
              <a:t>Configure name server address</a:t>
            </a:r>
            <a:endParaRPr lang="en-US" altLang="zh-TW" smtClean="0"/>
          </a:p>
          <a:p>
            <a:pPr lvl="1">
              <a:lnSpc>
                <a:spcPct val="60000"/>
              </a:lnSpc>
              <a:buFont typeface="Wingdings" pitchFamily="2" charset="2"/>
              <a:buNone/>
            </a:pPr>
            <a:r>
              <a:rPr lang="en-US" altLang="zh-TW" sz="1600" b="0" smtClean="0">
                <a:latin typeface="Courier New" pitchFamily="49" charset="0"/>
              </a:rPr>
              <a:t>[edit]</a:t>
            </a:r>
          </a:p>
          <a:p>
            <a:pPr lvl="1">
              <a:lnSpc>
                <a:spcPct val="60000"/>
              </a:lnSpc>
              <a:buFont typeface="Wingdings" pitchFamily="2" charset="2"/>
              <a:buNone/>
            </a:pPr>
            <a:r>
              <a:rPr lang="en-US" altLang="zh-TW" sz="1600" b="0" smtClean="0">
                <a:latin typeface="Courier New" pitchFamily="49" charset="0"/>
              </a:rPr>
              <a:t>root# </a:t>
            </a:r>
            <a:r>
              <a:rPr lang="en-US" altLang="zh-TW" sz="1600" smtClean="0">
                <a:latin typeface="Courier New" pitchFamily="49" charset="0"/>
              </a:rPr>
              <a:t>set system name-server </a:t>
            </a:r>
            <a:r>
              <a:rPr lang="en-US" altLang="zh-TW" sz="1600" i="1" u="sng" smtClean="0">
                <a:latin typeface="Courier New" pitchFamily="49" charset="0"/>
              </a:rPr>
              <a:t>ns-address</a:t>
            </a:r>
            <a:endParaRPr lang="en-US" altLang="zh-TW" sz="1600" i="1" smtClean="0">
              <a:latin typeface="Courier New" pitchFamily="49" charset="0"/>
            </a:endParaRPr>
          </a:p>
          <a:p>
            <a:pPr lvl="1">
              <a:lnSpc>
                <a:spcPct val="50000"/>
              </a:lnSpc>
              <a:buFont typeface="Wingdings" pitchFamily="2" charset="2"/>
              <a:buNone/>
            </a:pPr>
            <a:endParaRPr lang="en-US" altLang="zh-TW" sz="1600" b="0" smtClean="0">
              <a:latin typeface="Courier New" pitchFamily="49" charset="0"/>
            </a:endParaRPr>
          </a:p>
          <a:p>
            <a:pPr>
              <a:lnSpc>
                <a:spcPct val="90000"/>
              </a:lnSpc>
            </a:pPr>
            <a:r>
              <a:rPr lang="fr-FR" altLang="zh-TW" smtClean="0"/>
              <a:t>Commit changes so far</a:t>
            </a:r>
            <a:endParaRPr lang="en-US" altLang="zh-TW" smtClean="0"/>
          </a:p>
          <a:p>
            <a:pPr lvl="1">
              <a:lnSpc>
                <a:spcPct val="60000"/>
              </a:lnSpc>
              <a:buFont typeface="Wingdings" pitchFamily="2" charset="2"/>
              <a:buNone/>
            </a:pPr>
            <a:r>
              <a:rPr lang="en-US" altLang="zh-TW" sz="1600" b="0" smtClean="0">
                <a:latin typeface="Courier New" pitchFamily="49" charset="0"/>
              </a:rPr>
              <a:t>[edit]</a:t>
            </a:r>
          </a:p>
          <a:p>
            <a:pPr lvl="1">
              <a:lnSpc>
                <a:spcPct val="60000"/>
              </a:lnSpc>
              <a:buFont typeface="Wingdings" pitchFamily="2" charset="2"/>
              <a:buNone/>
            </a:pPr>
            <a:r>
              <a:rPr lang="en-US" altLang="zh-TW" sz="1600" b="0" smtClean="0">
                <a:latin typeface="Courier New" pitchFamily="49" charset="0"/>
              </a:rPr>
              <a:t>root# </a:t>
            </a:r>
            <a:r>
              <a:rPr lang="en-US" altLang="zh-TW" sz="1600" smtClean="0">
                <a:latin typeface="Courier New" pitchFamily="49" charset="0"/>
              </a:rPr>
              <a:t>commit</a:t>
            </a:r>
          </a:p>
          <a:p>
            <a:pPr lvl="1">
              <a:lnSpc>
                <a:spcPct val="60000"/>
              </a:lnSpc>
              <a:buFont typeface="Wingdings" pitchFamily="2" charset="2"/>
              <a:buNone/>
            </a:pPr>
            <a:r>
              <a:rPr lang="en-US" altLang="zh-TW" sz="1600" b="0" smtClean="0">
                <a:latin typeface="Courier New" pitchFamily="49" charset="0"/>
              </a:rPr>
              <a:t>Commit complete</a:t>
            </a:r>
          </a:p>
          <a:p>
            <a:pPr lvl="1">
              <a:lnSpc>
                <a:spcPct val="60000"/>
              </a:lnSpc>
              <a:buFont typeface="Wingdings" pitchFamily="2" charset="2"/>
              <a:buNone/>
            </a:pPr>
            <a:endParaRPr lang="en-US" altLang="zh-TW" sz="1600" b="0" smtClean="0">
              <a:latin typeface="Courier New" pitchFamily="49" charset="0"/>
            </a:endParaRPr>
          </a:p>
          <a:p>
            <a:pPr lvl="1">
              <a:lnSpc>
                <a:spcPct val="60000"/>
              </a:lnSpc>
              <a:buFont typeface="Wingdings" pitchFamily="2" charset="2"/>
              <a:buNone/>
            </a:pPr>
            <a:r>
              <a:rPr lang="en-US" altLang="zh-TW" sz="1600" b="0" smtClean="0">
                <a:latin typeface="Courier New" pitchFamily="49" charset="0"/>
              </a:rPr>
              <a:t>[edit]</a:t>
            </a:r>
          </a:p>
          <a:p>
            <a:pPr lvl="1">
              <a:lnSpc>
                <a:spcPct val="60000"/>
              </a:lnSpc>
              <a:buFont typeface="Wingdings" pitchFamily="2" charset="2"/>
              <a:buNone/>
            </a:pPr>
            <a:r>
              <a:rPr lang="en-US" altLang="zh-TW" sz="1600" b="0" smtClean="0">
                <a:latin typeface="Courier New" pitchFamily="49" charset="0"/>
              </a:rPr>
              <a:t>root@host#</a:t>
            </a:r>
            <a:endParaRPr lang="en-US" altLang="zh-TW" sz="1600" i="1" u="sng" smtClean="0">
              <a:latin typeface="Courier New" pitchFamily="49" charset="0"/>
            </a:endParaRPr>
          </a:p>
          <a:p>
            <a:pPr lvl="1">
              <a:lnSpc>
                <a:spcPct val="40000"/>
              </a:lnSpc>
              <a:buFont typeface="Wingdings" pitchFamily="2" charset="2"/>
              <a:buNone/>
            </a:pPr>
            <a:endParaRPr lang="en-US" altLang="zh-TW" sz="1600" b="0" u="sng" smtClean="0">
              <a:latin typeface="Courier New" pitchFamily="49" charset="0"/>
            </a:endParaRPr>
          </a:p>
          <a:p>
            <a:pPr lvl="1">
              <a:lnSpc>
                <a:spcPct val="40000"/>
              </a:lnSpc>
              <a:buFont typeface="Wingdings" pitchFamily="2" charset="2"/>
              <a:buNone/>
            </a:pPr>
            <a:endParaRPr lang="en-US" altLang="zh-TW" sz="1600" i="1" u="sng" smtClean="0">
              <a:latin typeface="Courier New" pitchFamily="49" charset="0"/>
            </a:endParaRPr>
          </a:p>
          <a:p>
            <a:pPr lvl="1">
              <a:lnSpc>
                <a:spcPct val="40000"/>
              </a:lnSpc>
              <a:buFont typeface="Wingdings" pitchFamily="2" charset="2"/>
              <a:buNone/>
            </a:pPr>
            <a:endParaRPr lang="en-US" altLang="zh-TW" sz="1600" b="0" smtClean="0">
              <a:latin typeface="Courier New" pitchFamily="49" charset="0"/>
            </a:endParaRPr>
          </a:p>
          <a:p>
            <a:pPr>
              <a:lnSpc>
                <a:spcPct val="90000"/>
              </a:lnSpc>
            </a:pPr>
            <a:endParaRPr lang="en-US" altLang="zh-TW" sz="1800" i="1" u="sng" smtClean="0">
              <a:latin typeface="Courier New" pitchFamily="49" charset="0"/>
            </a:endParaRPr>
          </a:p>
          <a:p>
            <a:pPr lvl="1">
              <a:lnSpc>
                <a:spcPct val="40000"/>
              </a:lnSpc>
              <a:buFont typeface="Wingdings" pitchFamily="2" charset="2"/>
              <a:buNone/>
            </a:pPr>
            <a:endParaRPr lang="fr-FR" altLang="zh-TW" sz="1600" b="0" smtClean="0">
              <a:latin typeface="Courier New" pitchFamily="49" charset="0"/>
            </a:endParaRPr>
          </a:p>
        </p:txBody>
      </p:sp>
      <p:sp>
        <p:nvSpPr>
          <p:cNvPr id="450564" name="Text Box 4"/>
          <p:cNvSpPr txBox="1">
            <a:spLocks noChangeArrowheads="1"/>
          </p:cNvSpPr>
          <p:nvPr/>
        </p:nvSpPr>
        <p:spPr bwMode="auto">
          <a:xfrm>
            <a:off x="5148263" y="4724400"/>
            <a:ext cx="36004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spcBef>
                <a:spcPct val="50000"/>
              </a:spcBef>
              <a:defRPr/>
            </a:pPr>
            <a:r>
              <a:rPr lang="en-US" altLang="zh-TW">
                <a:latin typeface="Arial" charset="0"/>
                <a:ea typeface="新細明體" charset="0"/>
              </a:rPr>
              <a:t>Note host name takes effect after the commit</a:t>
            </a:r>
          </a:p>
        </p:txBody>
      </p:sp>
      <p:sp>
        <p:nvSpPr>
          <p:cNvPr id="450565" name="Freeform 5"/>
          <p:cNvSpPr>
            <a:spLocks/>
          </p:cNvSpPr>
          <p:nvPr/>
        </p:nvSpPr>
        <p:spPr bwMode="gray">
          <a:xfrm>
            <a:off x="1835150" y="5084763"/>
            <a:ext cx="3892550" cy="501650"/>
          </a:xfrm>
          <a:custGeom>
            <a:avLst/>
            <a:gdLst>
              <a:gd name="T0" fmla="*/ 3892550 w 2452"/>
              <a:gd name="T1" fmla="*/ 133350 h 316"/>
              <a:gd name="T2" fmla="*/ 2482850 w 2452"/>
              <a:gd name="T3" fmla="*/ 485775 h 316"/>
              <a:gd name="T4" fmla="*/ 1436688 w 2452"/>
              <a:gd name="T5" fmla="*/ 41275 h 316"/>
              <a:gd name="T6" fmla="*/ 0 w 2452"/>
              <a:gd name="T7" fmla="*/ 236538 h 3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52" h="316">
                <a:moveTo>
                  <a:pt x="2452" y="84"/>
                </a:moveTo>
                <a:cubicBezTo>
                  <a:pt x="2303" y="121"/>
                  <a:pt x="1822" y="316"/>
                  <a:pt x="1564" y="306"/>
                </a:cubicBezTo>
                <a:cubicBezTo>
                  <a:pt x="1306" y="296"/>
                  <a:pt x="1166" y="52"/>
                  <a:pt x="905" y="26"/>
                </a:cubicBezTo>
                <a:cubicBezTo>
                  <a:pt x="644" y="0"/>
                  <a:pt x="189" y="123"/>
                  <a:pt x="0" y="149"/>
                </a:cubicBezTo>
              </a:path>
            </a:pathLst>
          </a:custGeom>
          <a:noFill/>
          <a:ln w="9525" cap="flat" cmpd="sng">
            <a:solidFill>
              <a:schemeClr val="tx1"/>
            </a:solidFill>
            <a:prstDash val="solid"/>
            <a:round/>
            <a:headEnd type="none" w="med" len="med"/>
            <a:tailEnd type="triangle" w="med" len="med"/>
          </a:ln>
          <a:effectLst/>
        </p:spPr>
        <p:txBody>
          <a:bodyPr anchor="ctr">
            <a:spAutoFit/>
          </a:bodyPr>
          <a:lstStyle/>
          <a:p>
            <a:endParaRPr lang="zh-TW" altLang="en-US"/>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p:txBody>
          <a:bodyPr/>
          <a:lstStyle/>
          <a:p>
            <a:pPr>
              <a:defRPr/>
            </a:pPr>
            <a:r>
              <a:rPr lang="en-US" altLang="zh-TW" smtClean="0"/>
              <a:t>Initial Configuration (3 of 6)</a:t>
            </a:r>
          </a:p>
        </p:txBody>
      </p:sp>
      <p:sp>
        <p:nvSpPr>
          <p:cNvPr id="451587" name="Rectangle 3"/>
          <p:cNvSpPr>
            <a:spLocks noGrp="1" noChangeArrowheads="1"/>
          </p:cNvSpPr>
          <p:nvPr>
            <p:ph type="body" idx="1"/>
          </p:nvPr>
        </p:nvSpPr>
        <p:spPr>
          <a:xfrm>
            <a:off x="304800" y="1241425"/>
            <a:ext cx="8589963" cy="5064125"/>
          </a:xfrm>
        </p:spPr>
        <p:txBody>
          <a:bodyPr/>
          <a:lstStyle/>
          <a:p>
            <a:r>
              <a:rPr lang="en-US" altLang="zh-TW" smtClean="0"/>
              <a:t>Configure management interface IP address and prefix</a:t>
            </a:r>
          </a:p>
          <a:p>
            <a:pPr lvl="1">
              <a:lnSpc>
                <a:spcPct val="60000"/>
              </a:lnSpc>
              <a:buFont typeface="Wingdings" pitchFamily="2" charset="2"/>
              <a:buNone/>
            </a:pPr>
            <a:r>
              <a:rPr lang="en-US" altLang="zh-TW" sz="1600" b="0" smtClean="0">
                <a:latin typeface="Courier New" pitchFamily="49" charset="0"/>
              </a:rPr>
              <a:t>[edit]</a:t>
            </a:r>
          </a:p>
          <a:p>
            <a:pPr lvl="1">
              <a:lnSpc>
                <a:spcPct val="60000"/>
              </a:lnSpc>
              <a:buFont typeface="Wingdings" pitchFamily="2" charset="2"/>
              <a:buNone/>
            </a:pPr>
            <a:r>
              <a:rPr lang="en-US" altLang="zh-TW" sz="1600" b="0" smtClean="0">
                <a:latin typeface="Courier New" pitchFamily="49" charset="0"/>
              </a:rPr>
              <a:t>root@host# </a:t>
            </a:r>
            <a:r>
              <a:rPr lang="en-US" altLang="zh-TW" sz="1600" smtClean="0">
                <a:latin typeface="Courier New" pitchFamily="49" charset="0"/>
              </a:rPr>
              <a:t>set interface fxp0 unit 0 family inet address </a:t>
            </a:r>
            <a:r>
              <a:rPr lang="en-US" altLang="zh-TW" sz="1600" i="1" u="sng" smtClean="0">
                <a:latin typeface="Courier New" pitchFamily="49" charset="0"/>
              </a:rPr>
              <a:t>ip-address/prefix-length</a:t>
            </a:r>
          </a:p>
          <a:p>
            <a:pPr lvl="1">
              <a:lnSpc>
                <a:spcPct val="40000"/>
              </a:lnSpc>
              <a:buFont typeface="Wingdings" pitchFamily="2" charset="2"/>
              <a:buNone/>
            </a:pPr>
            <a:endParaRPr lang="en-US" altLang="zh-TW" sz="1600" b="0" u="sng" smtClean="0">
              <a:latin typeface="Courier New" pitchFamily="49" charset="0"/>
            </a:endParaRPr>
          </a:p>
          <a:p>
            <a:r>
              <a:rPr lang="en-US" altLang="zh-TW" smtClean="0"/>
              <a:t>Define a back up router</a:t>
            </a:r>
          </a:p>
          <a:p>
            <a:pPr lvl="1"/>
            <a:r>
              <a:rPr lang="en-US" altLang="zh-TW" smtClean="0"/>
              <a:t>Used when routing daemon is not running </a:t>
            </a:r>
          </a:p>
          <a:p>
            <a:pPr lvl="1"/>
            <a:r>
              <a:rPr lang="en-US" altLang="zh-TW" smtClean="0"/>
              <a:t>Required when using redundant Routing Engines</a:t>
            </a:r>
          </a:p>
          <a:p>
            <a:pPr lvl="1">
              <a:lnSpc>
                <a:spcPct val="60000"/>
              </a:lnSpc>
              <a:buFont typeface="Wingdings" pitchFamily="2" charset="2"/>
              <a:buNone/>
            </a:pPr>
            <a:r>
              <a:rPr lang="en-US" altLang="zh-TW" sz="1600" b="0" smtClean="0">
                <a:latin typeface="Courier New" pitchFamily="49" charset="0"/>
              </a:rPr>
              <a:t>[edit]</a:t>
            </a:r>
          </a:p>
          <a:p>
            <a:pPr lvl="1">
              <a:lnSpc>
                <a:spcPct val="60000"/>
              </a:lnSpc>
              <a:buFont typeface="Wingdings" pitchFamily="2" charset="2"/>
              <a:buNone/>
            </a:pPr>
            <a:r>
              <a:rPr lang="en-US" altLang="zh-TW" sz="1600" b="0" smtClean="0">
                <a:latin typeface="Courier New" pitchFamily="49" charset="0"/>
              </a:rPr>
              <a:t>root@host# </a:t>
            </a:r>
            <a:r>
              <a:rPr lang="en-US" altLang="zh-TW" sz="1600" smtClean="0">
                <a:latin typeface="Courier New" pitchFamily="49" charset="0"/>
              </a:rPr>
              <a:t>set system backup-router </a:t>
            </a:r>
            <a:r>
              <a:rPr lang="en-US" altLang="zh-TW" sz="1600" i="1" u="sng" smtClean="0">
                <a:latin typeface="Courier New" pitchFamily="49" charset="0"/>
              </a:rPr>
              <a:t>gateway-address</a:t>
            </a:r>
          </a:p>
          <a:p>
            <a:pPr lvl="1">
              <a:lnSpc>
                <a:spcPct val="60000"/>
              </a:lnSpc>
              <a:buFont typeface="Wingdings" pitchFamily="2" charset="2"/>
              <a:buNone/>
            </a:pPr>
            <a:endParaRPr lang="en-US" altLang="zh-TW" sz="1600" i="1" u="sng" smtClean="0">
              <a:latin typeface="Courier New" pitchFamily="49" charset="0"/>
            </a:endParaRPr>
          </a:p>
          <a:p>
            <a:r>
              <a:rPr lang="en-US" altLang="zh-TW" smtClean="0"/>
              <a:t>Define static route for OoB management network</a:t>
            </a:r>
          </a:p>
          <a:p>
            <a:pPr lvl="1">
              <a:lnSpc>
                <a:spcPct val="80000"/>
              </a:lnSpc>
              <a:buFont typeface="Wingdings" pitchFamily="2" charset="2"/>
              <a:buNone/>
            </a:pPr>
            <a:r>
              <a:rPr lang="en-US" altLang="zh-TW" sz="1600" b="0" smtClean="0">
                <a:latin typeface="Courier New" pitchFamily="49" charset="0"/>
              </a:rPr>
              <a:t>[edit]</a:t>
            </a:r>
          </a:p>
          <a:p>
            <a:pPr lvl="1">
              <a:lnSpc>
                <a:spcPct val="80000"/>
              </a:lnSpc>
              <a:buFont typeface="Wingdings" pitchFamily="2" charset="2"/>
              <a:buNone/>
            </a:pPr>
            <a:r>
              <a:rPr lang="en-US" altLang="zh-TW" sz="1600" b="0" smtClean="0">
                <a:latin typeface="Courier New" pitchFamily="49" charset="0"/>
              </a:rPr>
              <a:t>root@host# </a:t>
            </a:r>
            <a:r>
              <a:rPr lang="en-US" altLang="zh-TW" sz="1600" smtClean="0">
                <a:latin typeface="Courier New" pitchFamily="49" charset="0"/>
              </a:rPr>
              <a:t>set routing-options static route </a:t>
            </a:r>
            <a:r>
              <a:rPr lang="en-US" altLang="zh-TW" sz="1600" i="1" u="sng" smtClean="0">
                <a:latin typeface="Courier New" pitchFamily="49" charset="0"/>
              </a:rPr>
              <a:t>ip-address/prefix-length</a:t>
            </a:r>
            <a:r>
              <a:rPr lang="en-US" altLang="zh-TW" sz="1600" smtClean="0">
                <a:latin typeface="Courier New" pitchFamily="49" charset="0"/>
              </a:rPr>
              <a:t> next-hop </a:t>
            </a:r>
            <a:r>
              <a:rPr lang="en-US" altLang="zh-TW" sz="1600" i="1" u="sng" smtClean="0">
                <a:latin typeface="Courier New" pitchFamily="49" charset="0"/>
              </a:rPr>
              <a:t>OoB-next-hop-address</a:t>
            </a:r>
            <a:r>
              <a:rPr lang="en-US" altLang="zh-TW" sz="1600" smtClean="0">
                <a:latin typeface="Courier New" pitchFamily="49" charset="0"/>
              </a:rPr>
              <a:t> no-readvertise</a:t>
            </a:r>
            <a:endParaRPr lang="en-US" altLang="zh-TW" sz="1600" b="0" u="sng" smtClean="0">
              <a:latin typeface="Courier New" pitchFamily="49" charset="0"/>
            </a:endParaRPr>
          </a:p>
          <a:p>
            <a:endParaRPr lang="en-US" altLang="zh-TW" sz="1800" i="1" u="sng" smtClean="0">
              <a:latin typeface="Courier New" pitchFamily="49" charset="0"/>
            </a:endParaRPr>
          </a:p>
          <a:p>
            <a:pPr lvl="1">
              <a:lnSpc>
                <a:spcPct val="40000"/>
              </a:lnSpc>
              <a:buFont typeface="Wingdings" pitchFamily="2" charset="2"/>
              <a:buNone/>
            </a:pPr>
            <a:endParaRPr lang="en-US" altLang="zh-TW" sz="1600" b="0" u="sng" smtClean="0">
              <a:latin typeface="Courier New" pitchFamily="49" charset="0"/>
            </a:endParaRPr>
          </a:p>
          <a:p>
            <a:pPr lvl="1">
              <a:lnSpc>
                <a:spcPct val="40000"/>
              </a:lnSpc>
              <a:buFont typeface="Wingdings" pitchFamily="2" charset="2"/>
              <a:buNone/>
            </a:pPr>
            <a:endParaRPr lang="en-US" altLang="zh-TW" sz="1600" i="1" u="sng" smtClean="0">
              <a:latin typeface="Courier New" pitchFamily="49" charset="0"/>
            </a:endParaRPr>
          </a:p>
          <a:p>
            <a:pPr lvl="1">
              <a:lnSpc>
                <a:spcPct val="40000"/>
              </a:lnSpc>
              <a:buFont typeface="Wingdings" pitchFamily="2" charset="2"/>
              <a:buNone/>
            </a:pPr>
            <a:endParaRPr lang="en-US" altLang="zh-TW" sz="1600" b="0" smtClean="0">
              <a:latin typeface="Courier New" pitchFamily="49" charset="0"/>
            </a:endParaRPr>
          </a:p>
          <a:p>
            <a:endParaRPr lang="en-US" altLang="zh-TW" sz="1800" i="1" u="sng" smtClean="0">
              <a:latin typeface="Courier New" pitchFamily="49" charset="0"/>
            </a:endParaRPr>
          </a:p>
          <a:p>
            <a:pPr lvl="1">
              <a:lnSpc>
                <a:spcPct val="40000"/>
              </a:lnSpc>
              <a:buFont typeface="Wingdings" pitchFamily="2" charset="2"/>
              <a:buNone/>
            </a:pPr>
            <a:endParaRPr lang="fr-FR" altLang="zh-TW" sz="1600" b="0" smtClean="0">
              <a:latin typeface="Courier New" pitchFamily="49" charset="0"/>
            </a:endParaRPr>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p:txBody>
          <a:bodyPr/>
          <a:lstStyle/>
          <a:p>
            <a:pPr>
              <a:defRPr/>
            </a:pPr>
            <a:r>
              <a:rPr lang="en-US" altLang="zh-TW" smtClean="0"/>
              <a:t>Initial Configuration (4 of 6)</a:t>
            </a:r>
          </a:p>
        </p:txBody>
      </p:sp>
      <p:sp>
        <p:nvSpPr>
          <p:cNvPr id="452611" name="Rectangle 3"/>
          <p:cNvSpPr>
            <a:spLocks noGrp="1" noChangeArrowheads="1"/>
          </p:cNvSpPr>
          <p:nvPr>
            <p:ph type="body" idx="1"/>
          </p:nvPr>
        </p:nvSpPr>
        <p:spPr>
          <a:xfrm>
            <a:off x="304800" y="1241425"/>
            <a:ext cx="8589963" cy="5064125"/>
          </a:xfrm>
        </p:spPr>
        <p:txBody>
          <a:bodyPr/>
          <a:lstStyle/>
          <a:p>
            <a:pPr>
              <a:lnSpc>
                <a:spcPct val="90000"/>
              </a:lnSpc>
            </a:pPr>
            <a:r>
              <a:rPr lang="en-US" altLang="zh-TW" smtClean="0"/>
              <a:t>Configure system services for remote access</a:t>
            </a:r>
          </a:p>
          <a:p>
            <a:pPr lvl="1">
              <a:lnSpc>
                <a:spcPct val="60000"/>
              </a:lnSpc>
              <a:buFont typeface="Wingdings" pitchFamily="2" charset="2"/>
              <a:buNone/>
            </a:pPr>
            <a:endParaRPr lang="en-US" altLang="zh-TW" sz="1600" b="0" smtClean="0">
              <a:latin typeface="Courier New" pitchFamily="49" charset="0"/>
            </a:endParaRPr>
          </a:p>
          <a:p>
            <a:pPr lvl="1">
              <a:lnSpc>
                <a:spcPct val="60000"/>
              </a:lnSpc>
              <a:buFont typeface="Wingdings" pitchFamily="2" charset="2"/>
              <a:buNone/>
            </a:pPr>
            <a:r>
              <a:rPr lang="en-US" altLang="zh-TW" sz="1600" b="0" smtClean="0">
                <a:latin typeface="Courier New" pitchFamily="49" charset="0"/>
              </a:rPr>
              <a:t>[edit]</a:t>
            </a:r>
          </a:p>
          <a:p>
            <a:pPr lvl="1">
              <a:lnSpc>
                <a:spcPct val="60000"/>
              </a:lnSpc>
              <a:buFont typeface="Wingdings" pitchFamily="2" charset="2"/>
              <a:buNone/>
            </a:pPr>
            <a:r>
              <a:rPr lang="en-US" altLang="zh-TW" sz="1600" b="0" smtClean="0">
                <a:latin typeface="Courier New" pitchFamily="49" charset="0"/>
              </a:rPr>
              <a:t>root@host# </a:t>
            </a:r>
            <a:r>
              <a:rPr lang="en-US" altLang="zh-TW" sz="1600" smtClean="0">
                <a:latin typeface="Courier New" pitchFamily="49" charset="0"/>
              </a:rPr>
              <a:t>set system services ssh</a:t>
            </a:r>
          </a:p>
          <a:p>
            <a:pPr lvl="1">
              <a:lnSpc>
                <a:spcPct val="60000"/>
              </a:lnSpc>
              <a:buFont typeface="Wingdings" pitchFamily="2" charset="2"/>
              <a:buNone/>
            </a:pPr>
            <a:endParaRPr lang="en-US" altLang="zh-TW" sz="1600" smtClean="0">
              <a:latin typeface="Courier New" pitchFamily="49" charset="0"/>
            </a:endParaRPr>
          </a:p>
          <a:p>
            <a:pPr lvl="1">
              <a:lnSpc>
                <a:spcPct val="60000"/>
              </a:lnSpc>
              <a:buFont typeface="Wingdings" pitchFamily="2" charset="2"/>
              <a:buNone/>
            </a:pPr>
            <a:r>
              <a:rPr lang="en-US" altLang="zh-TW" sz="1600" b="0" smtClean="0">
                <a:latin typeface="Courier New" pitchFamily="49" charset="0"/>
              </a:rPr>
              <a:t>[edit]</a:t>
            </a:r>
          </a:p>
          <a:p>
            <a:pPr lvl="1">
              <a:lnSpc>
                <a:spcPct val="60000"/>
              </a:lnSpc>
              <a:buFont typeface="Wingdings" pitchFamily="2" charset="2"/>
              <a:buNone/>
            </a:pPr>
            <a:r>
              <a:rPr lang="en-US" altLang="zh-TW" sz="1600" b="0" smtClean="0">
                <a:latin typeface="Courier New" pitchFamily="49" charset="0"/>
              </a:rPr>
              <a:t>root@host# </a:t>
            </a:r>
            <a:r>
              <a:rPr lang="en-US" altLang="zh-TW" sz="1600" smtClean="0">
                <a:latin typeface="Courier New" pitchFamily="49" charset="0"/>
              </a:rPr>
              <a:t>set system services telnet</a:t>
            </a:r>
            <a:endParaRPr lang="en-US" altLang="zh-TW" sz="1600" i="1" u="sng" smtClean="0">
              <a:latin typeface="Courier New" pitchFamily="49" charset="0"/>
            </a:endParaRPr>
          </a:p>
          <a:p>
            <a:pPr lvl="1">
              <a:lnSpc>
                <a:spcPct val="40000"/>
              </a:lnSpc>
              <a:buFont typeface="Wingdings" pitchFamily="2" charset="2"/>
              <a:buNone/>
            </a:pPr>
            <a:endParaRPr lang="en-US" altLang="zh-TW" sz="1600" b="0" u="sng" smtClean="0">
              <a:latin typeface="Courier New" pitchFamily="49" charset="0"/>
            </a:endParaRPr>
          </a:p>
          <a:p>
            <a:pPr>
              <a:lnSpc>
                <a:spcPct val="90000"/>
              </a:lnSpc>
            </a:pPr>
            <a:endParaRPr lang="en-US" altLang="zh-TW" smtClean="0"/>
          </a:p>
          <a:p>
            <a:pPr>
              <a:lnSpc>
                <a:spcPct val="90000"/>
              </a:lnSpc>
            </a:pPr>
            <a:r>
              <a:rPr lang="en-US" altLang="zh-TW" smtClean="0"/>
              <a:t>Configure </a:t>
            </a:r>
          </a:p>
          <a:p>
            <a:pPr lvl="1">
              <a:lnSpc>
                <a:spcPct val="90000"/>
              </a:lnSpc>
            </a:pPr>
            <a:r>
              <a:rPr lang="en-US" altLang="zh-TW" smtClean="0"/>
              <a:t>Use predefined login classes, or create your own</a:t>
            </a:r>
          </a:p>
          <a:p>
            <a:pPr lvl="1">
              <a:lnSpc>
                <a:spcPct val="60000"/>
              </a:lnSpc>
              <a:buFont typeface="Wingdings" pitchFamily="2" charset="2"/>
              <a:buNone/>
            </a:pPr>
            <a:r>
              <a:rPr lang="en-US" altLang="zh-TW" sz="1600" b="0" smtClean="0">
                <a:latin typeface="Courier New" pitchFamily="49" charset="0"/>
              </a:rPr>
              <a:t>[edit system login]</a:t>
            </a:r>
          </a:p>
          <a:p>
            <a:pPr lvl="1">
              <a:lnSpc>
                <a:spcPct val="60000"/>
              </a:lnSpc>
              <a:buFont typeface="Wingdings" pitchFamily="2" charset="2"/>
              <a:buNone/>
            </a:pPr>
            <a:r>
              <a:rPr lang="en-US" altLang="zh-TW" sz="1600" b="0" smtClean="0">
                <a:latin typeface="Courier New" pitchFamily="49" charset="0"/>
              </a:rPr>
              <a:t>root@host# </a:t>
            </a:r>
            <a:r>
              <a:rPr lang="en-US" altLang="zh-TW" sz="1600" smtClean="0">
                <a:latin typeface="Courier New" pitchFamily="49" charset="0"/>
              </a:rPr>
              <a:t>show</a:t>
            </a:r>
          </a:p>
          <a:p>
            <a:pPr lvl="1">
              <a:lnSpc>
                <a:spcPct val="60000"/>
              </a:lnSpc>
              <a:buFont typeface="Wingdings" pitchFamily="2" charset="2"/>
              <a:buNone/>
            </a:pPr>
            <a:r>
              <a:rPr lang="en-US" altLang="zh-TW" sz="1600" b="0" smtClean="0">
                <a:latin typeface="Courier New" pitchFamily="49" charset="0"/>
              </a:rPr>
              <a:t>user op {</a:t>
            </a:r>
          </a:p>
          <a:p>
            <a:pPr lvl="1">
              <a:lnSpc>
                <a:spcPct val="60000"/>
              </a:lnSpc>
              <a:buFont typeface="Wingdings" pitchFamily="2" charset="2"/>
              <a:buNone/>
            </a:pPr>
            <a:r>
              <a:rPr lang="en-US" altLang="zh-TW" sz="1600" b="0" smtClean="0">
                <a:latin typeface="Courier New" pitchFamily="49" charset="0"/>
              </a:rPr>
              <a:t>    full-name </a:t>
            </a:r>
            <a:r>
              <a:rPr lang="zh-TW" altLang="en-US" sz="1600" b="0" smtClean="0">
                <a:latin typeface="Courier New" pitchFamily="49" charset="0"/>
              </a:rPr>
              <a:t>“</a:t>
            </a:r>
            <a:r>
              <a:rPr lang="en-US" altLang="zh-TW" sz="1600" b="0" smtClean="0">
                <a:latin typeface="Courier New" pitchFamily="49" charset="0"/>
              </a:rPr>
              <a:t>The OP</a:t>
            </a:r>
            <a:r>
              <a:rPr lang="zh-TW" altLang="en-US" sz="1600" b="0" smtClean="0">
                <a:latin typeface="Courier New" pitchFamily="49" charset="0"/>
              </a:rPr>
              <a:t>”</a:t>
            </a:r>
            <a:r>
              <a:rPr lang="en-US" altLang="zh-TW" sz="1600" b="0" smtClean="0">
                <a:latin typeface="Courier New" pitchFamily="49" charset="0"/>
              </a:rPr>
              <a:t>;</a:t>
            </a:r>
          </a:p>
          <a:p>
            <a:pPr lvl="1">
              <a:lnSpc>
                <a:spcPct val="60000"/>
              </a:lnSpc>
              <a:buFont typeface="Wingdings" pitchFamily="2" charset="2"/>
              <a:buNone/>
            </a:pPr>
            <a:r>
              <a:rPr lang="en-US" altLang="zh-TW" sz="1600" b="0" smtClean="0">
                <a:latin typeface="Courier New" pitchFamily="49" charset="0"/>
              </a:rPr>
              <a:t>    uid 2003;</a:t>
            </a:r>
          </a:p>
          <a:p>
            <a:pPr lvl="1">
              <a:lnSpc>
                <a:spcPct val="60000"/>
              </a:lnSpc>
              <a:buFont typeface="Wingdings" pitchFamily="2" charset="2"/>
              <a:buNone/>
            </a:pPr>
            <a:r>
              <a:rPr lang="en-US" altLang="zh-TW" sz="1600" b="0" smtClean="0">
                <a:latin typeface="Courier New" pitchFamily="49" charset="0"/>
              </a:rPr>
              <a:t>    class super-user;</a:t>
            </a:r>
          </a:p>
          <a:p>
            <a:pPr lvl="1">
              <a:lnSpc>
                <a:spcPct val="60000"/>
              </a:lnSpc>
              <a:buFont typeface="Wingdings" pitchFamily="2" charset="2"/>
              <a:buNone/>
            </a:pPr>
            <a:r>
              <a:rPr lang="en-US" altLang="zh-TW" sz="1600" b="0" smtClean="0">
                <a:latin typeface="Courier New" pitchFamily="49" charset="0"/>
              </a:rPr>
              <a:t>    authentication {</a:t>
            </a:r>
          </a:p>
          <a:p>
            <a:pPr lvl="1">
              <a:lnSpc>
                <a:spcPct val="60000"/>
              </a:lnSpc>
              <a:buFont typeface="Wingdings" pitchFamily="2" charset="2"/>
              <a:buNone/>
            </a:pPr>
            <a:r>
              <a:rPr lang="en-US" altLang="zh-TW" sz="1600" b="0" smtClean="0">
                <a:latin typeface="Courier New" pitchFamily="49" charset="0"/>
              </a:rPr>
              <a:t>        encrypted-password </a:t>
            </a:r>
            <a:r>
              <a:rPr lang="zh-TW" altLang="en-US" sz="1600" b="0" smtClean="0">
                <a:latin typeface="Courier New" pitchFamily="49" charset="0"/>
              </a:rPr>
              <a:t>“</a:t>
            </a:r>
            <a:r>
              <a:rPr lang="en-US" altLang="zh-TW" sz="1600" b="0" smtClean="0">
                <a:latin typeface="Courier New" pitchFamily="49" charset="0"/>
              </a:rPr>
              <a:t>$1$KIlji3eh$n4n66p37q1IUrrOh.7rbM/"; ## SECRET-DATA</a:t>
            </a:r>
          </a:p>
          <a:p>
            <a:pPr lvl="1">
              <a:lnSpc>
                <a:spcPct val="60000"/>
              </a:lnSpc>
              <a:buFont typeface="Wingdings" pitchFamily="2" charset="2"/>
              <a:buNone/>
            </a:pPr>
            <a:r>
              <a:rPr lang="en-US" altLang="zh-TW" sz="1600" b="0" smtClean="0">
                <a:latin typeface="Courier New" pitchFamily="49" charset="0"/>
              </a:rPr>
              <a:t>    }</a:t>
            </a:r>
          </a:p>
          <a:p>
            <a:pPr lvl="1">
              <a:lnSpc>
                <a:spcPct val="60000"/>
              </a:lnSpc>
              <a:buFont typeface="Wingdings" pitchFamily="2" charset="2"/>
              <a:buNone/>
            </a:pPr>
            <a:r>
              <a:rPr lang="en-US" altLang="zh-TW" sz="1600" b="0" smtClean="0">
                <a:latin typeface="Courier New" pitchFamily="49" charset="0"/>
              </a:rPr>
              <a:t>}</a:t>
            </a:r>
            <a:endParaRPr lang="en-US" altLang="zh-TW" sz="1600" i="1" u="sng" smtClean="0">
              <a:latin typeface="Courier New" pitchFamily="49" charset="0"/>
            </a:endParaRPr>
          </a:p>
          <a:p>
            <a:pPr lvl="1">
              <a:lnSpc>
                <a:spcPct val="60000"/>
              </a:lnSpc>
              <a:buFont typeface="Wingdings" pitchFamily="2" charset="2"/>
              <a:buNone/>
            </a:pPr>
            <a:endParaRPr lang="en-US" altLang="zh-TW" sz="1600" i="1" u="sng" smtClean="0">
              <a:latin typeface="Courier New" pitchFamily="49" charset="0"/>
            </a:endParaRPr>
          </a:p>
          <a:p>
            <a:pPr lvl="1">
              <a:lnSpc>
                <a:spcPct val="40000"/>
              </a:lnSpc>
              <a:buFont typeface="Wingdings" pitchFamily="2" charset="2"/>
              <a:buNone/>
            </a:pPr>
            <a:endParaRPr lang="fr-FR" altLang="zh-TW" sz="1600" b="0" smtClean="0">
              <a:latin typeface="Courier New" pitchFamily="49" charset="0"/>
            </a:endParaRPr>
          </a:p>
        </p:txBody>
      </p:sp>
      <p:sp>
        <p:nvSpPr>
          <p:cNvPr id="452612" name="Freeform 4"/>
          <p:cNvSpPr>
            <a:spLocks/>
          </p:cNvSpPr>
          <p:nvPr/>
        </p:nvSpPr>
        <p:spPr bwMode="gray">
          <a:xfrm>
            <a:off x="2620963" y="4752975"/>
            <a:ext cx="2728912" cy="282575"/>
          </a:xfrm>
          <a:custGeom>
            <a:avLst/>
            <a:gdLst>
              <a:gd name="T0" fmla="*/ 2728912 w 1719"/>
              <a:gd name="T1" fmla="*/ 0 h 178"/>
              <a:gd name="T2" fmla="*/ 2003425 w 1719"/>
              <a:gd name="T3" fmla="*/ 263525 h 178"/>
              <a:gd name="T4" fmla="*/ 1141412 w 1719"/>
              <a:gd name="T5" fmla="*/ 119063 h 178"/>
              <a:gd name="T6" fmla="*/ 0 w 1719"/>
              <a:gd name="T7" fmla="*/ 184150 h 1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19" h="178">
                <a:moveTo>
                  <a:pt x="1719" y="0"/>
                </a:moveTo>
                <a:cubicBezTo>
                  <a:pt x="1643" y="28"/>
                  <a:pt x="1429" y="154"/>
                  <a:pt x="1262" y="166"/>
                </a:cubicBezTo>
                <a:cubicBezTo>
                  <a:pt x="1095" y="178"/>
                  <a:pt x="929" y="83"/>
                  <a:pt x="719" y="75"/>
                </a:cubicBezTo>
                <a:cubicBezTo>
                  <a:pt x="509" y="67"/>
                  <a:pt x="150" y="108"/>
                  <a:pt x="0" y="116"/>
                </a:cubicBezTo>
              </a:path>
            </a:pathLst>
          </a:custGeom>
          <a:noFill/>
          <a:ln w="9525" cap="flat" cmpd="sng">
            <a:solidFill>
              <a:schemeClr val="tx1"/>
            </a:solidFill>
            <a:prstDash val="solid"/>
            <a:round/>
            <a:headEnd type="none" w="med" len="med"/>
            <a:tailEnd type="triangle" w="med" len="med"/>
          </a:ln>
          <a:effectLst/>
        </p:spPr>
        <p:txBody>
          <a:bodyPr anchor="ctr">
            <a:spAutoFit/>
          </a:bodyPr>
          <a:lstStyle/>
          <a:p>
            <a:endParaRPr lang="zh-TW" altLang="en-US"/>
          </a:p>
        </p:txBody>
      </p:sp>
      <p:sp>
        <p:nvSpPr>
          <p:cNvPr id="452613" name="Text Box 5"/>
          <p:cNvSpPr txBox="1">
            <a:spLocks noChangeArrowheads="1"/>
          </p:cNvSpPr>
          <p:nvPr/>
        </p:nvSpPr>
        <p:spPr bwMode="auto">
          <a:xfrm>
            <a:off x="5003800" y="4365625"/>
            <a:ext cx="38163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spcBef>
                <a:spcPct val="50000"/>
              </a:spcBef>
              <a:defRPr/>
            </a:pPr>
            <a:r>
              <a:rPr lang="en-US" altLang="zh-TW">
                <a:latin typeface="Arial" charset="0"/>
                <a:ea typeface="新細明體" charset="0"/>
              </a:rPr>
              <a:t>The user Id is created automatically when not explicit configured</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2"/>
          <p:cNvSpPr>
            <a:spLocks noGrp="1" noChangeArrowheads="1"/>
          </p:cNvSpPr>
          <p:nvPr>
            <p:ph type="title"/>
          </p:nvPr>
        </p:nvSpPr>
        <p:spPr/>
        <p:txBody>
          <a:bodyPr/>
          <a:lstStyle/>
          <a:p>
            <a:pPr>
              <a:defRPr/>
            </a:pPr>
            <a:r>
              <a:rPr lang="en-US" altLang="zh-TW" smtClean="0"/>
              <a:t>PFE Components: M-series</a:t>
            </a:r>
          </a:p>
        </p:txBody>
      </p:sp>
      <p:sp>
        <p:nvSpPr>
          <p:cNvPr id="937987" name="Rectangle 3"/>
          <p:cNvSpPr>
            <a:spLocks noGrp="1" noChangeArrowheads="1"/>
          </p:cNvSpPr>
          <p:nvPr>
            <p:ph type="body" idx="1"/>
          </p:nvPr>
        </p:nvSpPr>
        <p:spPr>
          <a:xfrm>
            <a:off x="304800" y="1241425"/>
            <a:ext cx="8589963" cy="5064125"/>
          </a:xfrm>
        </p:spPr>
        <p:txBody>
          <a:bodyPr/>
          <a:lstStyle/>
          <a:p>
            <a:r>
              <a:rPr lang="en-US" altLang="zh-TW" smtClean="0"/>
              <a:t>Physical Interface Cards (PICs)</a:t>
            </a:r>
          </a:p>
          <a:p>
            <a:r>
              <a:rPr lang="en-US" altLang="zh-TW" smtClean="0"/>
              <a:t>Flexible PIC Concentrators (FPCs)</a:t>
            </a:r>
          </a:p>
          <a:p>
            <a:r>
              <a:rPr lang="en-US" altLang="zh-TW" smtClean="0"/>
              <a:t>The system midplane</a:t>
            </a:r>
          </a:p>
          <a:p>
            <a:r>
              <a:rPr lang="en-US" altLang="zh-TW" smtClean="0"/>
              <a:t>For M5/M10, M7i/M10i, M20, and M40</a:t>
            </a:r>
          </a:p>
          <a:p>
            <a:pPr lvl="1"/>
            <a:r>
              <a:rPr lang="en-US" altLang="zh-TW" smtClean="0"/>
              <a:t>System Control</a:t>
            </a:r>
          </a:p>
          <a:p>
            <a:pPr lvl="2"/>
            <a:r>
              <a:rPr lang="en-US" altLang="zh-TW" smtClean="0"/>
              <a:t>M5/M10 routers </a:t>
            </a:r>
            <a:r>
              <a:rPr lang="en-US" altLang="zh-TW" smtClean="0">
                <a:latin typeface="Arial" pitchFamily="34" charset="0"/>
              </a:rPr>
              <a:t>–</a:t>
            </a:r>
            <a:r>
              <a:rPr lang="en-US" altLang="zh-TW" smtClean="0"/>
              <a:t> Forwarding Engine Board (FEB)</a:t>
            </a:r>
          </a:p>
          <a:p>
            <a:pPr lvl="2"/>
            <a:r>
              <a:rPr lang="en-US" altLang="zh-TW" smtClean="0"/>
              <a:t>M7i/M10i routers </a:t>
            </a:r>
            <a:r>
              <a:rPr lang="en-US" altLang="zh-TW" smtClean="0">
                <a:latin typeface="Arial" pitchFamily="34" charset="0"/>
              </a:rPr>
              <a:t>–</a:t>
            </a:r>
            <a:r>
              <a:rPr lang="en-US" altLang="zh-TW" smtClean="0"/>
              <a:t> Compact FEB(CFEB)</a:t>
            </a:r>
          </a:p>
          <a:p>
            <a:pPr lvl="2"/>
            <a:r>
              <a:rPr lang="en-US" altLang="zh-TW" smtClean="0"/>
              <a:t>M20 router </a:t>
            </a:r>
            <a:r>
              <a:rPr lang="en-US" altLang="zh-TW" smtClean="0">
                <a:latin typeface="Arial" pitchFamily="34" charset="0"/>
              </a:rPr>
              <a:t>–</a:t>
            </a:r>
            <a:r>
              <a:rPr lang="en-US" altLang="zh-TW" smtClean="0"/>
              <a:t> System Switching Board (SSB)</a:t>
            </a:r>
          </a:p>
          <a:p>
            <a:pPr lvl="2"/>
            <a:r>
              <a:rPr lang="en-US" altLang="zh-TW" smtClean="0"/>
              <a:t>M40 router </a:t>
            </a:r>
            <a:r>
              <a:rPr lang="en-US" altLang="zh-TW" smtClean="0">
                <a:latin typeface="Arial" pitchFamily="34" charset="0"/>
              </a:rPr>
              <a:t>–</a:t>
            </a:r>
            <a:r>
              <a:rPr lang="en-US" altLang="zh-TW" smtClean="0"/>
              <a:t> System Control Board (SCB)</a:t>
            </a:r>
          </a:p>
          <a:p>
            <a:r>
              <a:rPr lang="en-US" altLang="zh-TW" smtClean="0"/>
              <a:t>For M40e and M160</a:t>
            </a:r>
          </a:p>
          <a:p>
            <a:pPr lvl="1"/>
            <a:r>
              <a:rPr lang="en-US" altLang="zh-TW" smtClean="0"/>
              <a:t>Switching and Forwarding Module (SFM)</a:t>
            </a:r>
          </a:p>
          <a:p>
            <a:pPr lvl="1"/>
            <a:r>
              <a:rPr lang="en-US" altLang="zh-TW" smtClean="0"/>
              <a:t>Miscellaneous Control Subsystem (MCS)</a:t>
            </a:r>
          </a:p>
          <a:p>
            <a:pPr lvl="1"/>
            <a:r>
              <a:rPr lang="en-US" altLang="zh-TW" smtClean="0"/>
              <a:t>Packet Forwarding Engine Clock Generator</a:t>
            </a:r>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p:txBody>
          <a:bodyPr/>
          <a:lstStyle/>
          <a:p>
            <a:pPr>
              <a:defRPr/>
            </a:pPr>
            <a:r>
              <a:rPr lang="en-US" altLang="zh-TW" smtClean="0"/>
              <a:t>Initial Configuration (5 of 6)</a:t>
            </a:r>
          </a:p>
        </p:txBody>
      </p:sp>
      <p:sp>
        <p:nvSpPr>
          <p:cNvPr id="453635" name="Rectangle 3"/>
          <p:cNvSpPr>
            <a:spLocks noGrp="1" noChangeArrowheads="1"/>
          </p:cNvSpPr>
          <p:nvPr>
            <p:ph type="body" idx="1"/>
          </p:nvPr>
        </p:nvSpPr>
        <p:spPr>
          <a:xfrm>
            <a:off x="304800" y="1241425"/>
            <a:ext cx="9883775" cy="5064125"/>
          </a:xfrm>
        </p:spPr>
        <p:txBody>
          <a:bodyPr/>
          <a:lstStyle/>
          <a:p>
            <a:pPr>
              <a:lnSpc>
                <a:spcPct val="90000"/>
              </a:lnSpc>
            </a:pPr>
            <a:r>
              <a:rPr lang="en-US" altLang="zh-TW" smtClean="0"/>
              <a:t>Configure time zone and manually set the time of day</a:t>
            </a:r>
          </a:p>
          <a:p>
            <a:pPr lvl="1">
              <a:lnSpc>
                <a:spcPct val="90000"/>
              </a:lnSpc>
            </a:pPr>
            <a:r>
              <a:rPr lang="en-US" altLang="zh-TW" smtClean="0"/>
              <a:t>Configure time zone:</a:t>
            </a:r>
          </a:p>
          <a:p>
            <a:pPr lvl="1">
              <a:lnSpc>
                <a:spcPct val="60000"/>
              </a:lnSpc>
              <a:buFont typeface="Wingdings" pitchFamily="2" charset="2"/>
              <a:buNone/>
            </a:pPr>
            <a:r>
              <a:rPr lang="en-US" altLang="zh-TW" sz="1600" b="0" smtClean="0">
                <a:latin typeface="Courier New" pitchFamily="49" charset="0"/>
              </a:rPr>
              <a:t>[edit]</a:t>
            </a:r>
          </a:p>
          <a:p>
            <a:pPr lvl="1">
              <a:lnSpc>
                <a:spcPct val="60000"/>
              </a:lnSpc>
              <a:buFont typeface="Wingdings" pitchFamily="2" charset="2"/>
              <a:buNone/>
            </a:pPr>
            <a:r>
              <a:rPr lang="en-US" altLang="zh-TW" sz="1600" b="0" smtClean="0">
                <a:latin typeface="Courier New" pitchFamily="49" charset="0"/>
              </a:rPr>
              <a:t>root@host# </a:t>
            </a:r>
            <a:r>
              <a:rPr lang="en-US" altLang="zh-TW" sz="1600" smtClean="0">
                <a:latin typeface="Courier New" pitchFamily="49" charset="0"/>
              </a:rPr>
              <a:t>set system time-zone Asia/Taipei</a:t>
            </a:r>
          </a:p>
          <a:p>
            <a:pPr lvl="1">
              <a:lnSpc>
                <a:spcPct val="60000"/>
              </a:lnSpc>
              <a:buFont typeface="Wingdings" pitchFamily="2" charset="2"/>
              <a:buNone/>
            </a:pPr>
            <a:endParaRPr lang="en-US" altLang="zh-TW" sz="1600" smtClean="0">
              <a:latin typeface="Courier New" pitchFamily="49" charset="0"/>
            </a:endParaRPr>
          </a:p>
          <a:p>
            <a:pPr lvl="1">
              <a:lnSpc>
                <a:spcPct val="60000"/>
              </a:lnSpc>
              <a:buFont typeface="Wingdings" pitchFamily="2" charset="2"/>
              <a:buNone/>
            </a:pPr>
            <a:endParaRPr lang="en-US" altLang="zh-TW" sz="1600" smtClean="0">
              <a:latin typeface="Courier New" pitchFamily="49" charset="0"/>
            </a:endParaRPr>
          </a:p>
          <a:p>
            <a:pPr lvl="1">
              <a:lnSpc>
                <a:spcPct val="90000"/>
              </a:lnSpc>
            </a:pPr>
            <a:r>
              <a:rPr lang="en-US" altLang="zh-TW" smtClean="0"/>
              <a:t>Set date and time manually</a:t>
            </a:r>
          </a:p>
          <a:p>
            <a:pPr lvl="1">
              <a:lnSpc>
                <a:spcPct val="70000"/>
              </a:lnSpc>
              <a:buFont typeface="Wingdings" pitchFamily="2" charset="2"/>
              <a:buNone/>
            </a:pPr>
            <a:r>
              <a:rPr lang="en-US" altLang="zh-TW" sz="1600" b="0" smtClean="0">
                <a:latin typeface="Courier New" pitchFamily="49" charset="0"/>
              </a:rPr>
              <a:t>root@host&gt; </a:t>
            </a:r>
            <a:r>
              <a:rPr lang="en-US" altLang="zh-TW" sz="1600" smtClean="0">
                <a:latin typeface="Courier New" pitchFamily="49" charset="0"/>
              </a:rPr>
              <a:t>set date?</a:t>
            </a:r>
          </a:p>
          <a:p>
            <a:pPr lvl="1">
              <a:lnSpc>
                <a:spcPct val="70000"/>
              </a:lnSpc>
              <a:buFont typeface="Wingdings" pitchFamily="2" charset="2"/>
              <a:buNone/>
            </a:pPr>
            <a:r>
              <a:rPr lang="en-US" altLang="zh-TW" sz="1600" b="0" smtClean="0">
                <a:latin typeface="Courier New" pitchFamily="49" charset="0"/>
              </a:rPr>
              <a:t>Possible completions:</a:t>
            </a:r>
          </a:p>
          <a:p>
            <a:pPr lvl="1">
              <a:lnSpc>
                <a:spcPct val="70000"/>
              </a:lnSpc>
              <a:buFont typeface="Wingdings" pitchFamily="2" charset="2"/>
              <a:buNone/>
            </a:pPr>
            <a:r>
              <a:rPr lang="en-US" altLang="zh-TW" sz="1600" b="0" smtClean="0">
                <a:latin typeface="Courier New" pitchFamily="49" charset="0"/>
              </a:rPr>
              <a:t>  &lt;time&gt;     New date and time (YYYYMMDDhhmm.ss)</a:t>
            </a:r>
          </a:p>
          <a:p>
            <a:pPr lvl="1">
              <a:lnSpc>
                <a:spcPct val="70000"/>
              </a:lnSpc>
              <a:buFont typeface="Wingdings" pitchFamily="2" charset="2"/>
              <a:buNone/>
            </a:pPr>
            <a:r>
              <a:rPr lang="en-US" altLang="zh-TW" sz="1600" b="0" smtClean="0">
                <a:latin typeface="Courier New" pitchFamily="49" charset="0"/>
              </a:rPr>
              <a:t>  ntp        Set system date and time using Network Time Protocol servers</a:t>
            </a:r>
            <a:endParaRPr lang="en-US" altLang="zh-TW" sz="1600" i="1" u="sng" smtClean="0">
              <a:latin typeface="Courier New" pitchFamily="49" charset="0"/>
            </a:endParaRPr>
          </a:p>
          <a:p>
            <a:pPr lvl="1">
              <a:lnSpc>
                <a:spcPct val="70000"/>
              </a:lnSpc>
              <a:buFont typeface="Wingdings" pitchFamily="2" charset="2"/>
              <a:buNone/>
            </a:pPr>
            <a:r>
              <a:rPr lang="en-US" altLang="zh-TW" sz="1600" b="0" smtClean="0">
                <a:latin typeface="Courier New" pitchFamily="49" charset="0"/>
              </a:rPr>
              <a:t>root@host&gt; </a:t>
            </a:r>
            <a:r>
              <a:rPr lang="en-US" altLang="zh-TW" sz="1600" smtClean="0">
                <a:latin typeface="Courier New" pitchFamily="49" charset="0"/>
              </a:rPr>
              <a:t>set date 200906182340</a:t>
            </a:r>
          </a:p>
          <a:p>
            <a:pPr lvl="1">
              <a:lnSpc>
                <a:spcPct val="70000"/>
              </a:lnSpc>
              <a:buFont typeface="Wingdings" pitchFamily="2" charset="2"/>
              <a:buNone/>
            </a:pPr>
            <a:r>
              <a:rPr lang="nl-NL" altLang="zh-TW" sz="1600" b="0" smtClean="0">
                <a:latin typeface="Courier New" pitchFamily="49" charset="0"/>
              </a:rPr>
              <a:t>Thu Jun 18 23:40:00 GMT+8 2009</a:t>
            </a:r>
          </a:p>
          <a:p>
            <a:pPr lvl="1">
              <a:lnSpc>
                <a:spcPct val="70000"/>
              </a:lnSpc>
              <a:buFont typeface="Wingdings" pitchFamily="2" charset="2"/>
              <a:buNone/>
            </a:pPr>
            <a:endParaRPr lang="en-US" altLang="zh-TW" sz="1600" b="0" u="sng" smtClean="0">
              <a:latin typeface="Courier New" pitchFamily="49" charset="0"/>
            </a:endParaRPr>
          </a:p>
          <a:p>
            <a:pPr>
              <a:lnSpc>
                <a:spcPct val="90000"/>
              </a:lnSpc>
            </a:pPr>
            <a:r>
              <a:rPr lang="en-US" altLang="zh-TW" smtClean="0"/>
              <a:t>Or, configure NTP</a:t>
            </a:r>
          </a:p>
          <a:p>
            <a:pPr lvl="1">
              <a:lnSpc>
                <a:spcPct val="60000"/>
              </a:lnSpc>
              <a:buFont typeface="Wingdings" pitchFamily="2" charset="2"/>
              <a:buNone/>
            </a:pPr>
            <a:r>
              <a:rPr lang="en-US" altLang="zh-TW" sz="1600" b="0" smtClean="0">
                <a:latin typeface="Courier New" pitchFamily="49" charset="0"/>
              </a:rPr>
              <a:t>[edit]</a:t>
            </a:r>
          </a:p>
          <a:p>
            <a:pPr lvl="1">
              <a:lnSpc>
                <a:spcPct val="60000"/>
              </a:lnSpc>
              <a:buFont typeface="Wingdings" pitchFamily="2" charset="2"/>
              <a:buNone/>
            </a:pPr>
            <a:r>
              <a:rPr lang="en-US" altLang="zh-TW" sz="1600" b="0" smtClean="0">
                <a:latin typeface="Courier New" pitchFamily="49" charset="0"/>
              </a:rPr>
              <a:t>root@host# </a:t>
            </a:r>
            <a:r>
              <a:rPr lang="en-US" altLang="zh-TW" sz="1600" smtClean="0">
                <a:latin typeface="Courier New" pitchFamily="49" charset="0"/>
              </a:rPr>
              <a:t>set system ntp server 220.130.158.52</a:t>
            </a:r>
          </a:p>
          <a:p>
            <a:pPr lvl="1">
              <a:lnSpc>
                <a:spcPct val="60000"/>
              </a:lnSpc>
              <a:buFont typeface="Wingdings" pitchFamily="2" charset="2"/>
              <a:buNone/>
            </a:pPr>
            <a:endParaRPr lang="en-US" altLang="zh-TW" sz="1600" i="1" u="sng" smtClean="0">
              <a:latin typeface="Courier New" pitchFamily="49" charset="0"/>
            </a:endParaRPr>
          </a:p>
          <a:p>
            <a:pPr lvl="1">
              <a:lnSpc>
                <a:spcPct val="60000"/>
              </a:lnSpc>
              <a:buFont typeface="Wingdings" pitchFamily="2" charset="2"/>
              <a:buNone/>
            </a:pPr>
            <a:endParaRPr lang="en-US" altLang="zh-TW" sz="1600" i="1" u="sng" smtClean="0">
              <a:latin typeface="Courier New" pitchFamily="49" charset="0"/>
            </a:endParaRPr>
          </a:p>
          <a:p>
            <a:pPr lvl="1">
              <a:lnSpc>
                <a:spcPct val="40000"/>
              </a:lnSpc>
              <a:buFont typeface="Wingdings" pitchFamily="2" charset="2"/>
              <a:buNone/>
            </a:pPr>
            <a:endParaRPr lang="fr-FR" altLang="zh-TW" sz="1600" b="0" smtClean="0">
              <a:latin typeface="Courier New" pitchFamily="49" charset="0"/>
            </a:endParaRPr>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p:txBody>
          <a:bodyPr/>
          <a:lstStyle/>
          <a:p>
            <a:pPr>
              <a:defRPr/>
            </a:pPr>
            <a:r>
              <a:rPr lang="en-US" altLang="zh-TW" smtClean="0"/>
              <a:t>Initial Configuration (6 of 6)</a:t>
            </a:r>
          </a:p>
        </p:txBody>
      </p:sp>
      <p:sp>
        <p:nvSpPr>
          <p:cNvPr id="454659" name="Rectangle 3"/>
          <p:cNvSpPr>
            <a:spLocks noGrp="1" noChangeArrowheads="1"/>
          </p:cNvSpPr>
          <p:nvPr>
            <p:ph type="body" idx="1"/>
          </p:nvPr>
        </p:nvSpPr>
        <p:spPr>
          <a:xfrm>
            <a:off x="304800" y="1241425"/>
            <a:ext cx="8589963" cy="5064125"/>
          </a:xfrm>
        </p:spPr>
        <p:txBody>
          <a:bodyPr/>
          <a:lstStyle/>
          <a:p>
            <a:r>
              <a:rPr lang="en-US" altLang="zh-TW" smtClean="0"/>
              <a:t>Configure loopback and transient interfaces</a:t>
            </a:r>
          </a:p>
          <a:p>
            <a:pPr lvl="1">
              <a:lnSpc>
                <a:spcPct val="60000"/>
              </a:lnSpc>
              <a:buFont typeface="Wingdings" pitchFamily="2" charset="2"/>
              <a:buNone/>
            </a:pPr>
            <a:endParaRPr lang="en-US" altLang="zh-TW" sz="1600" b="0" smtClean="0">
              <a:latin typeface="Courier New" pitchFamily="49" charset="0"/>
            </a:endParaRPr>
          </a:p>
          <a:p>
            <a:pPr lvl="1">
              <a:lnSpc>
                <a:spcPct val="60000"/>
              </a:lnSpc>
              <a:buFont typeface="Wingdings" pitchFamily="2" charset="2"/>
              <a:buNone/>
            </a:pPr>
            <a:r>
              <a:rPr lang="en-US" altLang="zh-TW" sz="1600" b="0" smtClean="0">
                <a:latin typeface="Courier New" pitchFamily="49" charset="0"/>
              </a:rPr>
              <a:t>[edit interface]</a:t>
            </a:r>
          </a:p>
          <a:p>
            <a:pPr lvl="1">
              <a:lnSpc>
                <a:spcPct val="60000"/>
              </a:lnSpc>
              <a:buFont typeface="Wingdings" pitchFamily="2" charset="2"/>
              <a:buNone/>
            </a:pPr>
            <a:r>
              <a:rPr lang="en-US" altLang="zh-TW" sz="1600" b="0" smtClean="0">
                <a:latin typeface="Courier New" pitchFamily="49" charset="0"/>
              </a:rPr>
              <a:t>root@host# </a:t>
            </a:r>
            <a:r>
              <a:rPr lang="en-US" altLang="zh-TW" sz="1600" smtClean="0">
                <a:latin typeface="Courier New" pitchFamily="49" charset="0"/>
              </a:rPr>
              <a:t>set lo0 unit 0 family inet address 10.0.0.1</a:t>
            </a:r>
          </a:p>
          <a:p>
            <a:pPr lvl="1">
              <a:lnSpc>
                <a:spcPct val="60000"/>
              </a:lnSpc>
              <a:buFont typeface="Wingdings" pitchFamily="2" charset="2"/>
              <a:buNone/>
            </a:pPr>
            <a:endParaRPr lang="en-US" altLang="zh-TW" sz="1600" smtClean="0">
              <a:latin typeface="Courier New" pitchFamily="49" charset="0"/>
            </a:endParaRPr>
          </a:p>
          <a:p>
            <a:pPr lvl="1">
              <a:lnSpc>
                <a:spcPct val="60000"/>
              </a:lnSpc>
              <a:buFont typeface="Wingdings" pitchFamily="2" charset="2"/>
              <a:buNone/>
            </a:pPr>
            <a:endParaRPr lang="en-US" altLang="zh-TW" sz="1600" smtClean="0">
              <a:latin typeface="Courier New" pitchFamily="49" charset="0"/>
            </a:endParaRPr>
          </a:p>
          <a:p>
            <a:pPr lvl="1">
              <a:lnSpc>
                <a:spcPct val="60000"/>
              </a:lnSpc>
              <a:buFont typeface="Wingdings" pitchFamily="2" charset="2"/>
              <a:buNone/>
            </a:pPr>
            <a:r>
              <a:rPr lang="en-US" altLang="zh-TW" sz="1600" b="0" smtClean="0">
                <a:latin typeface="Courier New" pitchFamily="49" charset="0"/>
              </a:rPr>
              <a:t>[edit]</a:t>
            </a:r>
          </a:p>
          <a:p>
            <a:pPr lvl="1">
              <a:lnSpc>
                <a:spcPct val="60000"/>
              </a:lnSpc>
              <a:buFont typeface="Wingdings" pitchFamily="2" charset="2"/>
              <a:buNone/>
            </a:pPr>
            <a:r>
              <a:rPr lang="en-US" altLang="zh-TW" sz="1600" b="0" smtClean="0">
                <a:latin typeface="Courier New" pitchFamily="49" charset="0"/>
              </a:rPr>
              <a:t>root@host# </a:t>
            </a:r>
            <a:r>
              <a:rPr lang="en-US" altLang="zh-TW" sz="1600" smtClean="0">
                <a:latin typeface="Courier New" pitchFamily="49" charset="0"/>
              </a:rPr>
              <a:t>set ge-0/2/0 unit 0 family inet address 10.0.12.1/24</a:t>
            </a:r>
          </a:p>
          <a:p>
            <a:pPr lvl="1">
              <a:lnSpc>
                <a:spcPct val="60000"/>
              </a:lnSpc>
              <a:buFont typeface="Wingdings" pitchFamily="2" charset="2"/>
              <a:buNone/>
            </a:pPr>
            <a:endParaRPr lang="en-US" altLang="zh-TW" sz="1600" smtClean="0">
              <a:latin typeface="Courier New" pitchFamily="49" charset="0"/>
            </a:endParaRPr>
          </a:p>
          <a:p>
            <a:pPr lvl="1">
              <a:lnSpc>
                <a:spcPct val="40000"/>
              </a:lnSpc>
              <a:buFont typeface="Wingdings" pitchFamily="2" charset="2"/>
              <a:buNone/>
            </a:pPr>
            <a:endParaRPr lang="en-US" altLang="zh-TW" sz="1600" b="0" u="sng" smtClean="0">
              <a:latin typeface="Courier New" pitchFamily="49" charset="0"/>
            </a:endParaRPr>
          </a:p>
          <a:p>
            <a:r>
              <a:rPr lang="en-US" altLang="zh-TW" smtClean="0"/>
              <a:t>Configure remaining items required to place the router into service</a:t>
            </a:r>
          </a:p>
          <a:p>
            <a:pPr lvl="1"/>
            <a:r>
              <a:rPr lang="en-US" altLang="zh-TW" smtClean="0"/>
              <a:t>Routing protocols (OSPF, IS-IS, BGP, PIM, etc)</a:t>
            </a:r>
          </a:p>
          <a:p>
            <a:pPr lvl="1"/>
            <a:r>
              <a:rPr lang="en-US" altLang="zh-TW" smtClean="0"/>
              <a:t>Routing policies</a:t>
            </a:r>
          </a:p>
          <a:p>
            <a:pPr lvl="1"/>
            <a:r>
              <a:rPr lang="en-US" altLang="zh-TW" smtClean="0"/>
              <a:t>Firewall filters to secure the local router and possible attached devices</a:t>
            </a:r>
          </a:p>
          <a:p>
            <a:pPr lvl="1"/>
            <a:endParaRPr lang="en-US" altLang="zh-TW" sz="1600" i="1" u="sng" smtClean="0">
              <a:latin typeface="Courier New" pitchFamily="49" charset="0"/>
            </a:endParaRPr>
          </a:p>
          <a:p>
            <a:pPr lvl="1">
              <a:lnSpc>
                <a:spcPct val="60000"/>
              </a:lnSpc>
              <a:buFont typeface="Wingdings" pitchFamily="2" charset="2"/>
              <a:buNone/>
            </a:pPr>
            <a:endParaRPr lang="en-US" altLang="zh-TW" sz="1600" i="1" u="sng" smtClean="0">
              <a:latin typeface="Courier New" pitchFamily="49" charset="0"/>
            </a:endParaRPr>
          </a:p>
          <a:p>
            <a:pPr lvl="1">
              <a:lnSpc>
                <a:spcPct val="40000"/>
              </a:lnSpc>
              <a:buFont typeface="Wingdings" pitchFamily="2" charset="2"/>
              <a:buNone/>
            </a:pPr>
            <a:endParaRPr lang="fr-FR" altLang="zh-TW" sz="1600" b="0" smtClean="0">
              <a:latin typeface="Courier New" pitchFamily="49" charset="0"/>
            </a:endParaRPr>
          </a:p>
        </p:txBody>
      </p:sp>
      <p:sp>
        <p:nvSpPr>
          <p:cNvPr id="454660" name="Freeform 4"/>
          <p:cNvSpPr>
            <a:spLocks/>
          </p:cNvSpPr>
          <p:nvPr/>
        </p:nvSpPr>
        <p:spPr bwMode="gray">
          <a:xfrm>
            <a:off x="7589838" y="2063750"/>
            <a:ext cx="1270000" cy="401638"/>
          </a:xfrm>
          <a:custGeom>
            <a:avLst/>
            <a:gdLst>
              <a:gd name="T0" fmla="*/ 762000 w 800"/>
              <a:gd name="T1" fmla="*/ 401638 h 253"/>
              <a:gd name="T2" fmla="*/ 1143000 w 800"/>
              <a:gd name="T3" fmla="*/ 50800 h 253"/>
              <a:gd name="T4" fmla="*/ 0 w 800"/>
              <a:gd name="T5" fmla="*/ 96838 h 253"/>
              <a:gd name="T6" fmla="*/ 0 60000 65536"/>
              <a:gd name="T7" fmla="*/ 0 60000 65536"/>
              <a:gd name="T8" fmla="*/ 0 60000 65536"/>
            </a:gdLst>
            <a:ahLst/>
            <a:cxnLst>
              <a:cxn ang="T6">
                <a:pos x="T0" y="T1"/>
              </a:cxn>
              <a:cxn ang="T7">
                <a:pos x="T2" y="T3"/>
              </a:cxn>
              <a:cxn ang="T8">
                <a:pos x="T4" y="T5"/>
              </a:cxn>
            </a:cxnLst>
            <a:rect l="0" t="0" r="r" b="b"/>
            <a:pathLst>
              <a:path w="800" h="253">
                <a:moveTo>
                  <a:pt x="480" y="253"/>
                </a:moveTo>
                <a:cubicBezTo>
                  <a:pt x="520" y="216"/>
                  <a:pt x="800" y="64"/>
                  <a:pt x="720" y="32"/>
                </a:cubicBezTo>
                <a:cubicBezTo>
                  <a:pt x="640" y="0"/>
                  <a:pt x="150" y="55"/>
                  <a:pt x="0" y="61"/>
                </a:cubicBezTo>
              </a:path>
            </a:pathLst>
          </a:custGeom>
          <a:noFill/>
          <a:ln w="9525" cap="flat" cmpd="sng">
            <a:solidFill>
              <a:schemeClr val="tx1"/>
            </a:solidFill>
            <a:prstDash val="solid"/>
            <a:round/>
            <a:headEnd type="none" w="med" len="med"/>
            <a:tailEnd type="triangle" w="med" len="med"/>
          </a:ln>
          <a:effectLst/>
        </p:spPr>
        <p:txBody>
          <a:bodyPr anchor="ctr">
            <a:spAutoFit/>
          </a:bodyPr>
          <a:lstStyle/>
          <a:p>
            <a:endParaRPr lang="zh-TW" altLang="en-US"/>
          </a:p>
        </p:txBody>
      </p:sp>
      <p:sp>
        <p:nvSpPr>
          <p:cNvPr id="454661" name="Text Box 5"/>
          <p:cNvSpPr txBox="1">
            <a:spLocks noChangeArrowheads="1"/>
          </p:cNvSpPr>
          <p:nvPr/>
        </p:nvSpPr>
        <p:spPr bwMode="auto">
          <a:xfrm>
            <a:off x="4643438" y="2270125"/>
            <a:ext cx="3816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spcBef>
                <a:spcPct val="50000"/>
              </a:spcBef>
              <a:defRPr/>
            </a:pPr>
            <a:r>
              <a:rPr lang="en-US" altLang="zh-TW">
                <a:latin typeface="Arial" charset="0"/>
                <a:ea typeface="新細明體" charset="0"/>
              </a:rPr>
              <a:t>Loopback interface must use a /32</a:t>
            </a:r>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Text Box 2"/>
          <p:cNvSpPr txBox="1">
            <a:spLocks noChangeArrowheads="1"/>
          </p:cNvSpPr>
          <p:nvPr/>
        </p:nvSpPr>
        <p:spPr bwMode="gray">
          <a:xfrm>
            <a:off x="107950" y="1628775"/>
            <a:ext cx="9036050" cy="475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lstStyle/>
          <a:p>
            <a:pPr eaLnBrk="0" hangingPunct="0"/>
            <a:r>
              <a:rPr kumimoji="0" lang="fr-FR" altLang="zh-TW" sz="2000" b="1">
                <a:solidFill>
                  <a:srgbClr val="000070"/>
                </a:solidFill>
                <a:cs typeface="Times New Roman" pitchFamily="18" charset="0"/>
              </a:rPr>
              <a:t>[edit]</a:t>
            </a:r>
            <a:r>
              <a:rPr kumimoji="0" lang="en-US" altLang="zh-TW" sz="2000" b="1">
                <a:solidFill>
                  <a:srgbClr val="002FA4"/>
                </a:solidFill>
                <a:effectLst>
                  <a:outerShdw blurRad="38100" dist="38100" dir="2700000" algn="tl">
                    <a:srgbClr val="C0C0C0"/>
                  </a:outerShdw>
                </a:effectLst>
                <a:latin typeface="Tahoma" pitchFamily="34" charset="0"/>
              </a:rPr>
              <a:t> </a:t>
            </a:r>
            <a:r>
              <a:rPr kumimoji="0" lang="fr-FR" altLang="zh-TW" sz="2000" b="1">
                <a:solidFill>
                  <a:srgbClr val="002FA4"/>
                </a:solidFill>
                <a:effectLst>
                  <a:outerShdw blurRad="38100" dist="38100" dir="2700000" algn="tl">
                    <a:srgbClr val="C0C0C0"/>
                  </a:outerShdw>
                </a:effectLst>
                <a:latin typeface="Tahoma" pitchFamily="34" charset="0"/>
                <a:cs typeface="Times New Roman" pitchFamily="18" charset="0"/>
              </a:rPr>
              <a:t>		</a:t>
            </a:r>
            <a:r>
              <a:rPr kumimoji="0" lang="en-US" altLang="zh-TW" sz="2000" b="1">
                <a:solidFill>
                  <a:srgbClr val="FF0000"/>
                </a:solidFill>
                <a:effectLst>
                  <a:outerShdw blurRad="38100" dist="38100" dir="2700000" algn="tl">
                    <a:srgbClr val="C0C0C0"/>
                  </a:outerShdw>
                </a:effectLst>
                <a:cs typeface="Arial" pitchFamily="34" charset="0"/>
              </a:rPr>
              <a:t>edit</a:t>
            </a:r>
            <a:r>
              <a:rPr kumimoji="0" lang="en-US" altLang="zh-TW" sz="2000" b="1">
                <a:solidFill>
                  <a:srgbClr val="002FA4"/>
                </a:solidFill>
                <a:effectLst>
                  <a:outerShdw blurRad="38100" dist="38100" dir="2700000" algn="tl">
                    <a:srgbClr val="C0C0C0"/>
                  </a:outerShdw>
                </a:effectLst>
                <a:cs typeface="Arial" pitchFamily="34" charset="0"/>
              </a:rPr>
              <a:t> system</a:t>
            </a:r>
            <a:r>
              <a:rPr kumimoji="0" lang="en-US" altLang="zh-TW" sz="2000" b="1">
                <a:solidFill>
                  <a:schemeClr val="bg2"/>
                </a:solidFill>
                <a:effectLst>
                  <a:outerShdw blurRad="38100" dist="38100" dir="2700000" algn="tl">
                    <a:srgbClr val="C0C0C0"/>
                  </a:outerShdw>
                </a:effectLst>
                <a:cs typeface="Times New Roman" pitchFamily="18" charset="0"/>
              </a:rPr>
              <a:t/>
            </a:r>
            <a:br>
              <a:rPr kumimoji="0" lang="en-US" altLang="zh-TW" sz="2000" b="1">
                <a:solidFill>
                  <a:schemeClr val="bg2"/>
                </a:solidFill>
                <a:effectLst>
                  <a:outerShdw blurRad="38100" dist="38100" dir="2700000" algn="tl">
                    <a:srgbClr val="C0C0C0"/>
                  </a:outerShdw>
                </a:effectLst>
                <a:cs typeface="Times New Roman" pitchFamily="18" charset="0"/>
              </a:rPr>
            </a:br>
            <a:r>
              <a:rPr kumimoji="0" lang="fr-FR" altLang="zh-TW" sz="2000" b="1">
                <a:solidFill>
                  <a:srgbClr val="000070"/>
                </a:solidFill>
                <a:cs typeface="Times New Roman" pitchFamily="18" charset="0"/>
              </a:rPr>
              <a:t>[edit system]</a:t>
            </a:r>
            <a:r>
              <a:rPr kumimoji="0" lang="fr-FR" altLang="zh-TW" sz="2000" b="1">
                <a:solidFill>
                  <a:srgbClr val="0042A5"/>
                </a:solidFill>
                <a:effectLst>
                  <a:outerShdw blurRad="38100" dist="38100" dir="2700000" algn="tl">
                    <a:srgbClr val="C0C0C0"/>
                  </a:outerShdw>
                </a:effectLst>
                <a:cs typeface="Times New Roman" pitchFamily="18" charset="0"/>
              </a:rPr>
              <a:t>	</a:t>
            </a:r>
            <a:r>
              <a:rPr kumimoji="0" lang="en-US" altLang="zh-TW" sz="2000" b="1">
                <a:solidFill>
                  <a:srgbClr val="002FA4"/>
                </a:solidFill>
                <a:effectLst>
                  <a:outerShdw blurRad="38100" dist="38100" dir="2700000" algn="tl">
                    <a:srgbClr val="C0C0C0"/>
                  </a:outerShdw>
                </a:effectLst>
              </a:rPr>
              <a:t>set host-name	</a:t>
            </a:r>
            <a:r>
              <a:rPr kumimoji="0" lang="fr-FR" altLang="zh-TW" sz="2000" b="1">
                <a:solidFill>
                  <a:srgbClr val="002FA4"/>
                </a:solidFill>
                <a:effectLst>
                  <a:outerShdw blurRad="38100" dist="38100" dir="2700000" algn="tl">
                    <a:srgbClr val="C0C0C0"/>
                  </a:outerShdw>
                </a:effectLst>
              </a:rPr>
              <a:t>	</a:t>
            </a:r>
            <a:r>
              <a:rPr kumimoji="0" lang="en-US" altLang="zh-TW" sz="2000" b="1">
                <a:solidFill>
                  <a:schemeClr val="bg2"/>
                </a:solidFill>
                <a:effectLst>
                  <a:outerShdw blurRad="38100" dist="38100" dir="2700000" algn="tl">
                    <a:srgbClr val="C0C0C0"/>
                  </a:outerShdw>
                </a:effectLst>
              </a:rPr>
              <a:t>hostx</a:t>
            </a:r>
            <a:br>
              <a:rPr kumimoji="0" lang="en-US" altLang="zh-TW" sz="2000" b="1">
                <a:solidFill>
                  <a:schemeClr val="bg2"/>
                </a:solidFill>
                <a:effectLst>
                  <a:outerShdw blurRad="38100" dist="38100" dir="2700000" algn="tl">
                    <a:srgbClr val="C0C0C0"/>
                  </a:outerShdw>
                </a:effectLst>
              </a:rPr>
            </a:br>
            <a:r>
              <a:rPr kumimoji="0" lang="fr-FR" altLang="zh-TW" sz="2000" b="1">
                <a:solidFill>
                  <a:srgbClr val="000070"/>
                </a:solidFill>
              </a:rPr>
              <a:t>[edit system]</a:t>
            </a:r>
            <a:r>
              <a:rPr kumimoji="0" lang="en-US" altLang="zh-TW" sz="2000" b="1">
                <a:solidFill>
                  <a:srgbClr val="002FA4"/>
                </a:solidFill>
                <a:effectLst>
                  <a:outerShdw blurRad="38100" dist="38100" dir="2700000" algn="tl">
                    <a:srgbClr val="C0C0C0"/>
                  </a:outerShdw>
                </a:effectLst>
              </a:rPr>
              <a:t> </a:t>
            </a:r>
            <a:r>
              <a:rPr kumimoji="0" lang="fr-FR" altLang="zh-TW" sz="2000" b="1">
                <a:solidFill>
                  <a:srgbClr val="002FA4"/>
                </a:solidFill>
                <a:effectLst>
                  <a:outerShdw blurRad="38100" dist="38100" dir="2700000" algn="tl">
                    <a:srgbClr val="C0C0C0"/>
                  </a:outerShdw>
                </a:effectLst>
                <a:cs typeface="Times New Roman" pitchFamily="18" charset="0"/>
              </a:rPr>
              <a:t>	</a:t>
            </a:r>
            <a:r>
              <a:rPr kumimoji="0" lang="en-US" altLang="zh-TW" sz="2000" b="1">
                <a:solidFill>
                  <a:srgbClr val="002FA4"/>
                </a:solidFill>
                <a:effectLst>
                  <a:outerShdw blurRad="38100" dist="38100" dir="2700000" algn="tl">
                    <a:srgbClr val="C0C0C0"/>
                  </a:outerShdw>
                </a:effectLst>
              </a:rPr>
              <a:t>set time-zone 	</a:t>
            </a:r>
            <a:r>
              <a:rPr kumimoji="0" lang="fr-FR" altLang="zh-TW" sz="2000" b="1">
                <a:solidFill>
                  <a:srgbClr val="002FA4"/>
                </a:solidFill>
                <a:effectLst>
                  <a:outerShdw blurRad="38100" dist="38100" dir="2700000" algn="tl">
                    <a:srgbClr val="C0C0C0"/>
                  </a:outerShdw>
                </a:effectLst>
                <a:cs typeface="Arial" pitchFamily="34" charset="0"/>
              </a:rPr>
              <a:t>	</a:t>
            </a:r>
            <a:r>
              <a:rPr kumimoji="0" lang="en-US" altLang="zh-TW" sz="2000" b="1">
                <a:solidFill>
                  <a:srgbClr val="002FA4"/>
                </a:solidFill>
                <a:effectLst>
                  <a:outerShdw blurRad="38100" dist="38100" dir="2700000" algn="tl">
                    <a:srgbClr val="C0C0C0"/>
                  </a:outerShdw>
                </a:effectLst>
              </a:rPr>
              <a:t>Asia/Taipei</a:t>
            </a:r>
            <a:br>
              <a:rPr kumimoji="0" lang="en-US" altLang="zh-TW" sz="2000" b="1">
                <a:solidFill>
                  <a:srgbClr val="002FA4"/>
                </a:solidFill>
                <a:effectLst>
                  <a:outerShdw blurRad="38100" dist="38100" dir="2700000" algn="tl">
                    <a:srgbClr val="C0C0C0"/>
                  </a:outerShdw>
                </a:effectLst>
              </a:rPr>
            </a:br>
            <a:r>
              <a:rPr kumimoji="0" lang="fr-FR" altLang="zh-TW" sz="2000" b="1">
                <a:solidFill>
                  <a:srgbClr val="000070"/>
                </a:solidFill>
                <a:cs typeface="Times New Roman" pitchFamily="18" charset="0"/>
              </a:rPr>
              <a:t>[edit system]</a:t>
            </a:r>
            <a:r>
              <a:rPr kumimoji="0" lang="fr-FR" altLang="zh-TW" sz="2000" b="1">
                <a:solidFill>
                  <a:schemeClr val="bg2"/>
                </a:solidFill>
                <a:effectLst>
                  <a:outerShdw blurRad="38100" dist="38100" dir="2700000" algn="tl">
                    <a:srgbClr val="C0C0C0"/>
                  </a:outerShdw>
                </a:effectLst>
                <a:cs typeface="Times New Roman" pitchFamily="18" charset="0"/>
              </a:rPr>
              <a:t>	</a:t>
            </a:r>
            <a:r>
              <a:rPr kumimoji="0" lang="en-US" altLang="zh-TW" sz="2000" b="1">
                <a:solidFill>
                  <a:srgbClr val="002FA4"/>
                </a:solidFill>
                <a:effectLst>
                  <a:outerShdw blurRad="38100" dist="38100" dir="2700000" algn="tl">
                    <a:srgbClr val="C0C0C0"/>
                  </a:outerShdw>
                </a:effectLst>
              </a:rPr>
              <a:t>set domain-name	abc.com</a:t>
            </a:r>
            <a:br>
              <a:rPr kumimoji="0" lang="en-US" altLang="zh-TW" sz="2000" b="1">
                <a:solidFill>
                  <a:srgbClr val="002FA4"/>
                </a:solidFill>
                <a:effectLst>
                  <a:outerShdw blurRad="38100" dist="38100" dir="2700000" algn="tl">
                    <a:srgbClr val="C0C0C0"/>
                  </a:outerShdw>
                </a:effectLst>
              </a:rPr>
            </a:br>
            <a:r>
              <a:rPr kumimoji="0" lang="fr-FR" altLang="zh-TW" sz="2000" b="1">
                <a:solidFill>
                  <a:srgbClr val="000070"/>
                </a:solidFill>
                <a:cs typeface="Times New Roman" pitchFamily="18" charset="0"/>
              </a:rPr>
              <a:t>[edit system]</a:t>
            </a:r>
            <a:r>
              <a:rPr kumimoji="0" lang="en-US" altLang="zh-TW" sz="2000" b="1">
                <a:solidFill>
                  <a:srgbClr val="002FA4"/>
                </a:solidFill>
                <a:effectLst>
                  <a:outerShdw blurRad="38100" dist="38100" dir="2700000" algn="tl">
                    <a:srgbClr val="C0C0C0"/>
                  </a:outerShdw>
                </a:effectLst>
              </a:rPr>
              <a:t> </a:t>
            </a:r>
            <a:r>
              <a:rPr kumimoji="0" lang="fr-FR" altLang="zh-TW" sz="2000" b="1">
                <a:solidFill>
                  <a:srgbClr val="002FA4"/>
                </a:solidFill>
                <a:effectLst>
                  <a:outerShdw blurRad="38100" dist="38100" dir="2700000" algn="tl">
                    <a:srgbClr val="C0C0C0"/>
                  </a:outerShdw>
                </a:effectLst>
                <a:cs typeface="Times New Roman" pitchFamily="18" charset="0"/>
              </a:rPr>
              <a:t>	</a:t>
            </a:r>
            <a:r>
              <a:rPr kumimoji="0" lang="en-US" altLang="zh-TW" sz="2000" b="1">
                <a:solidFill>
                  <a:srgbClr val="002FA4"/>
                </a:solidFill>
                <a:effectLst>
                  <a:outerShdw blurRad="38100" dist="38100" dir="2700000" algn="tl">
                    <a:srgbClr val="C0C0C0"/>
                  </a:outerShdw>
                </a:effectLst>
              </a:rPr>
              <a:t>set name server	168.95.1.1</a:t>
            </a:r>
          </a:p>
          <a:p>
            <a:pPr eaLnBrk="0" hangingPunct="0"/>
            <a:r>
              <a:rPr kumimoji="0" lang="fr-FR" altLang="zh-TW" sz="2000" b="1">
                <a:solidFill>
                  <a:srgbClr val="000070"/>
                </a:solidFill>
                <a:cs typeface="Times New Roman" pitchFamily="18" charset="0"/>
              </a:rPr>
              <a:t>[edit system]</a:t>
            </a:r>
            <a:r>
              <a:rPr kumimoji="0" lang="en-US" altLang="zh-TW" sz="2000" b="1">
                <a:solidFill>
                  <a:srgbClr val="002FA4"/>
                </a:solidFill>
                <a:effectLst>
                  <a:outerShdw blurRad="38100" dist="38100" dir="2700000" algn="tl">
                    <a:srgbClr val="C0C0C0"/>
                  </a:outerShdw>
                </a:effectLst>
              </a:rPr>
              <a:t> </a:t>
            </a:r>
            <a:r>
              <a:rPr kumimoji="0" lang="fr-FR" altLang="zh-TW" sz="2000" b="1">
                <a:solidFill>
                  <a:srgbClr val="002FA4"/>
                </a:solidFill>
                <a:effectLst>
                  <a:outerShdw blurRad="38100" dist="38100" dir="2700000" algn="tl">
                    <a:srgbClr val="C0C0C0"/>
                  </a:outerShdw>
                </a:effectLst>
                <a:cs typeface="Times New Roman" pitchFamily="18" charset="0"/>
              </a:rPr>
              <a:t>	</a:t>
            </a:r>
            <a:r>
              <a:rPr kumimoji="0" lang="en-US" altLang="zh-TW" sz="2000" b="1">
                <a:solidFill>
                  <a:srgbClr val="002FA4"/>
                </a:solidFill>
                <a:effectLst>
                  <a:outerShdw blurRad="38100" dist="38100" dir="2700000" algn="tl">
                    <a:srgbClr val="C0C0C0"/>
                  </a:outerShdw>
                </a:effectLst>
              </a:rPr>
              <a:t>set ntp server		220.130.158.52 </a:t>
            </a:r>
            <a:br>
              <a:rPr kumimoji="0" lang="en-US" altLang="zh-TW" sz="2000" b="1">
                <a:solidFill>
                  <a:srgbClr val="002FA4"/>
                </a:solidFill>
                <a:effectLst>
                  <a:outerShdw blurRad="38100" dist="38100" dir="2700000" algn="tl">
                    <a:srgbClr val="C0C0C0"/>
                  </a:outerShdw>
                </a:effectLst>
              </a:rPr>
            </a:br>
            <a:r>
              <a:rPr kumimoji="0" lang="en-US" altLang="zh-TW" sz="2000" b="1">
                <a:solidFill>
                  <a:srgbClr val="002FA4"/>
                </a:solidFill>
                <a:effectLst>
                  <a:outerShdw blurRad="38100" dist="38100" dir="2700000" algn="tl">
                    <a:srgbClr val="C0C0C0"/>
                  </a:outerShdw>
                </a:effectLst>
              </a:rPr>
              <a:t> </a:t>
            </a:r>
            <a:br>
              <a:rPr kumimoji="0" lang="en-US" altLang="zh-TW" sz="2000" b="1">
                <a:solidFill>
                  <a:srgbClr val="002FA4"/>
                </a:solidFill>
                <a:effectLst>
                  <a:outerShdw blurRad="38100" dist="38100" dir="2700000" algn="tl">
                    <a:srgbClr val="C0C0C0"/>
                  </a:outerShdw>
                </a:effectLst>
              </a:rPr>
            </a:br>
            <a:r>
              <a:rPr kumimoji="0" lang="fr-FR" altLang="zh-TW" sz="2000" b="1">
                <a:solidFill>
                  <a:srgbClr val="000070"/>
                </a:solidFill>
                <a:cs typeface="Times New Roman" pitchFamily="18" charset="0"/>
              </a:rPr>
              <a:t>[edit system]</a:t>
            </a:r>
            <a:r>
              <a:rPr kumimoji="0" lang="en-US" altLang="zh-TW" sz="2000" b="1">
                <a:solidFill>
                  <a:srgbClr val="002FA4"/>
                </a:solidFill>
                <a:effectLst>
                  <a:outerShdw blurRad="38100" dist="38100" dir="2700000" algn="tl">
                    <a:srgbClr val="C0C0C0"/>
                  </a:outerShdw>
                </a:effectLst>
              </a:rPr>
              <a:t> </a:t>
            </a:r>
            <a:r>
              <a:rPr kumimoji="0" lang="fr-FR" altLang="zh-TW" sz="2000" b="1">
                <a:solidFill>
                  <a:srgbClr val="002FA4"/>
                </a:solidFill>
                <a:effectLst>
                  <a:outerShdw blurRad="38100" dist="38100" dir="2700000" algn="tl">
                    <a:srgbClr val="C0C0C0"/>
                  </a:outerShdw>
                </a:effectLst>
                <a:cs typeface="Times New Roman" pitchFamily="18" charset="0"/>
              </a:rPr>
              <a:t>	set </a:t>
            </a:r>
            <a:r>
              <a:rPr kumimoji="0" lang="en-US" altLang="zh-TW" sz="2000" b="1">
                <a:solidFill>
                  <a:srgbClr val="002FA4"/>
                </a:solidFill>
                <a:effectLst>
                  <a:outerShdw blurRad="38100" dist="38100" dir="2700000" algn="tl">
                    <a:srgbClr val="C0C0C0"/>
                  </a:outerShdw>
                </a:effectLst>
              </a:rPr>
              <a:t>authentication-order	radius  </a:t>
            </a:r>
            <a:br>
              <a:rPr kumimoji="0" lang="en-US" altLang="zh-TW" sz="2000" b="1">
                <a:solidFill>
                  <a:srgbClr val="002FA4"/>
                </a:solidFill>
                <a:effectLst>
                  <a:outerShdw blurRad="38100" dist="38100" dir="2700000" algn="tl">
                    <a:srgbClr val="C0C0C0"/>
                  </a:outerShdw>
                </a:effectLst>
              </a:rPr>
            </a:br>
            <a:r>
              <a:rPr kumimoji="0" lang="fr-FR" altLang="zh-TW" sz="2000" b="1">
                <a:solidFill>
                  <a:srgbClr val="000070"/>
                </a:solidFill>
                <a:cs typeface="Times New Roman" pitchFamily="18" charset="0"/>
              </a:rPr>
              <a:t>[edit system]</a:t>
            </a:r>
            <a:r>
              <a:rPr kumimoji="0" lang="en-US" altLang="zh-TW" sz="2000" b="1">
                <a:solidFill>
                  <a:srgbClr val="002FA4"/>
                </a:solidFill>
                <a:effectLst>
                  <a:outerShdw blurRad="38100" dist="38100" dir="2700000" algn="tl">
                    <a:srgbClr val="C0C0C0"/>
                  </a:outerShdw>
                </a:effectLst>
              </a:rPr>
              <a:t> </a:t>
            </a:r>
            <a:r>
              <a:rPr kumimoji="0" lang="fr-FR" altLang="zh-TW" sz="2000" b="1">
                <a:solidFill>
                  <a:srgbClr val="002FA4"/>
                </a:solidFill>
                <a:effectLst>
                  <a:outerShdw blurRad="38100" dist="38100" dir="2700000" algn="tl">
                    <a:srgbClr val="C0C0C0"/>
                  </a:outerShdw>
                </a:effectLst>
                <a:cs typeface="Times New Roman" pitchFamily="18" charset="0"/>
              </a:rPr>
              <a:t>	</a:t>
            </a:r>
            <a:r>
              <a:rPr kumimoji="0" lang="en-US" altLang="zh-TW" sz="2000" b="1">
                <a:solidFill>
                  <a:srgbClr val="002FA4"/>
                </a:solidFill>
                <a:effectLst>
                  <a:outerShdw blurRad="38100" dist="38100" dir="2700000" algn="tl">
                    <a:srgbClr val="C0C0C0"/>
                  </a:outerShdw>
                </a:effectLst>
              </a:rPr>
              <a:t>set login user 	</a:t>
            </a:r>
            <a:r>
              <a:rPr kumimoji="0" lang="fr-FR" altLang="zh-TW" sz="2000" b="1">
                <a:solidFill>
                  <a:srgbClr val="002FA4"/>
                </a:solidFill>
                <a:effectLst>
                  <a:outerShdw blurRad="38100" dist="38100" dir="2700000" algn="tl">
                    <a:srgbClr val="C0C0C0"/>
                  </a:outerShdw>
                </a:effectLst>
                <a:cs typeface="Arial" pitchFamily="34" charset="0"/>
              </a:rPr>
              <a:t>	</a:t>
            </a:r>
            <a:r>
              <a:rPr kumimoji="0" lang="en-US" altLang="zh-TW" sz="2000" b="1">
                <a:solidFill>
                  <a:schemeClr val="bg2"/>
                </a:solidFill>
                <a:effectLst>
                  <a:outerShdw blurRad="38100" dist="38100" dir="2700000" algn="tl">
                    <a:srgbClr val="C0C0C0"/>
                  </a:outerShdw>
                </a:effectLst>
              </a:rPr>
              <a:t>lab</a:t>
            </a:r>
            <a:r>
              <a:rPr kumimoji="0" lang="en-US" altLang="zh-TW" sz="2000" b="1">
                <a:solidFill>
                  <a:srgbClr val="002FA4"/>
                </a:solidFill>
                <a:effectLst>
                  <a:outerShdw blurRad="38100" dist="38100" dir="2700000" algn="tl">
                    <a:srgbClr val="C0C0C0"/>
                  </a:outerShdw>
                </a:effectLst>
              </a:rPr>
              <a:t> class </a:t>
            </a:r>
            <a:r>
              <a:rPr kumimoji="0" lang="en-US" altLang="zh-TW" sz="2000" b="1">
                <a:solidFill>
                  <a:srgbClr val="021EF3"/>
                </a:solidFill>
                <a:effectLst>
                  <a:outerShdw blurRad="38100" dist="38100" dir="2700000" algn="tl">
                    <a:srgbClr val="C0C0C0"/>
                  </a:outerShdw>
                </a:effectLst>
              </a:rPr>
              <a:t>super-user</a:t>
            </a:r>
            <a:r>
              <a:rPr kumimoji="0" lang="en-US" altLang="zh-TW" sz="2000" b="1">
                <a:solidFill>
                  <a:srgbClr val="002FA4"/>
                </a:solidFill>
                <a:effectLst>
                  <a:outerShdw blurRad="38100" dist="38100" dir="2700000" algn="tl">
                    <a:srgbClr val="C0C0C0"/>
                  </a:outerShdw>
                </a:effectLst>
              </a:rPr>
              <a:t> authentication</a:t>
            </a:r>
            <a:endParaRPr kumimoji="0" lang="fr-FR" altLang="zh-TW" sz="2000" b="1">
              <a:solidFill>
                <a:srgbClr val="002FA4"/>
              </a:solidFill>
              <a:effectLst>
                <a:outerShdw blurRad="38100" dist="38100" dir="2700000" algn="tl">
                  <a:srgbClr val="C0C0C0"/>
                </a:outerShdw>
              </a:effectLst>
              <a:cs typeface="Arial" pitchFamily="34" charset="0"/>
            </a:endParaRPr>
          </a:p>
          <a:p>
            <a:r>
              <a:rPr kumimoji="0" lang="fr-FR" altLang="zh-TW" sz="2000" b="1">
                <a:solidFill>
                  <a:srgbClr val="002FA4"/>
                </a:solidFill>
                <a:effectLst>
                  <a:outerShdw blurRad="38100" dist="38100" dir="2700000" algn="tl">
                    <a:srgbClr val="C0C0C0"/>
                  </a:outerShdw>
                </a:effectLst>
                <a:cs typeface="Arial" pitchFamily="34" charset="0"/>
              </a:rPr>
              <a:t>					</a:t>
            </a:r>
            <a:r>
              <a:rPr kumimoji="0" lang="en-US" altLang="zh-TW" sz="2000" b="1">
                <a:solidFill>
                  <a:srgbClr val="021EF3"/>
                </a:solidFill>
                <a:effectLst>
                  <a:outerShdw blurRad="38100" dist="38100" dir="2700000" algn="tl">
                    <a:srgbClr val="C0C0C0"/>
                  </a:outerShdw>
                </a:effectLst>
              </a:rPr>
              <a:t>plain-text-password [Enter] </a:t>
            </a:r>
            <a:r>
              <a:rPr kumimoji="0" lang="en-US" altLang="zh-TW" sz="2000" b="1">
                <a:solidFill>
                  <a:schemeClr val="bg2"/>
                </a:solidFill>
                <a:effectLst>
                  <a:outerShdw blurRad="38100" dist="38100" dir="2700000" algn="tl">
                    <a:srgbClr val="C0C0C0"/>
                  </a:outerShdw>
                </a:effectLst>
              </a:rPr>
              <a:t>lab123</a:t>
            </a:r>
            <a:br>
              <a:rPr kumimoji="0" lang="en-US" altLang="zh-TW" sz="2000" b="1">
                <a:solidFill>
                  <a:schemeClr val="bg2"/>
                </a:solidFill>
                <a:effectLst>
                  <a:outerShdw blurRad="38100" dist="38100" dir="2700000" algn="tl">
                    <a:srgbClr val="C0C0C0"/>
                  </a:outerShdw>
                </a:effectLst>
              </a:rPr>
            </a:br>
            <a:r>
              <a:rPr kumimoji="0" lang="fr-FR" altLang="zh-TW" b="1">
                <a:solidFill>
                  <a:srgbClr val="000070"/>
                </a:solidFill>
              </a:rPr>
              <a:t>[edit system]</a:t>
            </a:r>
            <a:r>
              <a:rPr kumimoji="0" lang="en-US" altLang="zh-TW" b="1">
                <a:solidFill>
                  <a:srgbClr val="002FA4"/>
                </a:solidFill>
                <a:effectLst>
                  <a:outerShdw blurRad="38100" dist="38100" dir="2700000" algn="tl">
                    <a:srgbClr val="C0C0C0"/>
                  </a:outerShdw>
                </a:effectLst>
              </a:rPr>
              <a:t> </a:t>
            </a:r>
            <a:r>
              <a:rPr kumimoji="0" lang="fr-FR" altLang="zh-TW" b="1">
                <a:solidFill>
                  <a:srgbClr val="002FA4"/>
                </a:solidFill>
                <a:effectLst>
                  <a:outerShdw blurRad="38100" dist="38100" dir="2700000" algn="tl">
                    <a:srgbClr val="C0C0C0"/>
                  </a:outerShdw>
                </a:effectLst>
              </a:rPr>
              <a:t>	</a:t>
            </a:r>
            <a:r>
              <a:rPr kumimoji="0" lang="en-US" altLang="zh-TW" b="1">
                <a:solidFill>
                  <a:srgbClr val="002FA4"/>
                </a:solidFill>
                <a:effectLst>
                  <a:outerShdw blurRad="38100" dist="38100" dir="2700000" algn="tl">
                    <a:srgbClr val="C0C0C0"/>
                  </a:outerShdw>
                </a:effectLst>
              </a:rPr>
              <a:t>set services	telnet</a:t>
            </a:r>
          </a:p>
          <a:p>
            <a:r>
              <a:rPr kumimoji="0" lang="fr-FR" altLang="zh-TW" b="1">
                <a:solidFill>
                  <a:srgbClr val="000070"/>
                </a:solidFill>
              </a:rPr>
              <a:t>[edit system]</a:t>
            </a:r>
            <a:r>
              <a:rPr kumimoji="0" lang="en-US" altLang="zh-TW" b="1">
                <a:solidFill>
                  <a:srgbClr val="002FA4"/>
                </a:solidFill>
                <a:effectLst>
                  <a:outerShdw blurRad="38100" dist="38100" dir="2700000" algn="tl">
                    <a:srgbClr val="C0C0C0"/>
                  </a:outerShdw>
                </a:effectLst>
              </a:rPr>
              <a:t> </a:t>
            </a:r>
            <a:r>
              <a:rPr kumimoji="0" lang="fr-FR" altLang="zh-TW" b="1">
                <a:solidFill>
                  <a:srgbClr val="002FA4"/>
                </a:solidFill>
                <a:effectLst>
                  <a:outerShdw blurRad="38100" dist="38100" dir="2700000" algn="tl">
                    <a:srgbClr val="C0C0C0"/>
                  </a:outerShdw>
                </a:effectLst>
              </a:rPr>
              <a:t>	</a:t>
            </a:r>
            <a:r>
              <a:rPr kumimoji="0" lang="en-US" altLang="zh-TW" b="1">
                <a:solidFill>
                  <a:srgbClr val="002FA4"/>
                </a:solidFill>
                <a:effectLst>
                  <a:outerShdw blurRad="38100" dist="38100" dir="2700000" algn="tl">
                    <a:srgbClr val="C0C0C0"/>
                  </a:outerShdw>
                </a:effectLst>
              </a:rPr>
              <a:t>set syslog 	file</a:t>
            </a:r>
            <a:r>
              <a:rPr kumimoji="0" lang="en-US" altLang="zh-TW" b="1">
                <a:solidFill>
                  <a:srgbClr val="0C479D"/>
                </a:solidFill>
                <a:effectLst>
                  <a:outerShdw blurRad="38100" dist="38100" dir="2700000" algn="tl">
                    <a:srgbClr val="C0C0C0"/>
                  </a:outerShdw>
                </a:effectLst>
              </a:rPr>
              <a:t> </a:t>
            </a:r>
            <a:r>
              <a:rPr kumimoji="0" lang="en-US" altLang="zh-TW" b="1">
                <a:solidFill>
                  <a:srgbClr val="021EF3"/>
                </a:solidFill>
                <a:effectLst>
                  <a:outerShdw blurRad="38100" dist="38100" dir="2700000" algn="tl">
                    <a:srgbClr val="C0C0C0"/>
                  </a:outerShdw>
                </a:effectLst>
              </a:rPr>
              <a:t>lab-log</a:t>
            </a:r>
            <a:r>
              <a:rPr kumimoji="0" lang="en-US" altLang="zh-TW"/>
              <a:t> </a:t>
            </a:r>
            <a:r>
              <a:rPr kumimoji="0" lang="en-US" altLang="zh-TW" b="1">
                <a:solidFill>
                  <a:srgbClr val="0C479D"/>
                </a:solidFill>
                <a:effectLst>
                  <a:outerShdw blurRad="38100" dist="38100" dir="2700000" algn="tl">
                    <a:srgbClr val="C0C0C0"/>
                  </a:outerShdw>
                </a:effectLst>
              </a:rPr>
              <a:t>interactive-commands</a:t>
            </a:r>
            <a:r>
              <a:rPr kumimoji="0" lang="en-US" altLang="zh-TW" b="1">
                <a:solidFill>
                  <a:srgbClr val="002FA4"/>
                </a:solidFill>
                <a:effectLst>
                  <a:outerShdw blurRad="38100" dist="38100" dir="2700000" algn="tl">
                    <a:srgbClr val="C0C0C0"/>
                  </a:outerShdw>
                </a:effectLst>
              </a:rPr>
              <a:t> any</a:t>
            </a:r>
          </a:p>
          <a:p>
            <a:r>
              <a:rPr kumimoji="0" lang="en-US" altLang="zh-TW" b="1">
                <a:solidFill>
                  <a:srgbClr val="002FA4"/>
                </a:solidFill>
                <a:effectLst>
                  <a:outerShdw blurRad="38100" dist="38100" dir="2700000" algn="tl">
                    <a:srgbClr val="C0C0C0"/>
                  </a:outerShdw>
                </a:effectLst>
              </a:rPr>
              <a:t> </a:t>
            </a:r>
          </a:p>
          <a:p>
            <a:r>
              <a:rPr kumimoji="0" lang="fr-FR" altLang="zh-TW" b="1">
                <a:solidFill>
                  <a:srgbClr val="000070"/>
                </a:solidFill>
              </a:rPr>
              <a:t>[edit system]</a:t>
            </a:r>
            <a:r>
              <a:rPr kumimoji="0" lang="en-US" altLang="zh-TW" b="1">
                <a:solidFill>
                  <a:srgbClr val="002FA4"/>
                </a:solidFill>
                <a:effectLst>
                  <a:outerShdw blurRad="38100" dist="38100" dir="2700000" algn="tl">
                    <a:srgbClr val="C0C0C0"/>
                  </a:outerShdw>
                </a:effectLst>
              </a:rPr>
              <a:t> </a:t>
            </a:r>
            <a:r>
              <a:rPr kumimoji="0" lang="fr-FR" altLang="zh-TW" b="1">
                <a:solidFill>
                  <a:srgbClr val="002FA4"/>
                </a:solidFill>
                <a:effectLst>
                  <a:outerShdw blurRad="38100" dist="38100" dir="2700000" algn="tl">
                    <a:srgbClr val="C0C0C0"/>
                  </a:outerShdw>
                </a:effectLst>
              </a:rPr>
              <a:t>	</a:t>
            </a:r>
            <a:r>
              <a:rPr kumimoji="0" lang="en-US" altLang="zh-TW" b="1">
                <a:solidFill>
                  <a:srgbClr val="FF0000"/>
                </a:solidFill>
                <a:effectLst>
                  <a:outerShdw blurRad="38100" dist="38100" dir="2700000" algn="tl">
                    <a:srgbClr val="C0C0C0"/>
                  </a:outerShdw>
                </a:effectLst>
              </a:rPr>
              <a:t>top</a:t>
            </a:r>
            <a:endParaRPr kumimoji="0" lang="fr-FR" altLang="zh-TW" b="1">
              <a:solidFill>
                <a:srgbClr val="002FA4"/>
              </a:solidFill>
              <a:effectLst>
                <a:outerShdw blurRad="38100" dist="38100" dir="2700000" algn="tl">
                  <a:srgbClr val="C0C0C0"/>
                </a:outerShdw>
              </a:effectLst>
            </a:endParaRPr>
          </a:p>
          <a:p>
            <a:r>
              <a:rPr kumimoji="0" lang="fr-FR" altLang="zh-TW" b="1">
                <a:solidFill>
                  <a:srgbClr val="000070"/>
                </a:solidFill>
              </a:rPr>
              <a:t>[edit]</a:t>
            </a:r>
            <a:r>
              <a:rPr kumimoji="0" lang="en-US" altLang="zh-TW" b="1">
                <a:solidFill>
                  <a:srgbClr val="002FA4"/>
                </a:solidFill>
                <a:effectLst>
                  <a:outerShdw blurRad="38100" dist="38100" dir="2700000" algn="tl">
                    <a:srgbClr val="C0C0C0"/>
                  </a:outerShdw>
                </a:effectLst>
              </a:rPr>
              <a:t> </a:t>
            </a:r>
            <a:r>
              <a:rPr kumimoji="0" lang="fr-FR" altLang="zh-TW" b="1">
                <a:solidFill>
                  <a:srgbClr val="002FA4"/>
                </a:solidFill>
                <a:effectLst>
                  <a:outerShdw blurRad="38100" dist="38100" dir="2700000" algn="tl">
                    <a:srgbClr val="C0C0C0"/>
                  </a:outerShdw>
                </a:effectLst>
              </a:rPr>
              <a:t>		</a:t>
            </a:r>
            <a:r>
              <a:rPr kumimoji="0" lang="en-US" altLang="zh-TW" b="1">
                <a:solidFill>
                  <a:srgbClr val="002FA4"/>
                </a:solidFill>
                <a:effectLst>
                  <a:outerShdw blurRad="38100" dist="38100" dir="2700000" algn="tl">
                    <a:srgbClr val="C0C0C0"/>
                  </a:outerShdw>
                </a:effectLst>
              </a:rPr>
              <a:t>set chassis 	alarm management-ethernet link-down ignore </a:t>
            </a:r>
            <a:br>
              <a:rPr kumimoji="0" lang="en-US" altLang="zh-TW" b="1">
                <a:solidFill>
                  <a:srgbClr val="002FA4"/>
                </a:solidFill>
                <a:effectLst>
                  <a:outerShdw blurRad="38100" dist="38100" dir="2700000" algn="tl">
                    <a:srgbClr val="C0C0C0"/>
                  </a:outerShdw>
                </a:effectLst>
              </a:rPr>
            </a:br>
            <a:r>
              <a:rPr kumimoji="0" lang="fr-FR" altLang="zh-TW" b="1">
                <a:solidFill>
                  <a:srgbClr val="000070"/>
                </a:solidFill>
              </a:rPr>
              <a:t>[edit]</a:t>
            </a:r>
            <a:r>
              <a:rPr kumimoji="0" lang="en-US" altLang="zh-TW" b="1">
                <a:solidFill>
                  <a:srgbClr val="002FA4"/>
                </a:solidFill>
                <a:effectLst>
                  <a:outerShdw blurRad="38100" dist="38100" dir="2700000" algn="tl">
                    <a:srgbClr val="C0C0C0"/>
                  </a:outerShdw>
                </a:effectLst>
              </a:rPr>
              <a:t> </a:t>
            </a:r>
            <a:r>
              <a:rPr kumimoji="0" lang="fr-FR" altLang="zh-TW" b="1">
                <a:solidFill>
                  <a:srgbClr val="002FA4"/>
                </a:solidFill>
                <a:effectLst>
                  <a:outerShdw blurRad="38100" dist="38100" dir="2700000" algn="tl">
                    <a:srgbClr val="C0C0C0"/>
                  </a:outerShdw>
                </a:effectLst>
              </a:rPr>
              <a:t>		</a:t>
            </a:r>
            <a:r>
              <a:rPr kumimoji="0" lang="en-US" altLang="zh-TW" b="1">
                <a:solidFill>
                  <a:srgbClr val="002FA4"/>
                </a:solidFill>
                <a:effectLst>
                  <a:outerShdw blurRad="38100" dist="38100" dir="2700000" algn="tl">
                    <a:srgbClr val="C0C0C0"/>
                  </a:outerShdw>
                </a:effectLst>
              </a:rPr>
              <a:t>set snmp 	community </a:t>
            </a:r>
            <a:r>
              <a:rPr kumimoji="0" lang="en-US" altLang="zh-TW" b="1">
                <a:solidFill>
                  <a:srgbClr val="021EF3"/>
                </a:solidFill>
                <a:effectLst>
                  <a:outerShdw blurRad="38100" dist="38100" dir="2700000" algn="tl">
                    <a:srgbClr val="C0C0C0"/>
                  </a:outerShdw>
                </a:effectLst>
              </a:rPr>
              <a:t>public </a:t>
            </a:r>
            <a:r>
              <a:rPr kumimoji="0" lang="en-US" altLang="zh-TW" b="1">
                <a:solidFill>
                  <a:srgbClr val="002FA4"/>
                </a:solidFill>
                <a:effectLst>
                  <a:outerShdw blurRad="38100" dist="38100" dir="2700000" algn="tl">
                    <a:srgbClr val="C0C0C0"/>
                  </a:outerShdw>
                </a:effectLst>
              </a:rPr>
              <a:t>authorization </a:t>
            </a:r>
            <a:r>
              <a:rPr kumimoji="0" lang="en-US" altLang="zh-TW" b="1">
                <a:solidFill>
                  <a:srgbClr val="021EF3"/>
                </a:solidFill>
                <a:effectLst>
                  <a:outerShdw blurRad="38100" dist="38100" dir="2700000" algn="tl">
                    <a:srgbClr val="C0C0C0"/>
                  </a:outerShdw>
                </a:effectLst>
              </a:rPr>
              <a:t>read-only</a:t>
            </a:r>
            <a:endParaRPr kumimoji="0" lang="en-US" altLang="zh-TW" b="1">
              <a:solidFill>
                <a:schemeClr val="bg2"/>
              </a:solidFill>
              <a:effectLst>
                <a:outerShdw blurRad="38100" dist="38100" dir="2700000" algn="tl">
                  <a:srgbClr val="C0C0C0"/>
                </a:outerShdw>
              </a:effectLst>
            </a:endParaRPr>
          </a:p>
          <a:p>
            <a:r>
              <a:rPr kumimoji="0" lang="fr-FR" altLang="zh-TW" b="1">
                <a:solidFill>
                  <a:srgbClr val="000070"/>
                </a:solidFill>
              </a:rPr>
              <a:t>[edit]</a:t>
            </a:r>
            <a:r>
              <a:rPr kumimoji="0" lang="en-US" altLang="zh-TW" b="1">
                <a:solidFill>
                  <a:srgbClr val="002FA4"/>
                </a:solidFill>
                <a:effectLst>
                  <a:outerShdw blurRad="38100" dist="38100" dir="2700000" algn="tl">
                    <a:srgbClr val="C0C0C0"/>
                  </a:outerShdw>
                </a:effectLst>
              </a:rPr>
              <a:t> </a:t>
            </a:r>
            <a:r>
              <a:rPr kumimoji="0" lang="fr-FR" altLang="zh-TW" b="1">
                <a:solidFill>
                  <a:srgbClr val="002FA4"/>
                </a:solidFill>
                <a:effectLst>
                  <a:outerShdw blurRad="38100" dist="38100" dir="2700000" algn="tl">
                    <a:srgbClr val="C0C0C0"/>
                  </a:outerShdw>
                </a:effectLst>
              </a:rPr>
              <a:t>		</a:t>
            </a:r>
            <a:r>
              <a:rPr kumimoji="0" lang="en-US" altLang="zh-TW" b="1">
                <a:solidFill>
                  <a:srgbClr val="FF0000"/>
                </a:solidFill>
                <a:effectLst>
                  <a:outerShdw blurRad="38100" dist="38100" dir="2700000" algn="tl">
                    <a:srgbClr val="C0C0C0"/>
                  </a:outerShdw>
                </a:effectLst>
              </a:rPr>
              <a:t>commit</a:t>
            </a:r>
          </a:p>
        </p:txBody>
      </p:sp>
      <p:sp>
        <p:nvSpPr>
          <p:cNvPr id="847875" name="Rectangle 3"/>
          <p:cNvSpPr>
            <a:spLocks noGrp="1" noChangeArrowheads="1"/>
          </p:cNvSpPr>
          <p:nvPr>
            <p:ph type="title"/>
          </p:nvPr>
        </p:nvSpPr>
        <p:spPr/>
        <p:txBody>
          <a:bodyPr/>
          <a:lstStyle/>
          <a:p>
            <a:r>
              <a:rPr lang="fr-FR" altLang="zh-TW" smtClean="0"/>
              <a:t>Basic System Configuration Sample</a:t>
            </a:r>
            <a:endParaRPr lang="en-US" altLang="zh-TW" smtClean="0"/>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Text Box 2"/>
          <p:cNvSpPr txBox="1">
            <a:spLocks noChangeArrowheads="1"/>
          </p:cNvSpPr>
          <p:nvPr/>
        </p:nvSpPr>
        <p:spPr bwMode="gray">
          <a:xfrm>
            <a:off x="457200" y="1035050"/>
            <a:ext cx="8305800" cy="5273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p>
            <a:pPr eaLnBrk="0" hangingPunct="0">
              <a:spcBef>
                <a:spcPct val="50000"/>
              </a:spcBef>
            </a:pPr>
            <a:r>
              <a:rPr kumimoji="0" lang="fr-FR" altLang="zh-TW" sz="2000" b="1">
                <a:solidFill>
                  <a:srgbClr val="000070"/>
                </a:solidFill>
                <a:cs typeface="Times New Roman" pitchFamily="18" charset="0"/>
              </a:rPr>
              <a:t>[edit]</a:t>
            </a:r>
            <a:r>
              <a:rPr kumimoji="0" lang="en-US" altLang="zh-TW" sz="2000" b="1">
                <a:solidFill>
                  <a:srgbClr val="002FA4"/>
                </a:solidFill>
                <a:effectLst>
                  <a:outerShdw blurRad="38100" dist="38100" dir="2700000" algn="tl">
                    <a:srgbClr val="C0C0C0"/>
                  </a:outerShdw>
                </a:effectLst>
                <a:latin typeface="Tahoma" pitchFamily="34" charset="0"/>
              </a:rPr>
              <a:t> </a:t>
            </a:r>
            <a:r>
              <a:rPr kumimoji="0" lang="en-US" altLang="zh-TW" sz="2000" b="1">
                <a:solidFill>
                  <a:srgbClr val="002FA4"/>
                </a:solidFill>
                <a:effectLst>
                  <a:outerShdw blurRad="38100" dist="38100" dir="2700000" algn="tl">
                    <a:srgbClr val="C0C0C0"/>
                  </a:outerShdw>
                </a:effectLst>
                <a:cs typeface="Arial" pitchFamily="34" charset="0"/>
              </a:rPr>
              <a:t>edit </a:t>
            </a:r>
            <a:r>
              <a:rPr kumimoji="0" lang="en-US" altLang="zh-TW" sz="2000" b="1">
                <a:solidFill>
                  <a:srgbClr val="FF0000"/>
                </a:solidFill>
                <a:effectLst>
                  <a:outerShdw blurRad="38100" dist="38100" dir="2700000" algn="tl">
                    <a:srgbClr val="C0C0C0"/>
                  </a:outerShdw>
                </a:effectLst>
                <a:cs typeface="Arial" pitchFamily="34" charset="0"/>
              </a:rPr>
              <a:t>chassis</a:t>
            </a:r>
            <a:br>
              <a:rPr kumimoji="0" lang="en-US" altLang="zh-TW" sz="2000" b="1">
                <a:solidFill>
                  <a:srgbClr val="FF0000"/>
                </a:solidFill>
                <a:effectLst>
                  <a:outerShdw blurRad="38100" dist="38100" dir="2700000" algn="tl">
                    <a:srgbClr val="C0C0C0"/>
                  </a:outerShdw>
                </a:effectLst>
                <a:cs typeface="Arial" pitchFamily="34" charset="0"/>
              </a:rPr>
            </a:br>
            <a:r>
              <a:rPr kumimoji="0" lang="fr-FR" altLang="zh-TW" sz="2000" b="1">
                <a:solidFill>
                  <a:srgbClr val="000070"/>
                </a:solidFill>
                <a:cs typeface="Times New Roman" pitchFamily="18" charset="0"/>
              </a:rPr>
              <a:t>[edit chassis] </a:t>
            </a:r>
            <a:r>
              <a:rPr kumimoji="0" lang="en-US" altLang="zh-TW" sz="2000" b="1">
                <a:solidFill>
                  <a:srgbClr val="002FA4"/>
                </a:solidFill>
                <a:effectLst>
                  <a:outerShdw blurRad="38100" dist="38100" dir="2700000" algn="tl">
                    <a:srgbClr val="C0C0C0"/>
                  </a:outerShdw>
                </a:effectLst>
              </a:rPr>
              <a:t>set aggregated-devices ethernet device-count 6</a:t>
            </a:r>
            <a:br>
              <a:rPr kumimoji="0" lang="en-US" altLang="zh-TW" sz="2000" b="1">
                <a:solidFill>
                  <a:srgbClr val="002FA4"/>
                </a:solidFill>
                <a:effectLst>
                  <a:outerShdw blurRad="38100" dist="38100" dir="2700000" algn="tl">
                    <a:srgbClr val="C0C0C0"/>
                  </a:outerShdw>
                </a:effectLst>
              </a:rPr>
            </a:br>
            <a:r>
              <a:rPr kumimoji="0" lang="fr-FR" altLang="zh-TW" sz="2000" b="1">
                <a:solidFill>
                  <a:srgbClr val="000070"/>
                </a:solidFill>
                <a:cs typeface="Times New Roman" pitchFamily="18" charset="0"/>
              </a:rPr>
              <a:t>[edit chassis] </a:t>
            </a:r>
            <a:r>
              <a:rPr kumimoji="0" lang="en-US" altLang="zh-TW" sz="2000" b="1">
                <a:solidFill>
                  <a:srgbClr val="002FA4"/>
                </a:solidFill>
                <a:effectLst>
                  <a:outerShdw blurRad="38100" dist="38100" dir="2700000" algn="tl">
                    <a:srgbClr val="C0C0C0"/>
                  </a:outerShdw>
                </a:effectLst>
              </a:rPr>
              <a:t>top </a:t>
            </a:r>
            <a:br>
              <a:rPr kumimoji="0" lang="en-US" altLang="zh-TW" sz="2000" b="1">
                <a:solidFill>
                  <a:srgbClr val="002FA4"/>
                </a:solidFill>
                <a:effectLst>
                  <a:outerShdw blurRad="38100" dist="38100" dir="2700000" algn="tl">
                    <a:srgbClr val="C0C0C0"/>
                  </a:outerShdw>
                </a:effectLst>
              </a:rPr>
            </a:br>
            <a:r>
              <a:rPr kumimoji="0" lang="fr-FR" altLang="zh-TW" sz="2000" b="1">
                <a:solidFill>
                  <a:srgbClr val="000070"/>
                </a:solidFill>
                <a:cs typeface="Times New Roman" pitchFamily="18" charset="0"/>
              </a:rPr>
              <a:t>[edit] </a:t>
            </a:r>
            <a:r>
              <a:rPr kumimoji="0" lang="en-US" altLang="zh-TW" sz="2000" b="1">
                <a:solidFill>
                  <a:srgbClr val="002FA4"/>
                </a:solidFill>
                <a:effectLst>
                  <a:outerShdw blurRad="38100" dist="38100" dir="2700000" algn="tl">
                    <a:srgbClr val="C0C0C0"/>
                  </a:outerShdw>
                </a:effectLst>
              </a:rPr>
              <a:t>edit </a:t>
            </a:r>
            <a:r>
              <a:rPr kumimoji="0" lang="en-US" altLang="zh-TW" sz="2000" b="1">
                <a:solidFill>
                  <a:srgbClr val="FF0000"/>
                </a:solidFill>
                <a:effectLst>
                  <a:outerShdw blurRad="38100" dist="38100" dir="2700000" algn="tl">
                    <a:srgbClr val="C0C0C0"/>
                  </a:outerShdw>
                </a:effectLst>
                <a:cs typeface="Arial" pitchFamily="34" charset="0"/>
              </a:rPr>
              <a:t>interfaces</a:t>
            </a:r>
            <a:r>
              <a:rPr kumimoji="0" lang="en-US" altLang="zh-TW" sz="2000" b="1">
                <a:solidFill>
                  <a:srgbClr val="002FA4"/>
                </a:solidFill>
                <a:effectLst>
                  <a:outerShdw blurRad="38100" dist="38100" dir="2700000" algn="tl">
                    <a:srgbClr val="C0C0C0"/>
                  </a:outerShdw>
                </a:effectLst>
              </a:rPr>
              <a:t/>
            </a:r>
            <a:br>
              <a:rPr kumimoji="0" lang="en-US" altLang="zh-TW" sz="2000" b="1">
                <a:solidFill>
                  <a:srgbClr val="002FA4"/>
                </a:solidFill>
                <a:effectLst>
                  <a:outerShdw blurRad="38100" dist="38100" dir="2700000" algn="tl">
                    <a:srgbClr val="C0C0C0"/>
                  </a:outerShdw>
                </a:effectLst>
              </a:rPr>
            </a:br>
            <a:r>
              <a:rPr kumimoji="0" lang="fr-FR" altLang="zh-TW" sz="2000" b="1">
                <a:solidFill>
                  <a:srgbClr val="000070"/>
                </a:solidFill>
                <a:cs typeface="Times New Roman" pitchFamily="18" charset="0"/>
              </a:rPr>
              <a:t>[edit interfaces]</a:t>
            </a:r>
            <a:br>
              <a:rPr kumimoji="0" lang="fr-FR" altLang="zh-TW" sz="2000" b="1">
                <a:solidFill>
                  <a:srgbClr val="000070"/>
                </a:solidFill>
                <a:cs typeface="Times New Roman" pitchFamily="18" charset="0"/>
              </a:rPr>
            </a:br>
            <a:r>
              <a:rPr kumimoji="0" lang="en-US" altLang="zh-TW" sz="2000" b="1">
                <a:solidFill>
                  <a:srgbClr val="002FA4"/>
                </a:solidFill>
                <a:effectLst>
                  <a:outerShdw blurRad="38100" dist="38100" dir="2700000" algn="tl">
                    <a:srgbClr val="C0C0C0"/>
                  </a:outerShdw>
                </a:effectLst>
              </a:rPr>
              <a:t>set ge-3/0/6 description "##CL9999999##"</a:t>
            </a:r>
            <a:r>
              <a:rPr kumimoji="0" lang="fr-FR" altLang="zh-TW" sz="2000" b="1">
                <a:solidFill>
                  <a:srgbClr val="000070"/>
                </a:solidFill>
                <a:cs typeface="Times New Roman" pitchFamily="18" charset="0"/>
              </a:rPr>
              <a:t/>
            </a:r>
            <a:br>
              <a:rPr kumimoji="0" lang="fr-FR" altLang="zh-TW" sz="2000" b="1">
                <a:solidFill>
                  <a:srgbClr val="000070"/>
                </a:solidFill>
                <a:cs typeface="Times New Roman" pitchFamily="18" charset="0"/>
              </a:rPr>
            </a:br>
            <a:r>
              <a:rPr kumimoji="0" lang="en-US" altLang="zh-TW" sz="2000" b="1">
                <a:solidFill>
                  <a:srgbClr val="002FA4"/>
                </a:solidFill>
                <a:effectLst>
                  <a:outerShdw blurRad="38100" dist="38100" dir="2700000" algn="tl">
                    <a:srgbClr val="C0C0C0"/>
                  </a:outerShdw>
                </a:effectLst>
              </a:rPr>
              <a:t>set ge-3/0/6 gigether-options 802.3ad ae2 </a:t>
            </a:r>
            <a:br>
              <a:rPr kumimoji="0" lang="en-US" altLang="zh-TW" sz="2000" b="1">
                <a:solidFill>
                  <a:srgbClr val="002FA4"/>
                </a:solidFill>
                <a:effectLst>
                  <a:outerShdw blurRad="38100" dist="38100" dir="2700000" algn="tl">
                    <a:srgbClr val="C0C0C0"/>
                  </a:outerShdw>
                </a:effectLst>
              </a:rPr>
            </a:br>
            <a:r>
              <a:rPr kumimoji="0" lang="en-US" altLang="zh-TW" sz="2000" b="1">
                <a:solidFill>
                  <a:srgbClr val="002FA4"/>
                </a:solidFill>
                <a:effectLst>
                  <a:outerShdw blurRad="38100" dist="38100" dir="2700000" algn="tl">
                    <a:srgbClr val="C0C0C0"/>
                  </a:outerShdw>
                </a:effectLst>
              </a:rPr>
              <a:t>set ge-3/0/7 description "##CL9999999##"</a:t>
            </a:r>
            <a:br>
              <a:rPr kumimoji="0" lang="en-US" altLang="zh-TW" sz="2000" b="1">
                <a:solidFill>
                  <a:srgbClr val="002FA4"/>
                </a:solidFill>
                <a:effectLst>
                  <a:outerShdw blurRad="38100" dist="38100" dir="2700000" algn="tl">
                    <a:srgbClr val="C0C0C0"/>
                  </a:outerShdw>
                </a:effectLst>
              </a:rPr>
            </a:br>
            <a:r>
              <a:rPr kumimoji="0" lang="en-US" altLang="zh-TW" sz="2000" b="1">
                <a:solidFill>
                  <a:srgbClr val="002FA4"/>
                </a:solidFill>
                <a:effectLst>
                  <a:outerShdw blurRad="38100" dist="38100" dir="2700000" algn="tl">
                    <a:srgbClr val="C0C0C0"/>
                  </a:outerShdw>
                </a:effectLst>
              </a:rPr>
              <a:t>set ge-3/0/7 gigether-options 802.3ad ae2</a:t>
            </a:r>
            <a:br>
              <a:rPr kumimoji="0" lang="en-US" altLang="zh-TW" sz="2000" b="1">
                <a:solidFill>
                  <a:srgbClr val="002FA4"/>
                </a:solidFill>
                <a:effectLst>
                  <a:outerShdw blurRad="38100" dist="38100" dir="2700000" algn="tl">
                    <a:srgbClr val="C0C0C0"/>
                  </a:outerShdw>
                </a:effectLst>
              </a:rPr>
            </a:br>
            <a:r>
              <a:rPr kumimoji="0" lang="en-US" altLang="zh-TW" sz="2000" b="1">
                <a:solidFill>
                  <a:srgbClr val="002FA4"/>
                </a:solidFill>
                <a:effectLst>
                  <a:outerShdw blurRad="38100" dist="38100" dir="2700000" algn="tl">
                    <a:srgbClr val="C0C0C0"/>
                  </a:outerShdw>
                </a:effectLst>
              </a:rPr>
              <a:t>set ae2 description "##CL9999999##"</a:t>
            </a:r>
            <a:br>
              <a:rPr kumimoji="0" lang="en-US" altLang="zh-TW" sz="2000" b="1">
                <a:solidFill>
                  <a:srgbClr val="002FA4"/>
                </a:solidFill>
                <a:effectLst>
                  <a:outerShdw blurRad="38100" dist="38100" dir="2700000" algn="tl">
                    <a:srgbClr val="C0C0C0"/>
                  </a:outerShdw>
                </a:effectLst>
              </a:rPr>
            </a:br>
            <a:r>
              <a:rPr kumimoji="0" lang="en-US" altLang="zh-TW" sz="2000" b="1">
                <a:solidFill>
                  <a:srgbClr val="002FA4"/>
                </a:solidFill>
                <a:effectLst>
                  <a:outerShdw blurRad="38100" dist="38100" dir="2700000" algn="tl">
                    <a:srgbClr val="C0C0C0"/>
                  </a:outerShdw>
                </a:effectLst>
              </a:rPr>
              <a:t>set ae2 unit 0 family inet address 4.3.2.1/30 </a:t>
            </a:r>
            <a:br>
              <a:rPr kumimoji="0" lang="en-US" altLang="zh-TW" sz="2000" b="1">
                <a:solidFill>
                  <a:srgbClr val="002FA4"/>
                </a:solidFill>
                <a:effectLst>
                  <a:outerShdw blurRad="38100" dist="38100" dir="2700000" algn="tl">
                    <a:srgbClr val="C0C0C0"/>
                  </a:outerShdw>
                </a:effectLst>
              </a:rPr>
            </a:br>
            <a:r>
              <a:rPr kumimoji="0" lang="fr-FR" altLang="zh-TW" sz="2000" b="1">
                <a:solidFill>
                  <a:srgbClr val="000070"/>
                </a:solidFill>
                <a:cs typeface="Times New Roman" pitchFamily="18" charset="0"/>
              </a:rPr>
              <a:t>[edit interfaces] </a:t>
            </a:r>
            <a:r>
              <a:rPr kumimoji="0" lang="en-US" altLang="zh-TW" sz="2000" b="1">
                <a:solidFill>
                  <a:srgbClr val="002FA4"/>
                </a:solidFill>
                <a:effectLst>
                  <a:outerShdw blurRad="38100" dist="38100" dir="2700000" algn="tl">
                    <a:srgbClr val="C0C0C0"/>
                  </a:outerShdw>
                </a:effectLst>
              </a:rPr>
              <a:t>top </a:t>
            </a:r>
            <a:br>
              <a:rPr kumimoji="0" lang="en-US" altLang="zh-TW" sz="2000" b="1">
                <a:solidFill>
                  <a:srgbClr val="002FA4"/>
                </a:solidFill>
                <a:effectLst>
                  <a:outerShdw blurRad="38100" dist="38100" dir="2700000" algn="tl">
                    <a:srgbClr val="C0C0C0"/>
                  </a:outerShdw>
                </a:effectLst>
              </a:rPr>
            </a:br>
            <a:r>
              <a:rPr kumimoji="0" lang="fr-FR" altLang="zh-TW" sz="2000" b="1">
                <a:solidFill>
                  <a:srgbClr val="000070"/>
                </a:solidFill>
                <a:cs typeface="Times New Roman" pitchFamily="18" charset="0"/>
              </a:rPr>
              <a:t>[edit] </a:t>
            </a:r>
            <a:r>
              <a:rPr kumimoji="0" lang="en-US" altLang="zh-TW" sz="2000" b="1">
                <a:solidFill>
                  <a:srgbClr val="002FA4"/>
                </a:solidFill>
                <a:effectLst>
                  <a:outerShdw blurRad="38100" dist="38100" dir="2700000" algn="tl">
                    <a:srgbClr val="C0C0C0"/>
                  </a:outerShdw>
                </a:effectLst>
              </a:rPr>
              <a:t>edit </a:t>
            </a:r>
            <a:r>
              <a:rPr kumimoji="0" lang="en-US" altLang="zh-TW" sz="2000" b="1">
                <a:solidFill>
                  <a:srgbClr val="FF0000"/>
                </a:solidFill>
                <a:effectLst>
                  <a:outerShdw blurRad="38100" dist="38100" dir="2700000" algn="tl">
                    <a:srgbClr val="C0C0C0"/>
                  </a:outerShdw>
                </a:effectLst>
                <a:cs typeface="Arial" pitchFamily="34" charset="0"/>
              </a:rPr>
              <a:t>logical-routers r1 interfaces</a:t>
            </a:r>
            <a:r>
              <a:rPr kumimoji="0" lang="en-US" altLang="zh-TW" sz="2000" b="1">
                <a:solidFill>
                  <a:srgbClr val="002FA4"/>
                </a:solidFill>
                <a:effectLst>
                  <a:outerShdw blurRad="38100" dist="38100" dir="2700000" algn="tl">
                    <a:srgbClr val="C0C0C0"/>
                  </a:outerShdw>
                </a:effectLst>
              </a:rPr>
              <a:t/>
            </a:r>
            <a:br>
              <a:rPr kumimoji="0" lang="en-US" altLang="zh-TW" sz="2000" b="1">
                <a:solidFill>
                  <a:srgbClr val="002FA4"/>
                </a:solidFill>
                <a:effectLst>
                  <a:outerShdw blurRad="38100" dist="38100" dir="2700000" algn="tl">
                    <a:srgbClr val="C0C0C0"/>
                  </a:outerShdw>
                </a:effectLst>
              </a:rPr>
            </a:br>
            <a:r>
              <a:rPr kumimoji="0" lang="fr-FR" altLang="zh-TW" sz="2000" b="1">
                <a:solidFill>
                  <a:srgbClr val="000070"/>
                </a:solidFill>
                <a:cs typeface="Times New Roman" pitchFamily="18" charset="0"/>
              </a:rPr>
              <a:t>[edit logical-routers r1 interfaces] </a:t>
            </a:r>
            <a:br>
              <a:rPr kumimoji="0" lang="fr-FR" altLang="zh-TW" sz="2000" b="1">
                <a:solidFill>
                  <a:srgbClr val="000070"/>
                </a:solidFill>
                <a:cs typeface="Times New Roman" pitchFamily="18" charset="0"/>
              </a:rPr>
            </a:br>
            <a:r>
              <a:rPr kumimoji="0" lang="en-US" altLang="zh-TW" sz="2000" b="1">
                <a:solidFill>
                  <a:srgbClr val="002FA4"/>
                </a:solidFill>
                <a:effectLst>
                  <a:outerShdw blurRad="38100" dist="38100" dir="2700000" algn="tl">
                    <a:srgbClr val="C0C0C0"/>
                  </a:outerShdw>
                </a:effectLst>
              </a:rPr>
              <a:t>set ge-1/3/0 unit 21 vlan-id 21 family inet address 10.0.5.1/24 vrrp-group 1 virtual-address 10.0.5.200 priority 110 track interface ge-1/3/0.13 priority-cost 30</a:t>
            </a:r>
          </a:p>
        </p:txBody>
      </p:sp>
      <p:sp>
        <p:nvSpPr>
          <p:cNvPr id="848899" name="Rectangle 3"/>
          <p:cNvSpPr>
            <a:spLocks noGrp="1" noChangeArrowheads="1"/>
          </p:cNvSpPr>
          <p:nvPr>
            <p:ph type="title"/>
          </p:nvPr>
        </p:nvSpPr>
        <p:spPr/>
        <p:txBody>
          <a:bodyPr/>
          <a:lstStyle/>
          <a:p>
            <a:r>
              <a:rPr lang="fr-FR" altLang="zh-TW" smtClean="0"/>
              <a:t>Basic Interface Configuration Sample</a:t>
            </a:r>
            <a:endParaRPr lang="en-US" altLang="zh-TW" smtClean="0"/>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2"/>
          <p:cNvSpPr>
            <a:spLocks noGrp="1" noChangeArrowheads="1"/>
          </p:cNvSpPr>
          <p:nvPr>
            <p:ph type="ctrTitle" idx="4294967295"/>
          </p:nvPr>
        </p:nvSpPr>
        <p:spPr>
          <a:xfrm>
            <a:off x="2771775" y="3482975"/>
            <a:ext cx="6034088" cy="1470025"/>
          </a:xfrm>
          <a:solidFill>
            <a:srgbClr val="FFFFFF"/>
          </a:solidFill>
          <a:extLst>
            <a:ext uri="{91240B29-F687-4f45-9708-019B960494DF}">
              <a14:hiddenLine xmlns:a14="http://schemas.microsoft.com/office/drawing/2010/main" xmlns="" w="9525">
                <a:solidFill>
                  <a:srgbClr val="000000"/>
                </a:solidFill>
                <a:miter lim="800000"/>
                <a:headEnd/>
                <a:tailEnd/>
              </a14:hiddenLine>
            </a:ext>
          </a:extLst>
        </p:spPr>
        <p:txBody>
          <a:bodyPr/>
          <a:lstStyle/>
          <a:p>
            <a:pPr algn="r"/>
            <a:r>
              <a:rPr lang="fr-FR" altLang="zh-TW" sz="4000" smtClean="0"/>
              <a:t>Logical Router</a:t>
            </a:r>
            <a:br>
              <a:rPr lang="fr-FR" altLang="zh-TW" sz="4000" smtClean="0"/>
            </a:br>
            <a:r>
              <a:rPr lang="fr-FR" altLang="zh-TW" sz="4000" smtClean="0"/>
              <a:t>Overview</a:t>
            </a:r>
            <a:endParaRPr lang="en-US" altLang="zh-TW" sz="4000" smtClean="0"/>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ChangeArrowheads="1"/>
          </p:cNvSpPr>
          <p:nvPr/>
        </p:nvSpPr>
        <p:spPr bwMode="ltGray">
          <a:xfrm>
            <a:off x="3200400" y="4867275"/>
            <a:ext cx="4938713" cy="946150"/>
          </a:xfrm>
          <a:prstGeom prst="rect">
            <a:avLst/>
          </a:prstGeom>
          <a:gradFill rotWithShape="0">
            <a:gsLst>
              <a:gs pos="0">
                <a:srgbClr val="0D2D7D"/>
              </a:gs>
              <a:gs pos="100000">
                <a:srgbClr val="0D2D7D">
                  <a:gamma/>
                  <a:shade val="76078"/>
                  <a:invGamma/>
                </a:srgbClr>
              </a:gs>
            </a:gsLst>
            <a:lin ang="2700000" scaled="1"/>
          </a:gradFill>
          <a:ln>
            <a:noFill/>
          </a:ln>
          <a:effectLst/>
          <a:scene3d>
            <a:camera prst="legacyObliqueTopRight"/>
            <a:lightRig rig="legacyFlat3" dir="b"/>
          </a:scene3d>
          <a:sp3d extrusionH="887400" prstMaterial="legacyMatte">
            <a:bevelT w="13500" h="13500" prst="angle"/>
            <a:bevelB w="13500" h="13500" prst="angle"/>
            <a:extrusionClr>
              <a:srgbClr val="0D2D7D"/>
            </a:extrusionClr>
          </a:sp3d>
          <a:extLst>
            <a:ext uri="{91240B29-F687-4f45-9708-019B960494DF}">
              <a14:hiddenLine xmlns:a14="http://schemas.microsoft.com/office/drawing/2010/main" xmlns="" w="2857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394" tIns="45696" rIns="91394" bIns="45696" anchor="ctr">
            <a:flatTx/>
          </a:bodyPr>
          <a:lstStyle/>
          <a:p>
            <a:pPr algn="ctr" eaLnBrk="0" hangingPunct="0">
              <a:defRPr/>
            </a:pPr>
            <a:endParaRPr kumimoji="0" lang="zh-TW" altLang="en-US" sz="2000">
              <a:latin typeface="Tahoma" charset="0"/>
              <a:ea typeface="新細明體" charset="0"/>
            </a:endParaRPr>
          </a:p>
        </p:txBody>
      </p:sp>
      <p:sp>
        <p:nvSpPr>
          <p:cNvPr id="850947" name="Rectangle 3"/>
          <p:cNvSpPr>
            <a:spLocks noChangeArrowheads="1"/>
          </p:cNvSpPr>
          <p:nvPr/>
        </p:nvSpPr>
        <p:spPr bwMode="ltGray">
          <a:xfrm>
            <a:off x="3205163" y="4883150"/>
            <a:ext cx="4921250" cy="914400"/>
          </a:xfrm>
          <a:prstGeom prst="rect">
            <a:avLst/>
          </a:prstGeom>
          <a:gradFill rotWithShape="0">
            <a:gsLst>
              <a:gs pos="0">
                <a:srgbClr val="0D2D7D"/>
              </a:gs>
              <a:gs pos="100000">
                <a:srgbClr val="0D2D7D">
                  <a:gamma/>
                  <a:shade val="76078"/>
                  <a:invGamma/>
                </a:srgbClr>
              </a:gs>
            </a:gsLst>
            <a:lin ang="2700000" scaled="1"/>
          </a:gradFill>
          <a:ln w="28575">
            <a:solidFill>
              <a:schemeClr val="bg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850948" name="AutoShape 4"/>
          <p:cNvSpPr>
            <a:spLocks noChangeArrowheads="1"/>
          </p:cNvSpPr>
          <p:nvPr/>
        </p:nvSpPr>
        <p:spPr bwMode="auto">
          <a:xfrm>
            <a:off x="3471863" y="4595813"/>
            <a:ext cx="355600" cy="228600"/>
          </a:xfrm>
          <a:prstGeom prst="parallelogram">
            <a:avLst>
              <a:gd name="adj" fmla="val 44441"/>
            </a:avLst>
          </a:prstGeom>
          <a:gradFill rotWithShape="0">
            <a:gsLst>
              <a:gs pos="0">
                <a:srgbClr val="CCECFF"/>
              </a:gs>
              <a:gs pos="100000">
                <a:srgbClr val="CCECFF">
                  <a:gamma/>
                  <a:shade val="36471"/>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850949" name="Text Box 5"/>
          <p:cNvSpPr txBox="1">
            <a:spLocks noChangeArrowheads="1"/>
          </p:cNvSpPr>
          <p:nvPr/>
        </p:nvSpPr>
        <p:spPr bwMode="auto">
          <a:xfrm>
            <a:off x="3359150" y="4902200"/>
            <a:ext cx="4733925" cy="3968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91394" tIns="45696" rIns="91394" bIns="45696" anchor="b">
            <a:spAutoFit/>
          </a:bodyPr>
          <a:lstStyle/>
          <a:p>
            <a:pPr algn="ctr" eaLnBrk="0" hangingPunct="0">
              <a:defRPr/>
            </a:pPr>
            <a:r>
              <a:rPr kumimoji="0" lang="en-US" altLang="zh-TW" sz="2000" b="1">
                <a:solidFill>
                  <a:schemeClr val="bg1"/>
                </a:solidFill>
                <a:latin typeface="Tahoma" charset="0"/>
                <a:ea typeface="新細明體" charset="0"/>
              </a:rPr>
              <a:t>Operating System Kernel</a:t>
            </a:r>
          </a:p>
        </p:txBody>
      </p:sp>
      <p:sp>
        <p:nvSpPr>
          <p:cNvPr id="850950" name="AutoShape 6"/>
          <p:cNvSpPr>
            <a:spLocks noChangeArrowheads="1"/>
          </p:cNvSpPr>
          <p:nvPr/>
        </p:nvSpPr>
        <p:spPr bwMode="auto">
          <a:xfrm>
            <a:off x="3943350" y="4595813"/>
            <a:ext cx="357188" cy="228600"/>
          </a:xfrm>
          <a:prstGeom prst="parallelogram">
            <a:avLst>
              <a:gd name="adj" fmla="val 44640"/>
            </a:avLst>
          </a:prstGeom>
          <a:gradFill rotWithShape="0">
            <a:gsLst>
              <a:gs pos="0">
                <a:srgbClr val="CCECFF"/>
              </a:gs>
              <a:gs pos="100000">
                <a:srgbClr val="CCECFF">
                  <a:gamma/>
                  <a:shade val="36471"/>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850951" name="AutoShape 7"/>
          <p:cNvSpPr>
            <a:spLocks noChangeArrowheads="1"/>
          </p:cNvSpPr>
          <p:nvPr/>
        </p:nvSpPr>
        <p:spPr bwMode="auto">
          <a:xfrm>
            <a:off x="4413250" y="4595813"/>
            <a:ext cx="357188" cy="228600"/>
          </a:xfrm>
          <a:prstGeom prst="parallelogram">
            <a:avLst>
              <a:gd name="adj" fmla="val 44640"/>
            </a:avLst>
          </a:prstGeom>
          <a:gradFill rotWithShape="0">
            <a:gsLst>
              <a:gs pos="0">
                <a:srgbClr val="CCECFF"/>
              </a:gs>
              <a:gs pos="100000">
                <a:srgbClr val="CCECFF">
                  <a:gamma/>
                  <a:shade val="36471"/>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850952" name="Rectangle 8"/>
          <p:cNvSpPr>
            <a:spLocks noChangeArrowheads="1"/>
          </p:cNvSpPr>
          <p:nvPr/>
        </p:nvSpPr>
        <p:spPr bwMode="auto">
          <a:xfrm>
            <a:off x="3565525" y="3981450"/>
            <a:ext cx="130175" cy="800100"/>
          </a:xfrm>
          <a:prstGeom prst="rect">
            <a:avLst/>
          </a:prstGeom>
          <a:gradFill rotWithShape="0">
            <a:gsLst>
              <a:gs pos="0">
                <a:srgbClr val="CCECFF"/>
              </a:gs>
              <a:gs pos="100000">
                <a:srgbClr val="CCECFF">
                  <a:gamma/>
                  <a:shade val="76471"/>
                  <a:invGamma/>
                </a:srgbClr>
              </a:gs>
            </a:gsLst>
            <a:lin ang="5400000" scaled="1"/>
          </a:gradFill>
          <a:ln>
            <a:noFill/>
          </a:ln>
          <a:effectLst/>
          <a:scene3d>
            <a:camera prst="legacyObliqueTopRight"/>
            <a:lightRig rig="legacyFlat3" dir="b"/>
          </a:scene3d>
          <a:sp3d extrusionH="277800" prstMaterial="legacyMatte">
            <a:bevelT w="13500" h="13500" prst="angle"/>
            <a:bevelB w="13500" h="13500" prst="angle"/>
            <a:extrusionClr>
              <a:srgbClr val="CCECFF"/>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239149" tIns="119578" rIns="239149" bIns="119578" anchor="ctr">
            <a:flatTx/>
          </a:bodyPr>
          <a:lstStyle/>
          <a:p>
            <a:pPr algn="ctr" eaLnBrk="0" hangingPunct="0">
              <a:defRPr/>
            </a:pPr>
            <a:endParaRPr kumimoji="0" lang="zh-TW" altLang="en-US" b="1">
              <a:latin typeface="Tahoma" charset="0"/>
              <a:ea typeface="新細明體" charset="0"/>
            </a:endParaRPr>
          </a:p>
        </p:txBody>
      </p:sp>
      <p:sp>
        <p:nvSpPr>
          <p:cNvPr id="850953" name="Rectangle 9"/>
          <p:cNvSpPr>
            <a:spLocks noChangeArrowheads="1"/>
          </p:cNvSpPr>
          <p:nvPr/>
        </p:nvSpPr>
        <p:spPr bwMode="auto">
          <a:xfrm>
            <a:off x="4489450" y="3981450"/>
            <a:ext cx="130175" cy="800100"/>
          </a:xfrm>
          <a:prstGeom prst="rect">
            <a:avLst/>
          </a:prstGeom>
          <a:gradFill rotWithShape="0">
            <a:gsLst>
              <a:gs pos="0">
                <a:srgbClr val="CDFFED"/>
              </a:gs>
              <a:gs pos="100000">
                <a:srgbClr val="CDFFED">
                  <a:gamma/>
                  <a:shade val="76471"/>
                  <a:invGamma/>
                </a:srgbClr>
              </a:gs>
            </a:gsLst>
            <a:lin ang="5400000" scaled="1"/>
          </a:gradFill>
          <a:ln>
            <a:noFill/>
          </a:ln>
          <a:effectLst/>
          <a:scene3d>
            <a:camera prst="legacyObliqueTopRight"/>
            <a:lightRig rig="legacyFlat3" dir="b"/>
          </a:scene3d>
          <a:sp3d extrusionH="277800" prstMaterial="legacyMatte">
            <a:bevelT w="13500" h="13500" prst="angle"/>
            <a:bevelB w="13500" h="13500" prst="angle"/>
            <a:extrusionClr>
              <a:srgbClr val="CDFFED"/>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239149" tIns="119578" rIns="239149" bIns="119578" anchor="ctr">
            <a:flatTx/>
          </a:bodyPr>
          <a:lstStyle/>
          <a:p>
            <a:pPr algn="ctr" eaLnBrk="0" hangingPunct="0">
              <a:defRPr/>
            </a:pPr>
            <a:endParaRPr kumimoji="0" lang="zh-TW" altLang="en-US" b="1">
              <a:latin typeface="Tahoma" charset="0"/>
              <a:ea typeface="新細明體" charset="0"/>
            </a:endParaRPr>
          </a:p>
        </p:txBody>
      </p:sp>
      <p:sp>
        <p:nvSpPr>
          <p:cNvPr id="850954" name="AutoShape 10"/>
          <p:cNvSpPr>
            <a:spLocks noChangeArrowheads="1"/>
          </p:cNvSpPr>
          <p:nvPr/>
        </p:nvSpPr>
        <p:spPr bwMode="auto">
          <a:xfrm>
            <a:off x="5349875" y="4595813"/>
            <a:ext cx="357188" cy="228600"/>
          </a:xfrm>
          <a:prstGeom prst="parallelogram">
            <a:avLst>
              <a:gd name="adj" fmla="val 44640"/>
            </a:avLst>
          </a:prstGeom>
          <a:gradFill rotWithShape="0">
            <a:gsLst>
              <a:gs pos="0">
                <a:srgbClr val="CCECFF"/>
              </a:gs>
              <a:gs pos="100000">
                <a:srgbClr val="CCECFF">
                  <a:gamma/>
                  <a:shade val="36471"/>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850955" name="AutoShape 11"/>
          <p:cNvSpPr>
            <a:spLocks noChangeArrowheads="1"/>
          </p:cNvSpPr>
          <p:nvPr/>
        </p:nvSpPr>
        <p:spPr bwMode="auto">
          <a:xfrm>
            <a:off x="4878388" y="4595813"/>
            <a:ext cx="357187" cy="228600"/>
          </a:xfrm>
          <a:prstGeom prst="parallelogram">
            <a:avLst>
              <a:gd name="adj" fmla="val 44640"/>
            </a:avLst>
          </a:prstGeom>
          <a:gradFill rotWithShape="0">
            <a:gsLst>
              <a:gs pos="0">
                <a:srgbClr val="CCECFF"/>
              </a:gs>
              <a:gs pos="100000">
                <a:srgbClr val="CCECFF">
                  <a:gamma/>
                  <a:shade val="36471"/>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850956" name="Rectangle 12"/>
          <p:cNvSpPr>
            <a:spLocks noChangeArrowheads="1"/>
          </p:cNvSpPr>
          <p:nvPr/>
        </p:nvSpPr>
        <p:spPr bwMode="auto">
          <a:xfrm>
            <a:off x="4017963" y="3981450"/>
            <a:ext cx="130175" cy="800100"/>
          </a:xfrm>
          <a:prstGeom prst="rect">
            <a:avLst/>
          </a:prstGeom>
          <a:gradFill rotWithShape="0">
            <a:gsLst>
              <a:gs pos="0">
                <a:srgbClr val="B6B6CE">
                  <a:gamma/>
                  <a:tint val="32157"/>
                  <a:invGamma/>
                </a:srgbClr>
              </a:gs>
              <a:gs pos="100000">
                <a:srgbClr val="B6B6CE"/>
              </a:gs>
            </a:gsLst>
            <a:lin ang="5400000" scaled="1"/>
          </a:gradFill>
          <a:ln>
            <a:noFill/>
          </a:ln>
          <a:effectLst/>
          <a:scene3d>
            <a:camera prst="legacyObliqueTopRight"/>
            <a:lightRig rig="legacyFlat3" dir="b"/>
          </a:scene3d>
          <a:sp3d extrusionH="277800" prstMaterial="legacyMatte">
            <a:bevelT w="13500" h="13500" prst="angle"/>
            <a:bevelB w="13500" h="13500" prst="angle"/>
            <a:extrusionClr>
              <a:srgbClr val="B6B6CE"/>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239149" tIns="119578" rIns="239149" bIns="119578" anchor="ctr">
            <a:flatTx/>
          </a:bodyPr>
          <a:lstStyle/>
          <a:p>
            <a:pPr algn="ctr" eaLnBrk="0" hangingPunct="0">
              <a:defRPr/>
            </a:pPr>
            <a:endParaRPr kumimoji="0" lang="zh-TW" altLang="en-US" b="1">
              <a:latin typeface="Tahoma" charset="0"/>
              <a:ea typeface="新細明體" charset="0"/>
            </a:endParaRPr>
          </a:p>
        </p:txBody>
      </p:sp>
      <p:sp>
        <p:nvSpPr>
          <p:cNvPr id="850957" name="Rectangle 13"/>
          <p:cNvSpPr>
            <a:spLocks noChangeArrowheads="1"/>
          </p:cNvSpPr>
          <p:nvPr/>
        </p:nvSpPr>
        <p:spPr bwMode="auto">
          <a:xfrm>
            <a:off x="5424488" y="3981450"/>
            <a:ext cx="128587" cy="800100"/>
          </a:xfrm>
          <a:prstGeom prst="rect">
            <a:avLst/>
          </a:prstGeom>
          <a:gradFill rotWithShape="0">
            <a:gsLst>
              <a:gs pos="0">
                <a:srgbClr val="FFD2BB">
                  <a:gamma/>
                  <a:tint val="35294"/>
                  <a:invGamma/>
                </a:srgbClr>
              </a:gs>
              <a:gs pos="100000">
                <a:srgbClr val="FFD2BB"/>
              </a:gs>
            </a:gsLst>
            <a:lin ang="5400000" scaled="1"/>
          </a:gradFill>
          <a:ln>
            <a:noFill/>
          </a:ln>
          <a:effectLst/>
          <a:scene3d>
            <a:camera prst="legacyObliqueTopRight"/>
            <a:lightRig rig="legacyFlat3" dir="b"/>
          </a:scene3d>
          <a:sp3d extrusionH="277800" prstMaterial="legacyMatte">
            <a:bevelT w="13500" h="13500" prst="angle"/>
            <a:bevelB w="13500" h="13500" prst="angle"/>
            <a:extrusionClr>
              <a:srgbClr val="FFD2BB"/>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239149" tIns="119578" rIns="239149" bIns="119578" anchor="ctr">
            <a:flatTx/>
          </a:bodyPr>
          <a:lstStyle/>
          <a:p>
            <a:pPr algn="ctr" eaLnBrk="0" hangingPunct="0">
              <a:defRPr/>
            </a:pPr>
            <a:endParaRPr kumimoji="0" lang="zh-TW" altLang="en-US" b="1">
              <a:latin typeface="Tahoma" charset="0"/>
              <a:ea typeface="新細明體" charset="0"/>
            </a:endParaRPr>
          </a:p>
        </p:txBody>
      </p:sp>
      <p:sp>
        <p:nvSpPr>
          <p:cNvPr id="850958" name="Rectangle 14"/>
          <p:cNvSpPr>
            <a:spLocks noChangeArrowheads="1"/>
          </p:cNvSpPr>
          <p:nvPr/>
        </p:nvSpPr>
        <p:spPr bwMode="auto">
          <a:xfrm>
            <a:off x="4960938" y="3981450"/>
            <a:ext cx="128587" cy="800100"/>
          </a:xfrm>
          <a:prstGeom prst="rect">
            <a:avLst/>
          </a:prstGeom>
          <a:gradFill rotWithShape="0">
            <a:gsLst>
              <a:gs pos="0">
                <a:srgbClr val="FDFFB3"/>
              </a:gs>
              <a:gs pos="100000">
                <a:srgbClr val="FDFFB3">
                  <a:gamma/>
                  <a:shade val="76471"/>
                  <a:invGamma/>
                </a:srgbClr>
              </a:gs>
            </a:gsLst>
            <a:lin ang="5400000" scaled="1"/>
          </a:gradFill>
          <a:ln>
            <a:noFill/>
          </a:ln>
          <a:effectLst/>
          <a:scene3d>
            <a:camera prst="legacyObliqueTopRight"/>
            <a:lightRig rig="legacyFlat3" dir="b"/>
          </a:scene3d>
          <a:sp3d extrusionH="277800" prstMaterial="legacyMatte">
            <a:bevelT w="13500" h="13500" prst="angle"/>
            <a:bevelB w="13500" h="13500" prst="angle"/>
            <a:extrusionClr>
              <a:srgbClr val="FDFFB3"/>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239149" tIns="119578" rIns="239149" bIns="119578" anchor="ctr">
            <a:flatTx/>
          </a:bodyPr>
          <a:lstStyle/>
          <a:p>
            <a:pPr algn="ctr" eaLnBrk="0" hangingPunct="0">
              <a:defRPr/>
            </a:pPr>
            <a:endParaRPr kumimoji="0" lang="zh-TW" altLang="en-US" b="1">
              <a:latin typeface="Tahoma" charset="0"/>
              <a:ea typeface="新細明體" charset="0"/>
            </a:endParaRPr>
          </a:p>
        </p:txBody>
      </p:sp>
      <p:sp>
        <p:nvSpPr>
          <p:cNvPr id="850959" name="Rectangle 15"/>
          <p:cNvSpPr>
            <a:spLocks noChangeArrowheads="1"/>
          </p:cNvSpPr>
          <p:nvPr/>
        </p:nvSpPr>
        <p:spPr bwMode="auto">
          <a:xfrm>
            <a:off x="3409950" y="1752600"/>
            <a:ext cx="409575" cy="2792413"/>
          </a:xfrm>
          <a:prstGeom prst="rect">
            <a:avLst/>
          </a:prstGeom>
          <a:gradFill rotWithShape="0">
            <a:gsLst>
              <a:gs pos="0">
                <a:srgbClr val="CCECFF"/>
              </a:gs>
              <a:gs pos="100000">
                <a:srgbClr val="CCECFF">
                  <a:gamma/>
                  <a:shade val="76471"/>
                  <a:invGamma/>
                </a:srgbClr>
              </a:gs>
            </a:gsLst>
            <a:lin ang="5400000" scaled="1"/>
          </a:gradFill>
          <a:ln>
            <a:noFill/>
          </a:ln>
          <a:effectLst/>
          <a:scene3d>
            <a:camera prst="legacyObliqueTopRight"/>
            <a:lightRig rig="legacyFlat3" dir="b"/>
          </a:scene3d>
          <a:sp3d extrusionH="277800" prstMaterial="legacyMatte">
            <a:bevelT w="13500" h="13500" prst="angle"/>
            <a:bevelB w="13500" h="13500" prst="angle"/>
            <a:extrusionClr>
              <a:srgbClr val="CCECFF"/>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239149" tIns="119578" rIns="239149" bIns="119578" anchor="ctr">
            <a:flatTx/>
          </a:bodyPr>
          <a:lstStyle/>
          <a:p>
            <a:pPr algn="ctr" eaLnBrk="0" hangingPunct="0">
              <a:defRPr/>
            </a:pPr>
            <a:endParaRPr kumimoji="0" lang="zh-TW" altLang="en-US" b="1">
              <a:latin typeface="Tahoma" charset="0"/>
              <a:ea typeface="新細明體" charset="0"/>
            </a:endParaRPr>
          </a:p>
        </p:txBody>
      </p:sp>
      <p:sp>
        <p:nvSpPr>
          <p:cNvPr id="850960" name="Rectangle 16"/>
          <p:cNvSpPr>
            <a:spLocks noChangeArrowheads="1"/>
          </p:cNvSpPr>
          <p:nvPr/>
        </p:nvSpPr>
        <p:spPr bwMode="auto">
          <a:xfrm>
            <a:off x="3879850" y="1770063"/>
            <a:ext cx="412750" cy="2771775"/>
          </a:xfrm>
          <a:prstGeom prst="rect">
            <a:avLst/>
          </a:prstGeom>
          <a:gradFill rotWithShape="0">
            <a:gsLst>
              <a:gs pos="0">
                <a:srgbClr val="B6B6CE">
                  <a:gamma/>
                  <a:tint val="32157"/>
                  <a:invGamma/>
                </a:srgbClr>
              </a:gs>
              <a:gs pos="100000">
                <a:srgbClr val="B6B6CE"/>
              </a:gs>
            </a:gsLst>
            <a:lin ang="5400000" scaled="1"/>
          </a:gradFill>
          <a:ln>
            <a:noFill/>
          </a:ln>
          <a:effectLst/>
          <a:scene3d>
            <a:camera prst="legacyObliqueTopRight"/>
            <a:lightRig rig="legacyFlat3" dir="b"/>
          </a:scene3d>
          <a:sp3d extrusionH="277800" prstMaterial="legacyMatte">
            <a:bevelT w="13500" h="13500" prst="angle"/>
            <a:bevelB w="13500" h="13500" prst="angle"/>
            <a:extrusionClr>
              <a:srgbClr val="B6B6CE"/>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239149" tIns="119578" rIns="239149" bIns="119578" anchor="ctr">
            <a:flatTx/>
          </a:bodyPr>
          <a:lstStyle/>
          <a:p>
            <a:pPr algn="ctr" eaLnBrk="0" hangingPunct="0">
              <a:defRPr/>
            </a:pPr>
            <a:endParaRPr kumimoji="0" lang="zh-TW" altLang="en-US" b="1">
              <a:latin typeface="Tahoma" charset="0"/>
              <a:ea typeface="新細明體" charset="0"/>
            </a:endParaRPr>
          </a:p>
        </p:txBody>
      </p:sp>
      <p:sp>
        <p:nvSpPr>
          <p:cNvPr id="850961" name="Rectangle 17"/>
          <p:cNvSpPr>
            <a:spLocks noChangeArrowheads="1"/>
          </p:cNvSpPr>
          <p:nvPr/>
        </p:nvSpPr>
        <p:spPr bwMode="auto">
          <a:xfrm rot="-5400000">
            <a:off x="2326481" y="2991645"/>
            <a:ext cx="254317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chemeClr val="folHlink">
                      <a:alpha val="74998"/>
                    </a:schemeClr>
                  </a:outerShdw>
                </a:effectLst>
              </a14:hiddenEffects>
            </a:ext>
          </a:extLst>
        </p:spPr>
        <p:txBody>
          <a:bodyPr lIns="91394" tIns="45696" rIns="91394" bIns="45696" anchor="b">
            <a:spAutoFit/>
          </a:bodyPr>
          <a:lstStyle/>
          <a:p>
            <a:pPr algn="ctr" eaLnBrk="0" hangingPunct="0">
              <a:defRPr/>
            </a:pPr>
            <a:r>
              <a:rPr kumimoji="0" lang="en-US" altLang="zh-TW" b="1">
                <a:latin typeface="Tahoma" charset="0"/>
                <a:ea typeface="新細明體" charset="0"/>
              </a:rPr>
              <a:t>Chassis Mgmt</a:t>
            </a:r>
          </a:p>
        </p:txBody>
      </p:sp>
      <p:sp>
        <p:nvSpPr>
          <p:cNvPr id="850962" name="Rectangle 18"/>
          <p:cNvSpPr>
            <a:spLocks noChangeArrowheads="1"/>
          </p:cNvSpPr>
          <p:nvPr/>
        </p:nvSpPr>
        <p:spPr bwMode="auto">
          <a:xfrm>
            <a:off x="4352925" y="1760538"/>
            <a:ext cx="411163" cy="2773362"/>
          </a:xfrm>
          <a:prstGeom prst="rect">
            <a:avLst/>
          </a:prstGeom>
          <a:gradFill rotWithShape="0">
            <a:gsLst>
              <a:gs pos="0">
                <a:srgbClr val="CDFFED"/>
              </a:gs>
              <a:gs pos="100000">
                <a:srgbClr val="CDFFED">
                  <a:gamma/>
                  <a:shade val="76471"/>
                  <a:invGamma/>
                </a:srgbClr>
              </a:gs>
            </a:gsLst>
            <a:lin ang="5400000" scaled="1"/>
          </a:gradFill>
          <a:ln>
            <a:noFill/>
          </a:ln>
          <a:effectLst/>
          <a:scene3d>
            <a:camera prst="legacyObliqueTopRight"/>
            <a:lightRig rig="legacyFlat3" dir="b"/>
          </a:scene3d>
          <a:sp3d extrusionH="277800" prstMaterial="legacyMatte">
            <a:bevelT w="13500" h="13500" prst="angle"/>
            <a:bevelB w="13500" h="13500" prst="angle"/>
            <a:extrusionClr>
              <a:srgbClr val="CDFFED"/>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239149" tIns="119578" rIns="239149" bIns="119578" anchor="ctr">
            <a:flatTx/>
          </a:bodyPr>
          <a:lstStyle/>
          <a:p>
            <a:pPr algn="ctr" eaLnBrk="0" hangingPunct="0">
              <a:defRPr/>
            </a:pPr>
            <a:endParaRPr kumimoji="0" lang="zh-TW" altLang="en-US" b="1">
              <a:latin typeface="Tahoma" charset="0"/>
              <a:ea typeface="新細明體" charset="0"/>
            </a:endParaRPr>
          </a:p>
        </p:txBody>
      </p:sp>
      <p:sp>
        <p:nvSpPr>
          <p:cNvPr id="850963" name="Rectangle 19"/>
          <p:cNvSpPr>
            <a:spLocks noChangeArrowheads="1"/>
          </p:cNvSpPr>
          <p:nvPr/>
        </p:nvSpPr>
        <p:spPr bwMode="auto">
          <a:xfrm>
            <a:off x="4822825" y="1760538"/>
            <a:ext cx="412750" cy="2773362"/>
          </a:xfrm>
          <a:prstGeom prst="rect">
            <a:avLst/>
          </a:prstGeom>
          <a:gradFill rotWithShape="0">
            <a:gsLst>
              <a:gs pos="0">
                <a:srgbClr val="FDFFB3"/>
              </a:gs>
              <a:gs pos="100000">
                <a:srgbClr val="FDFFB3">
                  <a:gamma/>
                  <a:shade val="76471"/>
                  <a:invGamma/>
                </a:srgbClr>
              </a:gs>
            </a:gsLst>
            <a:lin ang="5400000" scaled="1"/>
          </a:gradFill>
          <a:ln>
            <a:noFill/>
          </a:ln>
          <a:effectLst/>
          <a:scene3d>
            <a:camera prst="legacyObliqueTopRight"/>
            <a:lightRig rig="legacyFlat3" dir="b"/>
          </a:scene3d>
          <a:sp3d extrusionH="277800" prstMaterial="legacyMatte">
            <a:bevelT w="13500" h="13500" prst="angle"/>
            <a:bevelB w="13500" h="13500" prst="angle"/>
            <a:extrusionClr>
              <a:srgbClr val="FDFFB3"/>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239149" tIns="119578" rIns="239149" bIns="119578" anchor="ctr">
            <a:flatTx/>
          </a:bodyPr>
          <a:lstStyle/>
          <a:p>
            <a:pPr algn="ctr" eaLnBrk="0" hangingPunct="0">
              <a:defRPr/>
            </a:pPr>
            <a:endParaRPr kumimoji="0" lang="zh-TW" altLang="en-US" b="1">
              <a:latin typeface="Tahoma" charset="0"/>
              <a:ea typeface="新細明體" charset="0"/>
            </a:endParaRPr>
          </a:p>
        </p:txBody>
      </p:sp>
      <p:sp>
        <p:nvSpPr>
          <p:cNvPr id="850964" name="Rectangle 20"/>
          <p:cNvSpPr>
            <a:spLocks noChangeArrowheads="1"/>
          </p:cNvSpPr>
          <p:nvPr/>
        </p:nvSpPr>
        <p:spPr bwMode="auto">
          <a:xfrm rot="-5400000">
            <a:off x="5247481" y="3061495"/>
            <a:ext cx="236537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chemeClr val="folHlink">
                      <a:alpha val="74998"/>
                    </a:schemeClr>
                  </a:outerShdw>
                </a:effectLst>
              </a14:hiddenEffects>
            </a:ext>
          </a:extLst>
        </p:spPr>
        <p:txBody>
          <a:bodyPr wrap="none" lIns="91394" tIns="45696" rIns="91394" bIns="45696" anchor="b">
            <a:spAutoFit/>
          </a:bodyPr>
          <a:lstStyle/>
          <a:p>
            <a:pPr algn="ctr" eaLnBrk="0" hangingPunct="0">
              <a:defRPr/>
            </a:pPr>
            <a:r>
              <a:rPr kumimoji="0" lang="en-US" altLang="zh-TW" b="1">
                <a:latin typeface="Tahoma" charset="0"/>
                <a:ea typeface="新細明體" charset="0"/>
              </a:rPr>
              <a:t>Traffic Engineering</a:t>
            </a:r>
          </a:p>
        </p:txBody>
      </p:sp>
      <p:sp>
        <p:nvSpPr>
          <p:cNvPr id="850965" name="Rectangle 21"/>
          <p:cNvSpPr>
            <a:spLocks noChangeArrowheads="1"/>
          </p:cNvSpPr>
          <p:nvPr/>
        </p:nvSpPr>
        <p:spPr bwMode="auto">
          <a:xfrm>
            <a:off x="5297488" y="1768475"/>
            <a:ext cx="409575" cy="2752725"/>
          </a:xfrm>
          <a:prstGeom prst="rect">
            <a:avLst/>
          </a:prstGeom>
          <a:gradFill rotWithShape="0">
            <a:gsLst>
              <a:gs pos="0">
                <a:srgbClr val="FFD2BB">
                  <a:gamma/>
                  <a:tint val="35294"/>
                  <a:invGamma/>
                </a:srgbClr>
              </a:gs>
              <a:gs pos="100000">
                <a:srgbClr val="FFD2BB"/>
              </a:gs>
            </a:gsLst>
            <a:lin ang="5400000" scaled="1"/>
          </a:gradFill>
          <a:ln>
            <a:noFill/>
          </a:ln>
          <a:effectLst/>
          <a:scene3d>
            <a:camera prst="legacyObliqueTopRight"/>
            <a:lightRig rig="legacyFlat3" dir="b"/>
          </a:scene3d>
          <a:sp3d extrusionH="277800" prstMaterial="legacyMatte">
            <a:bevelT w="13500" h="13500" prst="angle"/>
            <a:bevelB w="13500" h="13500" prst="angle"/>
            <a:extrusionClr>
              <a:srgbClr val="FFD2BB"/>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239149" tIns="119578" rIns="239149" bIns="119578" anchor="ctr">
            <a:flatTx/>
          </a:bodyPr>
          <a:lstStyle/>
          <a:p>
            <a:pPr algn="ctr" eaLnBrk="0" hangingPunct="0">
              <a:defRPr/>
            </a:pPr>
            <a:endParaRPr kumimoji="0" lang="zh-TW" altLang="en-US" b="1">
              <a:latin typeface="Tahoma" charset="0"/>
              <a:ea typeface="新細明體" charset="0"/>
            </a:endParaRPr>
          </a:p>
        </p:txBody>
      </p:sp>
      <p:sp>
        <p:nvSpPr>
          <p:cNvPr id="850966" name="AutoShape 22"/>
          <p:cNvSpPr>
            <a:spLocks noChangeArrowheads="1"/>
          </p:cNvSpPr>
          <p:nvPr/>
        </p:nvSpPr>
        <p:spPr bwMode="auto">
          <a:xfrm>
            <a:off x="5868988" y="4595813"/>
            <a:ext cx="357187" cy="228600"/>
          </a:xfrm>
          <a:prstGeom prst="parallelogram">
            <a:avLst>
              <a:gd name="adj" fmla="val 44640"/>
            </a:avLst>
          </a:prstGeom>
          <a:gradFill rotWithShape="0">
            <a:gsLst>
              <a:gs pos="0">
                <a:srgbClr val="CCECFF"/>
              </a:gs>
              <a:gs pos="100000">
                <a:srgbClr val="CCECFF">
                  <a:gamma/>
                  <a:shade val="36471"/>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850967" name="AutoShape 23"/>
          <p:cNvSpPr>
            <a:spLocks noChangeArrowheads="1"/>
          </p:cNvSpPr>
          <p:nvPr/>
        </p:nvSpPr>
        <p:spPr bwMode="auto">
          <a:xfrm>
            <a:off x="6340475" y="4595813"/>
            <a:ext cx="357188" cy="228600"/>
          </a:xfrm>
          <a:prstGeom prst="parallelogram">
            <a:avLst>
              <a:gd name="adj" fmla="val 44640"/>
            </a:avLst>
          </a:prstGeom>
          <a:gradFill rotWithShape="0">
            <a:gsLst>
              <a:gs pos="0">
                <a:srgbClr val="CCECFF"/>
              </a:gs>
              <a:gs pos="100000">
                <a:srgbClr val="CCECFF">
                  <a:gamma/>
                  <a:shade val="36471"/>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850968" name="Rectangle 24"/>
          <p:cNvSpPr>
            <a:spLocks noChangeArrowheads="1"/>
          </p:cNvSpPr>
          <p:nvPr/>
        </p:nvSpPr>
        <p:spPr bwMode="auto">
          <a:xfrm>
            <a:off x="5962650" y="3981450"/>
            <a:ext cx="130175" cy="800100"/>
          </a:xfrm>
          <a:prstGeom prst="rect">
            <a:avLst/>
          </a:prstGeom>
          <a:gradFill rotWithShape="0">
            <a:gsLst>
              <a:gs pos="0">
                <a:srgbClr val="CCECFF"/>
              </a:gs>
              <a:gs pos="100000">
                <a:srgbClr val="CCECFF">
                  <a:gamma/>
                  <a:shade val="76471"/>
                  <a:invGamma/>
                </a:srgbClr>
              </a:gs>
            </a:gsLst>
            <a:lin ang="5400000" scaled="1"/>
          </a:gradFill>
          <a:ln>
            <a:noFill/>
          </a:ln>
          <a:effectLst/>
          <a:scene3d>
            <a:camera prst="legacyObliqueTopRight"/>
            <a:lightRig rig="legacyFlat3" dir="b"/>
          </a:scene3d>
          <a:sp3d extrusionH="277800" prstMaterial="legacyMatte">
            <a:bevelT w="13500" h="13500" prst="angle"/>
            <a:bevelB w="13500" h="13500" prst="angle"/>
            <a:extrusionClr>
              <a:srgbClr val="CCECFF"/>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239149" tIns="119578" rIns="239149" bIns="119578" anchor="ctr">
            <a:flatTx/>
          </a:bodyPr>
          <a:lstStyle/>
          <a:p>
            <a:pPr algn="ctr" eaLnBrk="0" hangingPunct="0">
              <a:defRPr/>
            </a:pPr>
            <a:endParaRPr kumimoji="0" lang="zh-TW" altLang="en-US" b="1">
              <a:latin typeface="Tahoma" charset="0"/>
              <a:ea typeface="新細明體" charset="0"/>
            </a:endParaRPr>
          </a:p>
        </p:txBody>
      </p:sp>
      <p:sp>
        <p:nvSpPr>
          <p:cNvPr id="850969" name="AutoShape 25"/>
          <p:cNvSpPr>
            <a:spLocks noChangeArrowheads="1"/>
          </p:cNvSpPr>
          <p:nvPr/>
        </p:nvSpPr>
        <p:spPr bwMode="auto">
          <a:xfrm>
            <a:off x="7747000" y="4595813"/>
            <a:ext cx="357188" cy="228600"/>
          </a:xfrm>
          <a:prstGeom prst="parallelogram">
            <a:avLst>
              <a:gd name="adj" fmla="val 44640"/>
            </a:avLst>
          </a:prstGeom>
          <a:gradFill rotWithShape="0">
            <a:gsLst>
              <a:gs pos="0">
                <a:srgbClr val="CCECFF"/>
              </a:gs>
              <a:gs pos="100000">
                <a:srgbClr val="CCECFF">
                  <a:gamma/>
                  <a:shade val="36471"/>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850970" name="Rectangle 26"/>
          <p:cNvSpPr>
            <a:spLocks noChangeArrowheads="1"/>
          </p:cNvSpPr>
          <p:nvPr/>
        </p:nvSpPr>
        <p:spPr bwMode="auto">
          <a:xfrm>
            <a:off x="6415088" y="3981450"/>
            <a:ext cx="130175" cy="800100"/>
          </a:xfrm>
          <a:prstGeom prst="rect">
            <a:avLst/>
          </a:prstGeom>
          <a:gradFill rotWithShape="0">
            <a:gsLst>
              <a:gs pos="0">
                <a:srgbClr val="B6B6CE">
                  <a:gamma/>
                  <a:tint val="32157"/>
                  <a:invGamma/>
                </a:srgbClr>
              </a:gs>
              <a:gs pos="100000">
                <a:srgbClr val="B6B6CE"/>
              </a:gs>
            </a:gsLst>
            <a:lin ang="5400000" scaled="1"/>
          </a:gradFill>
          <a:ln>
            <a:noFill/>
          </a:ln>
          <a:effectLst/>
          <a:scene3d>
            <a:camera prst="legacyObliqueTopRight"/>
            <a:lightRig rig="legacyFlat3" dir="b"/>
          </a:scene3d>
          <a:sp3d extrusionH="277800" prstMaterial="legacyMatte">
            <a:bevelT w="13500" h="13500" prst="angle"/>
            <a:bevelB w="13500" h="13500" prst="angle"/>
            <a:extrusionClr>
              <a:srgbClr val="B6B6CE"/>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239149" tIns="119578" rIns="239149" bIns="119578" anchor="ctr">
            <a:flatTx/>
          </a:bodyPr>
          <a:lstStyle/>
          <a:p>
            <a:pPr algn="ctr" eaLnBrk="0" hangingPunct="0">
              <a:defRPr/>
            </a:pPr>
            <a:endParaRPr kumimoji="0" lang="zh-TW" altLang="en-US" b="1">
              <a:latin typeface="Tahoma" charset="0"/>
              <a:ea typeface="新細明體" charset="0"/>
            </a:endParaRPr>
          </a:p>
        </p:txBody>
      </p:sp>
      <p:sp>
        <p:nvSpPr>
          <p:cNvPr id="850971" name="Rectangle 27"/>
          <p:cNvSpPr>
            <a:spLocks noChangeArrowheads="1"/>
          </p:cNvSpPr>
          <p:nvPr/>
        </p:nvSpPr>
        <p:spPr bwMode="auto">
          <a:xfrm>
            <a:off x="5807075" y="1752600"/>
            <a:ext cx="409575" cy="2792413"/>
          </a:xfrm>
          <a:prstGeom prst="rect">
            <a:avLst/>
          </a:prstGeom>
          <a:gradFill rotWithShape="0">
            <a:gsLst>
              <a:gs pos="0">
                <a:srgbClr val="CCECFF"/>
              </a:gs>
              <a:gs pos="100000">
                <a:srgbClr val="CCECFF">
                  <a:gamma/>
                  <a:shade val="76471"/>
                  <a:invGamma/>
                </a:srgbClr>
              </a:gs>
            </a:gsLst>
            <a:lin ang="5400000" scaled="1"/>
          </a:gradFill>
          <a:ln>
            <a:noFill/>
          </a:ln>
          <a:effectLst/>
          <a:scene3d>
            <a:camera prst="legacyObliqueTopRight"/>
            <a:lightRig rig="legacyFlat3" dir="b"/>
          </a:scene3d>
          <a:sp3d extrusionH="277800" prstMaterial="legacyMatte">
            <a:bevelT w="13500" h="13500" prst="angle"/>
            <a:bevelB w="13500" h="13500" prst="angle"/>
            <a:extrusionClr>
              <a:srgbClr val="CCECFF"/>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239149" tIns="119578" rIns="239149" bIns="119578" anchor="ctr">
            <a:flatTx/>
          </a:bodyPr>
          <a:lstStyle/>
          <a:p>
            <a:pPr algn="ctr" eaLnBrk="0" hangingPunct="0">
              <a:defRPr/>
            </a:pPr>
            <a:endParaRPr kumimoji="0" lang="zh-TW" altLang="en-US" b="1">
              <a:latin typeface="Tahoma" charset="0"/>
              <a:ea typeface="新細明體" charset="0"/>
            </a:endParaRPr>
          </a:p>
        </p:txBody>
      </p:sp>
      <p:sp>
        <p:nvSpPr>
          <p:cNvPr id="850972" name="Rectangle 28"/>
          <p:cNvSpPr>
            <a:spLocks noChangeArrowheads="1"/>
          </p:cNvSpPr>
          <p:nvPr/>
        </p:nvSpPr>
        <p:spPr bwMode="auto">
          <a:xfrm rot="-5400000">
            <a:off x="4180682" y="2982118"/>
            <a:ext cx="2673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chemeClr val="folHlink">
                      <a:alpha val="74998"/>
                    </a:schemeClr>
                  </a:outerShdw>
                </a:effectLst>
              </a14:hiddenEffects>
            </a:ext>
          </a:extLst>
        </p:spPr>
        <p:txBody>
          <a:bodyPr wrap="none" lIns="91394" tIns="45696" rIns="91394" bIns="45696" anchor="b">
            <a:spAutoFit/>
          </a:bodyPr>
          <a:lstStyle/>
          <a:p>
            <a:pPr algn="ctr" eaLnBrk="0" hangingPunct="0">
              <a:defRPr/>
            </a:pPr>
            <a:r>
              <a:rPr kumimoji="0" lang="en-US" altLang="zh-TW" b="1">
                <a:latin typeface="Tahoma" charset="0"/>
                <a:ea typeface="新細明體" charset="0"/>
              </a:rPr>
              <a:t>CoS/QoS, Diffserv, TE</a:t>
            </a:r>
          </a:p>
        </p:txBody>
      </p:sp>
      <p:sp>
        <p:nvSpPr>
          <p:cNvPr id="850973" name="Rectangle 29"/>
          <p:cNvSpPr>
            <a:spLocks noChangeArrowheads="1"/>
          </p:cNvSpPr>
          <p:nvPr/>
        </p:nvSpPr>
        <p:spPr bwMode="auto">
          <a:xfrm>
            <a:off x="6276975" y="1770063"/>
            <a:ext cx="412750" cy="2771775"/>
          </a:xfrm>
          <a:prstGeom prst="rect">
            <a:avLst/>
          </a:prstGeom>
          <a:gradFill rotWithShape="0">
            <a:gsLst>
              <a:gs pos="0">
                <a:srgbClr val="B6B6CE">
                  <a:gamma/>
                  <a:tint val="32157"/>
                  <a:invGamma/>
                </a:srgbClr>
              </a:gs>
              <a:gs pos="100000">
                <a:srgbClr val="B6B6CE"/>
              </a:gs>
            </a:gsLst>
            <a:lin ang="5400000" scaled="1"/>
          </a:gradFill>
          <a:ln>
            <a:noFill/>
          </a:ln>
          <a:effectLst/>
          <a:scene3d>
            <a:camera prst="legacyObliqueTopRight"/>
            <a:lightRig rig="legacyFlat3" dir="b"/>
          </a:scene3d>
          <a:sp3d extrusionH="277800" prstMaterial="legacyMatte">
            <a:bevelT w="13500" h="13500" prst="angle"/>
            <a:bevelB w="13500" h="13500" prst="angle"/>
            <a:extrusionClr>
              <a:srgbClr val="B6B6CE"/>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239149" tIns="119578" rIns="239149" bIns="119578" anchor="ctr">
            <a:flatTx/>
          </a:bodyPr>
          <a:lstStyle/>
          <a:p>
            <a:pPr algn="ctr" eaLnBrk="0" hangingPunct="0">
              <a:defRPr/>
            </a:pPr>
            <a:endParaRPr kumimoji="0" lang="zh-TW" altLang="en-US" b="1">
              <a:latin typeface="Tahoma" charset="0"/>
              <a:ea typeface="新細明體" charset="0"/>
            </a:endParaRPr>
          </a:p>
        </p:txBody>
      </p:sp>
      <p:sp>
        <p:nvSpPr>
          <p:cNvPr id="850974" name="Rectangle 30"/>
          <p:cNvSpPr>
            <a:spLocks noChangeArrowheads="1"/>
          </p:cNvSpPr>
          <p:nvPr/>
        </p:nvSpPr>
        <p:spPr bwMode="auto">
          <a:xfrm rot="-5400000">
            <a:off x="3809207" y="2972593"/>
            <a:ext cx="23495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chemeClr val="folHlink">
                      <a:alpha val="74998"/>
                    </a:schemeClr>
                  </a:outerShdw>
                </a:effectLst>
              </a14:hiddenEffects>
            </a:ext>
          </a:extLst>
        </p:spPr>
        <p:txBody>
          <a:bodyPr wrap="none" lIns="91394" tIns="45696" rIns="91394" bIns="45696" anchor="b">
            <a:spAutoFit/>
          </a:bodyPr>
          <a:lstStyle/>
          <a:p>
            <a:pPr algn="ctr" eaLnBrk="0" hangingPunct="0">
              <a:defRPr/>
            </a:pPr>
            <a:r>
              <a:rPr kumimoji="0" lang="en-US" altLang="zh-TW" b="1">
                <a:latin typeface="Tahoma" charset="0"/>
                <a:ea typeface="新細明體" charset="0"/>
              </a:rPr>
              <a:t>Security / Filtering</a:t>
            </a:r>
          </a:p>
        </p:txBody>
      </p:sp>
      <p:sp>
        <p:nvSpPr>
          <p:cNvPr id="850975" name="Rectangle 31"/>
          <p:cNvSpPr>
            <a:spLocks noChangeArrowheads="1"/>
          </p:cNvSpPr>
          <p:nvPr/>
        </p:nvSpPr>
        <p:spPr bwMode="auto">
          <a:xfrm rot="-5400000">
            <a:off x="3044032" y="2975768"/>
            <a:ext cx="19812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chemeClr val="folHlink">
                      <a:alpha val="74998"/>
                    </a:schemeClr>
                  </a:outerShdw>
                </a:effectLst>
              </a14:hiddenEffects>
            </a:ext>
          </a:extLst>
        </p:spPr>
        <p:txBody>
          <a:bodyPr wrap="none" lIns="91394" tIns="45696" rIns="91394" bIns="45696" anchor="b">
            <a:spAutoFit/>
          </a:bodyPr>
          <a:lstStyle/>
          <a:p>
            <a:pPr algn="ctr" eaLnBrk="0" hangingPunct="0">
              <a:defRPr/>
            </a:pPr>
            <a:r>
              <a:rPr kumimoji="0" lang="en-US" altLang="zh-TW" b="1">
                <a:latin typeface="Tahoma" charset="0"/>
                <a:ea typeface="新細明體" charset="0"/>
              </a:rPr>
              <a:t>Interface Mgmt</a:t>
            </a:r>
          </a:p>
        </p:txBody>
      </p:sp>
      <p:sp>
        <p:nvSpPr>
          <p:cNvPr id="850976" name="Rectangle 32"/>
          <p:cNvSpPr>
            <a:spLocks noChangeArrowheads="1"/>
          </p:cNvSpPr>
          <p:nvPr/>
        </p:nvSpPr>
        <p:spPr bwMode="invGray">
          <a:xfrm>
            <a:off x="4584700" y="5349875"/>
            <a:ext cx="2243138" cy="415925"/>
          </a:xfrm>
          <a:prstGeom prst="rect">
            <a:avLst/>
          </a:prstGeom>
          <a:solidFill>
            <a:srgbClr val="FFFFFF">
              <a:alpha val="28000"/>
            </a:srgbClr>
          </a:solidFill>
          <a:ln w="9525" cap="sq">
            <a:solidFill>
              <a:schemeClr val="bg2"/>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409" tIns="45704" rIns="91409" bIns="45704" anchor="ctr"/>
          <a:lstStyle/>
          <a:p>
            <a:pPr algn="ctr" eaLnBrk="0" hangingPunct="0">
              <a:lnSpc>
                <a:spcPct val="90000"/>
              </a:lnSpc>
              <a:defRPr/>
            </a:pPr>
            <a:r>
              <a:rPr kumimoji="0" lang="en-US" altLang="zh-TW" b="1">
                <a:solidFill>
                  <a:schemeClr val="bg1"/>
                </a:solidFill>
                <a:latin typeface="Tahoma" charset="0"/>
                <a:ea typeface="新細明體" charset="0"/>
              </a:rPr>
              <a:t>IPv4 / IPv6  Stack</a:t>
            </a:r>
          </a:p>
        </p:txBody>
      </p:sp>
      <p:sp>
        <p:nvSpPr>
          <p:cNvPr id="850977" name="Rectangle 33"/>
          <p:cNvSpPr>
            <a:spLocks noChangeArrowheads="1"/>
          </p:cNvSpPr>
          <p:nvPr/>
        </p:nvSpPr>
        <p:spPr bwMode="auto">
          <a:xfrm rot="-5400000">
            <a:off x="3267869" y="3009107"/>
            <a:ext cx="25082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chemeClr val="folHlink">
                      <a:alpha val="74998"/>
                    </a:schemeClr>
                  </a:outerShdw>
                </a:effectLst>
              </a14:hiddenEffects>
            </a:ext>
          </a:extLst>
        </p:spPr>
        <p:txBody>
          <a:bodyPr wrap="none" lIns="91394" tIns="45696" rIns="91394" bIns="45696" anchor="b">
            <a:spAutoFit/>
          </a:bodyPr>
          <a:lstStyle/>
          <a:p>
            <a:pPr algn="ctr" eaLnBrk="0" hangingPunct="0">
              <a:defRPr/>
            </a:pPr>
            <a:r>
              <a:rPr kumimoji="0" lang="en-US" altLang="zh-TW" b="1">
                <a:latin typeface="Tahoma" charset="0"/>
                <a:ea typeface="新細明體" charset="0"/>
              </a:rPr>
              <a:t>SNMP, CLI, XML API</a:t>
            </a:r>
          </a:p>
        </p:txBody>
      </p:sp>
      <p:sp>
        <p:nvSpPr>
          <p:cNvPr id="850978" name="Oval 34"/>
          <p:cNvSpPr>
            <a:spLocks noChangeArrowheads="1"/>
          </p:cNvSpPr>
          <p:nvPr/>
        </p:nvSpPr>
        <p:spPr bwMode="auto">
          <a:xfrm>
            <a:off x="6964363" y="3162300"/>
            <a:ext cx="79375"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261183" tIns="130595" rIns="261183" bIns="130595" anchor="ctr"/>
          <a:lstStyle/>
          <a:p>
            <a:pPr>
              <a:defRPr/>
            </a:pPr>
            <a:endParaRPr lang="zh-TW" altLang="en-US">
              <a:latin typeface="Arial" charset="0"/>
              <a:ea typeface="新細明體" charset="0"/>
            </a:endParaRPr>
          </a:p>
        </p:txBody>
      </p:sp>
      <p:sp>
        <p:nvSpPr>
          <p:cNvPr id="850979" name="Oval 35"/>
          <p:cNvSpPr>
            <a:spLocks noChangeArrowheads="1"/>
          </p:cNvSpPr>
          <p:nvPr/>
        </p:nvSpPr>
        <p:spPr bwMode="auto">
          <a:xfrm>
            <a:off x="7227888" y="3162300"/>
            <a:ext cx="79375"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261183" tIns="130595" rIns="261183" bIns="130595" anchor="ctr"/>
          <a:lstStyle/>
          <a:p>
            <a:pPr>
              <a:defRPr/>
            </a:pPr>
            <a:endParaRPr lang="zh-TW" altLang="en-US">
              <a:latin typeface="Arial" charset="0"/>
              <a:ea typeface="新細明體" charset="0"/>
            </a:endParaRPr>
          </a:p>
        </p:txBody>
      </p:sp>
      <p:sp>
        <p:nvSpPr>
          <p:cNvPr id="850980" name="Rectangle 36"/>
          <p:cNvSpPr>
            <a:spLocks noChangeArrowheads="1"/>
          </p:cNvSpPr>
          <p:nvPr/>
        </p:nvSpPr>
        <p:spPr bwMode="auto">
          <a:xfrm rot="-5400000">
            <a:off x="4901407" y="3051968"/>
            <a:ext cx="21526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chemeClr val="folHlink">
                      <a:alpha val="74998"/>
                    </a:schemeClr>
                  </a:outerShdw>
                </a:effectLst>
              </a14:hiddenEffects>
            </a:ext>
          </a:extLst>
        </p:spPr>
        <p:txBody>
          <a:bodyPr wrap="none" lIns="91394" tIns="45696" rIns="91394" bIns="45696" anchor="b">
            <a:spAutoFit/>
          </a:bodyPr>
          <a:lstStyle/>
          <a:p>
            <a:pPr algn="ctr" eaLnBrk="0" hangingPunct="0"/>
            <a:r>
              <a:rPr kumimoji="0" lang="en-US" altLang="zh-TW" b="1">
                <a:latin typeface="Tahoma" pitchFamily="34" charset="0"/>
              </a:rPr>
              <a:t>default rpd </a:t>
            </a:r>
            <a:r>
              <a:rPr kumimoji="0" lang="zh-TW" altLang="en-US" b="1">
                <a:latin typeface="Tahoma" pitchFamily="34" charset="0"/>
              </a:rPr>
              <a:t>“</a:t>
            </a:r>
            <a:r>
              <a:rPr kumimoji="0" lang="en-US" altLang="zh-TW" b="1">
                <a:latin typeface="Tahoma" pitchFamily="34" charset="0"/>
              </a:rPr>
              <a:t>lr-0</a:t>
            </a:r>
            <a:r>
              <a:rPr kumimoji="0" lang="zh-TW" altLang="en-US" b="1">
                <a:latin typeface="Tahoma" pitchFamily="34" charset="0"/>
              </a:rPr>
              <a:t>”</a:t>
            </a:r>
          </a:p>
        </p:txBody>
      </p:sp>
      <p:sp>
        <p:nvSpPr>
          <p:cNvPr id="850981" name="Rectangle 37"/>
          <p:cNvSpPr>
            <a:spLocks noChangeArrowheads="1"/>
          </p:cNvSpPr>
          <p:nvPr/>
        </p:nvSpPr>
        <p:spPr bwMode="auto">
          <a:xfrm rot="-5400000">
            <a:off x="5803900" y="2998788"/>
            <a:ext cx="1271588"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chemeClr val="folHlink">
                      <a:alpha val="74998"/>
                    </a:schemeClr>
                  </a:outerShdw>
                </a:effectLst>
              </a14:hiddenEffects>
            </a:ext>
          </a:extLst>
        </p:spPr>
        <p:txBody>
          <a:bodyPr wrap="none" lIns="91394" tIns="45696" rIns="91394" bIns="45696" anchor="b">
            <a:spAutoFit/>
          </a:bodyPr>
          <a:lstStyle/>
          <a:p>
            <a:pPr algn="ctr" eaLnBrk="0" hangingPunct="0"/>
            <a:r>
              <a:rPr kumimoji="0" lang="en-US" altLang="zh-TW" b="1">
                <a:latin typeface="Tahoma" pitchFamily="34" charset="0"/>
              </a:rPr>
              <a:t>rpd </a:t>
            </a:r>
            <a:r>
              <a:rPr kumimoji="0" lang="zh-TW" altLang="en-US" b="1">
                <a:latin typeface="Tahoma" pitchFamily="34" charset="0"/>
              </a:rPr>
              <a:t>“</a:t>
            </a:r>
            <a:r>
              <a:rPr kumimoji="0" lang="en-US" altLang="zh-TW" b="1">
                <a:latin typeface="Tahoma" pitchFamily="34" charset="0"/>
              </a:rPr>
              <a:t>lr-1</a:t>
            </a:r>
            <a:r>
              <a:rPr kumimoji="0" lang="zh-TW" altLang="en-US" b="1">
                <a:latin typeface="Tahoma" pitchFamily="34" charset="0"/>
              </a:rPr>
              <a:t>”</a:t>
            </a:r>
          </a:p>
        </p:txBody>
      </p:sp>
      <p:sp>
        <p:nvSpPr>
          <p:cNvPr id="850982" name="Rectangle 38"/>
          <p:cNvSpPr>
            <a:spLocks noChangeArrowheads="1"/>
          </p:cNvSpPr>
          <p:nvPr/>
        </p:nvSpPr>
        <p:spPr bwMode="auto">
          <a:xfrm>
            <a:off x="7837488" y="3951288"/>
            <a:ext cx="131762" cy="800100"/>
          </a:xfrm>
          <a:prstGeom prst="rect">
            <a:avLst/>
          </a:prstGeom>
          <a:gradFill rotWithShape="0">
            <a:gsLst>
              <a:gs pos="0">
                <a:srgbClr val="FDFFB3"/>
              </a:gs>
              <a:gs pos="100000">
                <a:srgbClr val="FDFFB3">
                  <a:gamma/>
                  <a:shade val="76471"/>
                  <a:invGamma/>
                </a:srgbClr>
              </a:gs>
            </a:gsLst>
            <a:lin ang="5400000" scaled="1"/>
          </a:gradFill>
          <a:ln>
            <a:noFill/>
          </a:ln>
          <a:effectLst/>
          <a:scene3d>
            <a:camera prst="legacyObliqueTopRight"/>
            <a:lightRig rig="legacyFlat3" dir="b"/>
          </a:scene3d>
          <a:sp3d extrusionH="277800" prstMaterial="legacyMatte">
            <a:bevelT w="13500" h="13500" prst="angle"/>
            <a:bevelB w="13500" h="13500" prst="angle"/>
            <a:extrusionClr>
              <a:srgbClr val="FDFFB3"/>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239149" tIns="119578" rIns="239149" bIns="119578" anchor="ctr">
            <a:flatTx/>
          </a:bodyPr>
          <a:lstStyle/>
          <a:p>
            <a:pPr algn="ctr" eaLnBrk="0" hangingPunct="0">
              <a:defRPr/>
            </a:pPr>
            <a:endParaRPr kumimoji="0" lang="zh-TW" altLang="en-US" b="1">
              <a:latin typeface="Tahoma" charset="0"/>
              <a:ea typeface="新細明體" charset="0"/>
            </a:endParaRPr>
          </a:p>
        </p:txBody>
      </p:sp>
      <p:sp>
        <p:nvSpPr>
          <p:cNvPr id="850983" name="Oval 39"/>
          <p:cNvSpPr>
            <a:spLocks noChangeArrowheads="1"/>
          </p:cNvSpPr>
          <p:nvPr/>
        </p:nvSpPr>
        <p:spPr bwMode="auto">
          <a:xfrm>
            <a:off x="7491413" y="3162300"/>
            <a:ext cx="80962"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261183" tIns="130595" rIns="261183" bIns="130595" anchor="ctr"/>
          <a:lstStyle/>
          <a:p>
            <a:pPr>
              <a:defRPr/>
            </a:pPr>
            <a:endParaRPr lang="zh-TW" altLang="en-US">
              <a:latin typeface="Arial" charset="0"/>
              <a:ea typeface="新細明體" charset="0"/>
            </a:endParaRPr>
          </a:p>
        </p:txBody>
      </p:sp>
      <p:sp>
        <p:nvSpPr>
          <p:cNvPr id="850984" name="Rectangle 40"/>
          <p:cNvSpPr>
            <a:spLocks noChangeArrowheads="1"/>
          </p:cNvSpPr>
          <p:nvPr/>
        </p:nvSpPr>
        <p:spPr bwMode="auto">
          <a:xfrm>
            <a:off x="7685088" y="1752600"/>
            <a:ext cx="412750" cy="2771775"/>
          </a:xfrm>
          <a:prstGeom prst="rect">
            <a:avLst/>
          </a:prstGeom>
          <a:gradFill rotWithShape="0">
            <a:gsLst>
              <a:gs pos="0">
                <a:srgbClr val="FDFFB3"/>
              </a:gs>
              <a:gs pos="100000">
                <a:srgbClr val="FDFFB3">
                  <a:gamma/>
                  <a:shade val="76471"/>
                  <a:invGamma/>
                </a:srgbClr>
              </a:gs>
            </a:gsLst>
            <a:lin ang="5400000" scaled="1"/>
          </a:gradFill>
          <a:ln>
            <a:noFill/>
          </a:ln>
          <a:effectLst/>
          <a:scene3d>
            <a:camera prst="legacyObliqueTopRight"/>
            <a:lightRig rig="legacyFlat3" dir="b"/>
          </a:scene3d>
          <a:sp3d extrusionH="277800" prstMaterial="legacyMatte">
            <a:bevelT w="13500" h="13500" prst="angle"/>
            <a:bevelB w="13500" h="13500" prst="angle"/>
            <a:extrusionClr>
              <a:srgbClr val="FDFFB3"/>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239149" tIns="119578" rIns="239149" bIns="119578" anchor="ctr">
            <a:flatTx/>
          </a:bodyPr>
          <a:lstStyle/>
          <a:p>
            <a:pPr algn="ctr" eaLnBrk="0" hangingPunct="0">
              <a:defRPr/>
            </a:pPr>
            <a:endParaRPr kumimoji="0" lang="zh-TW" altLang="en-US" b="1">
              <a:latin typeface="Tahoma" charset="0"/>
              <a:ea typeface="新細明體" charset="0"/>
            </a:endParaRPr>
          </a:p>
        </p:txBody>
      </p:sp>
      <p:sp>
        <p:nvSpPr>
          <p:cNvPr id="850985" name="Rectangle 41"/>
          <p:cNvSpPr>
            <a:spLocks noChangeArrowheads="1"/>
          </p:cNvSpPr>
          <p:nvPr/>
        </p:nvSpPr>
        <p:spPr bwMode="auto">
          <a:xfrm rot="-5400000">
            <a:off x="7175500" y="2998788"/>
            <a:ext cx="1417638"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chemeClr val="folHlink">
                      <a:alpha val="74998"/>
                    </a:schemeClr>
                  </a:outerShdw>
                </a:effectLst>
              </a14:hiddenEffects>
            </a:ext>
          </a:extLst>
        </p:spPr>
        <p:txBody>
          <a:bodyPr wrap="none" lIns="91394" tIns="45696" rIns="91394" bIns="45696" anchor="b">
            <a:spAutoFit/>
          </a:bodyPr>
          <a:lstStyle/>
          <a:p>
            <a:pPr algn="ctr" eaLnBrk="0" hangingPunct="0"/>
            <a:r>
              <a:rPr kumimoji="0" lang="en-US" altLang="zh-TW" b="1">
                <a:latin typeface="Tahoma" pitchFamily="34" charset="0"/>
              </a:rPr>
              <a:t>rpd </a:t>
            </a:r>
            <a:r>
              <a:rPr kumimoji="0" lang="zh-TW" altLang="en-US" b="1">
                <a:latin typeface="Tahoma" pitchFamily="34" charset="0"/>
              </a:rPr>
              <a:t>“</a:t>
            </a:r>
            <a:r>
              <a:rPr kumimoji="0" lang="en-US" altLang="zh-TW" b="1">
                <a:latin typeface="Tahoma" pitchFamily="34" charset="0"/>
              </a:rPr>
              <a:t>lr-15</a:t>
            </a:r>
            <a:r>
              <a:rPr kumimoji="0" lang="zh-TW" altLang="en-US" b="1">
                <a:latin typeface="Tahoma" pitchFamily="34" charset="0"/>
              </a:rPr>
              <a:t>”</a:t>
            </a:r>
          </a:p>
        </p:txBody>
      </p:sp>
      <p:sp>
        <p:nvSpPr>
          <p:cNvPr id="850986" name="Rectangle 42"/>
          <p:cNvSpPr>
            <a:spLocks noChangeArrowheads="1"/>
          </p:cNvSpPr>
          <p:nvPr/>
        </p:nvSpPr>
        <p:spPr bwMode="auto">
          <a:xfrm>
            <a:off x="228600" y="1905000"/>
            <a:ext cx="2514600" cy="4133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09" tIns="45704" rIns="91409" bIns="45704"/>
          <a:lstStyle/>
          <a:p>
            <a:pPr marL="346075" indent="-346075">
              <a:spcBef>
                <a:spcPct val="10000"/>
              </a:spcBef>
              <a:spcAft>
                <a:spcPct val="10000"/>
              </a:spcAft>
              <a:buClr>
                <a:srgbClr val="0C479D"/>
              </a:buClr>
              <a:buSzPct val="80000"/>
              <a:buFont typeface="Wingdings" pitchFamily="2" charset="2"/>
              <a:buChar char="u"/>
            </a:pPr>
            <a:r>
              <a:rPr lang="en-US" altLang="zh-TW" b="1">
                <a:solidFill>
                  <a:srgbClr val="000099"/>
                </a:solidFill>
                <a:latin typeface="Tahoma" pitchFamily="34" charset="0"/>
              </a:rPr>
              <a:t>Up to 16 LRs supported</a:t>
            </a:r>
          </a:p>
          <a:p>
            <a:pPr marL="346075" indent="-346075">
              <a:spcBef>
                <a:spcPct val="10000"/>
              </a:spcBef>
              <a:spcAft>
                <a:spcPct val="10000"/>
              </a:spcAft>
              <a:buClr>
                <a:srgbClr val="0C479D"/>
              </a:buClr>
              <a:buSzPct val="80000"/>
              <a:buFont typeface="Wingdings" pitchFamily="2" charset="2"/>
              <a:buNone/>
            </a:pPr>
            <a:r>
              <a:rPr lang="en-US" altLang="zh-TW" b="1">
                <a:solidFill>
                  <a:srgbClr val="000099"/>
                </a:solidFill>
                <a:latin typeface="Tahoma" pitchFamily="34" charset="0"/>
              </a:rPr>
              <a:t>	(includes the default router: </a:t>
            </a:r>
            <a:r>
              <a:rPr lang="zh-TW" altLang="en-US" b="1">
                <a:solidFill>
                  <a:srgbClr val="000099"/>
                </a:solidFill>
                <a:latin typeface="Tahoma" pitchFamily="34" charset="0"/>
              </a:rPr>
              <a:t>“</a:t>
            </a:r>
            <a:r>
              <a:rPr lang="en-US" altLang="zh-TW" b="1">
                <a:solidFill>
                  <a:srgbClr val="000099"/>
                </a:solidFill>
                <a:latin typeface="Tahoma" pitchFamily="34" charset="0"/>
              </a:rPr>
              <a:t>lr-0</a:t>
            </a:r>
            <a:r>
              <a:rPr lang="zh-TW" altLang="en-US" b="1">
                <a:solidFill>
                  <a:srgbClr val="000099"/>
                </a:solidFill>
                <a:latin typeface="Tahoma" pitchFamily="34" charset="0"/>
              </a:rPr>
              <a:t>”</a:t>
            </a:r>
            <a:r>
              <a:rPr lang="en-US" altLang="zh-TW" b="1">
                <a:solidFill>
                  <a:srgbClr val="000099"/>
                </a:solidFill>
                <a:latin typeface="Tahoma" pitchFamily="34" charset="0"/>
              </a:rPr>
              <a:t>)</a:t>
            </a:r>
          </a:p>
          <a:p>
            <a:pPr marL="346075" indent="-346075">
              <a:spcBef>
                <a:spcPct val="10000"/>
              </a:spcBef>
              <a:spcAft>
                <a:spcPct val="10000"/>
              </a:spcAft>
              <a:buClr>
                <a:srgbClr val="0C479D"/>
              </a:buClr>
              <a:buSzPct val="80000"/>
              <a:buFont typeface="Wingdings" pitchFamily="2" charset="2"/>
              <a:buChar char="u"/>
            </a:pPr>
            <a:r>
              <a:rPr lang="en-US" altLang="zh-TW" b="1">
                <a:solidFill>
                  <a:srgbClr val="000099"/>
                </a:solidFill>
                <a:latin typeface="Tahoma" pitchFamily="34" charset="0"/>
              </a:rPr>
              <a:t>Independent routing planes</a:t>
            </a:r>
          </a:p>
          <a:p>
            <a:pPr marL="346075" indent="-346075">
              <a:spcBef>
                <a:spcPct val="10000"/>
              </a:spcBef>
              <a:spcAft>
                <a:spcPct val="10000"/>
              </a:spcAft>
              <a:buClr>
                <a:srgbClr val="0C479D"/>
              </a:buClr>
              <a:buSzPct val="80000"/>
              <a:buFont typeface="Wingdings" pitchFamily="2" charset="2"/>
              <a:buChar char="u"/>
            </a:pPr>
            <a:r>
              <a:rPr lang="en-US" altLang="zh-TW" b="1">
                <a:solidFill>
                  <a:srgbClr val="000099"/>
                </a:solidFill>
                <a:latin typeface="Tahoma" pitchFamily="34" charset="0"/>
              </a:rPr>
              <a:t>Isolated with separate processes &amp; memory space</a:t>
            </a:r>
          </a:p>
        </p:txBody>
      </p:sp>
      <p:sp>
        <p:nvSpPr>
          <p:cNvPr id="850987" name="Rectangle 43"/>
          <p:cNvSpPr>
            <a:spLocks noGrp="1" noChangeArrowheads="1"/>
          </p:cNvSpPr>
          <p:nvPr>
            <p:ph type="title"/>
          </p:nvPr>
        </p:nvSpPr>
        <p:spPr/>
        <p:txBody>
          <a:bodyPr/>
          <a:lstStyle/>
          <a:p>
            <a:pPr>
              <a:defRPr/>
            </a:pPr>
            <a:r>
              <a:rPr lang="en-US" altLang="zh-TW" smtClean="0"/>
              <a:t>Logical Routers - Design</a:t>
            </a:r>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3" name="Picture 2"/>
          <p:cNvPicPr>
            <a:picLocks noChangeAspect="1" noChangeArrowheads="1"/>
          </p:cNvPicPr>
          <p:nvPr/>
        </p:nvPicPr>
        <p:blipFill>
          <a:blip r:embed="rId2"/>
          <a:srcRect/>
          <a:stretch>
            <a:fillRect/>
          </a:stretch>
        </p:blipFill>
        <p:spPr bwMode="auto">
          <a:xfrm>
            <a:off x="1187450" y="1341438"/>
            <a:ext cx="6551613" cy="4733925"/>
          </a:xfrm>
          <a:prstGeom prst="rect">
            <a:avLst/>
          </a:prstGeom>
          <a:noFill/>
          <a:ln w="9525">
            <a:noFill/>
            <a:miter lim="800000"/>
            <a:headEnd/>
            <a:tailEnd/>
          </a:ln>
        </p:spPr>
      </p:pic>
      <p:sp>
        <p:nvSpPr>
          <p:cNvPr id="852995" name="Rectangle 3"/>
          <p:cNvSpPr>
            <a:spLocks noGrp="1" noChangeArrowheads="1"/>
          </p:cNvSpPr>
          <p:nvPr>
            <p:ph type="title"/>
          </p:nvPr>
        </p:nvSpPr>
        <p:spPr/>
        <p:txBody>
          <a:bodyPr/>
          <a:lstStyle/>
          <a:p>
            <a:pPr>
              <a:defRPr/>
            </a:pPr>
            <a:r>
              <a:rPr lang="en-US" altLang="zh-TW" smtClean="0"/>
              <a:t>Logical Router - Concept</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ChangeArrowheads="1"/>
          </p:cNvSpPr>
          <p:nvPr/>
        </p:nvSpPr>
        <p:spPr bwMode="auto">
          <a:xfrm>
            <a:off x="512763" y="1068388"/>
            <a:ext cx="4059237" cy="5043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09" tIns="45704" rIns="91409" bIns="45704"/>
          <a:lstStyle/>
          <a:p>
            <a:pPr marL="400050" indent="-400050">
              <a:lnSpc>
                <a:spcPct val="90000"/>
              </a:lnSpc>
              <a:spcBef>
                <a:spcPct val="10000"/>
              </a:spcBef>
              <a:spcAft>
                <a:spcPct val="10000"/>
              </a:spcAft>
              <a:buClr>
                <a:srgbClr val="0C479D"/>
              </a:buClr>
              <a:buSzPct val="80000"/>
              <a:buFont typeface="Wingdings" pitchFamily="2" charset="2"/>
              <a:buChar char="u"/>
              <a:tabLst>
                <a:tab pos="1257300" algn="l"/>
                <a:tab pos="1712913" algn="l"/>
                <a:tab pos="2171700" algn="l"/>
              </a:tabLst>
            </a:pPr>
            <a:r>
              <a:rPr lang="en-US" altLang="zh-TW" b="1">
                <a:solidFill>
                  <a:srgbClr val="000099"/>
                </a:solidFill>
                <a:latin typeface="Tahoma" pitchFamily="34" charset="0"/>
              </a:rPr>
              <a:t>Create Logical Router:</a:t>
            </a:r>
          </a:p>
          <a:p>
            <a:pPr marL="914400" lvl="1" indent="-342900">
              <a:lnSpc>
                <a:spcPct val="70000"/>
              </a:lnSpc>
              <a:spcBef>
                <a:spcPct val="10000"/>
              </a:spcBef>
              <a:spcAft>
                <a:spcPct val="10000"/>
              </a:spcAft>
              <a:buClr>
                <a:srgbClr val="0C479D"/>
              </a:buClr>
              <a:buSzPct val="85000"/>
              <a:buFont typeface="Wingdings" pitchFamily="2" charset="2"/>
              <a:buNone/>
              <a:tabLst>
                <a:tab pos="1257300" algn="l"/>
                <a:tab pos="1712913" algn="l"/>
                <a:tab pos="2171700" algn="l"/>
              </a:tabLst>
            </a:pPr>
            <a:r>
              <a:rPr lang="en-US" altLang="zh-TW" sz="1400">
                <a:solidFill>
                  <a:srgbClr val="000099"/>
                </a:solidFill>
                <a:latin typeface="Courier New" pitchFamily="49" charset="0"/>
              </a:rPr>
              <a:t>	</a:t>
            </a:r>
            <a:r>
              <a:rPr lang="en-US" altLang="zh-TW" sz="1400">
                <a:solidFill>
                  <a:srgbClr val="000099"/>
                </a:solidFill>
                <a:latin typeface="Tahoma" pitchFamily="34" charset="0"/>
              </a:rPr>
              <a:t>[edit]</a:t>
            </a:r>
          </a:p>
          <a:p>
            <a:pPr marL="914400" lvl="1" indent="-342900">
              <a:lnSpc>
                <a:spcPct val="70000"/>
              </a:lnSpc>
              <a:spcBef>
                <a:spcPct val="10000"/>
              </a:spcBef>
              <a:spcAft>
                <a:spcPct val="10000"/>
              </a:spcAft>
              <a:buClr>
                <a:srgbClr val="0C479D"/>
              </a:buClr>
              <a:buSzPct val="85000"/>
              <a:buFont typeface="Wingdings" pitchFamily="2" charset="2"/>
              <a:buNone/>
              <a:tabLst>
                <a:tab pos="1257300" algn="l"/>
                <a:tab pos="1712913" algn="l"/>
                <a:tab pos="2171700" algn="l"/>
              </a:tabLst>
            </a:pPr>
            <a:r>
              <a:rPr lang="en-US" altLang="zh-TW" sz="1400">
                <a:solidFill>
                  <a:srgbClr val="000099"/>
                </a:solidFill>
                <a:latin typeface="Tahoma" pitchFamily="34" charset="0"/>
              </a:rPr>
              <a:t>	user@host# set logical-router lrx</a:t>
            </a:r>
          </a:p>
          <a:p>
            <a:pPr marL="914400" lvl="1" indent="-342900">
              <a:lnSpc>
                <a:spcPct val="90000"/>
              </a:lnSpc>
              <a:spcBef>
                <a:spcPct val="10000"/>
              </a:spcBef>
              <a:spcAft>
                <a:spcPct val="10000"/>
              </a:spcAft>
              <a:buClr>
                <a:srgbClr val="0C479D"/>
              </a:buClr>
              <a:buSzPct val="85000"/>
              <a:buFont typeface="Wingdings" pitchFamily="2" charset="2"/>
              <a:buNone/>
              <a:tabLst>
                <a:tab pos="1257300" algn="l"/>
                <a:tab pos="1712913" algn="l"/>
                <a:tab pos="2171700" algn="l"/>
              </a:tabLst>
            </a:pPr>
            <a:r>
              <a:rPr lang="en-US" altLang="zh-TW" sz="1400" b="1">
                <a:solidFill>
                  <a:srgbClr val="000099"/>
                </a:solidFill>
                <a:latin typeface="Tahoma" pitchFamily="34" charset="0"/>
              </a:rPr>
              <a:t>	</a:t>
            </a:r>
          </a:p>
          <a:p>
            <a:pPr marL="400050" indent="-400050">
              <a:lnSpc>
                <a:spcPct val="90000"/>
              </a:lnSpc>
              <a:spcBef>
                <a:spcPct val="10000"/>
              </a:spcBef>
              <a:spcAft>
                <a:spcPct val="10000"/>
              </a:spcAft>
              <a:buClr>
                <a:srgbClr val="0C479D"/>
              </a:buClr>
              <a:buSzPct val="80000"/>
              <a:buFont typeface="Wingdings" pitchFamily="2" charset="2"/>
              <a:buChar char="u"/>
              <a:tabLst>
                <a:tab pos="1257300" algn="l"/>
                <a:tab pos="1712913" algn="l"/>
                <a:tab pos="2171700" algn="l"/>
              </a:tabLst>
            </a:pPr>
            <a:r>
              <a:rPr lang="en-US" altLang="zh-TW" b="1">
                <a:solidFill>
                  <a:srgbClr val="000099"/>
                </a:solidFill>
                <a:latin typeface="Tahoma" pitchFamily="34" charset="0"/>
              </a:rPr>
              <a:t>In configuration mode, move to Logical Router level. The hierarchy prompt appears as:</a:t>
            </a:r>
          </a:p>
          <a:p>
            <a:pPr marL="914400" lvl="1" indent="-342900">
              <a:lnSpc>
                <a:spcPct val="70000"/>
              </a:lnSpc>
              <a:spcBef>
                <a:spcPct val="10000"/>
              </a:spcBef>
              <a:spcAft>
                <a:spcPct val="10000"/>
              </a:spcAft>
              <a:buClr>
                <a:srgbClr val="0C479D"/>
              </a:buClr>
              <a:buSzPct val="85000"/>
              <a:buFont typeface="Wingdings" pitchFamily="2" charset="2"/>
              <a:buNone/>
              <a:tabLst>
                <a:tab pos="1257300" algn="l"/>
                <a:tab pos="1712913" algn="l"/>
                <a:tab pos="2171700" algn="l"/>
              </a:tabLst>
            </a:pPr>
            <a:r>
              <a:rPr lang="en-US" altLang="zh-TW" sz="1400">
                <a:solidFill>
                  <a:srgbClr val="000099"/>
                </a:solidFill>
                <a:latin typeface="Courier New" pitchFamily="49" charset="0"/>
              </a:rPr>
              <a:t>	</a:t>
            </a:r>
            <a:r>
              <a:rPr lang="en-US" altLang="zh-TW" sz="1400">
                <a:solidFill>
                  <a:srgbClr val="000099"/>
                </a:solidFill>
                <a:latin typeface="Tahoma" pitchFamily="34" charset="0"/>
              </a:rPr>
              <a:t>[edit]</a:t>
            </a:r>
          </a:p>
          <a:p>
            <a:pPr marL="914400" lvl="1" indent="-342900">
              <a:lnSpc>
                <a:spcPct val="70000"/>
              </a:lnSpc>
              <a:spcBef>
                <a:spcPct val="10000"/>
              </a:spcBef>
              <a:spcAft>
                <a:spcPct val="10000"/>
              </a:spcAft>
              <a:buClr>
                <a:srgbClr val="0C479D"/>
              </a:buClr>
              <a:buSzPct val="85000"/>
              <a:buFont typeface="Wingdings" pitchFamily="2" charset="2"/>
              <a:buNone/>
              <a:tabLst>
                <a:tab pos="1257300" algn="l"/>
                <a:tab pos="1712913" algn="l"/>
                <a:tab pos="2171700" algn="l"/>
              </a:tabLst>
            </a:pPr>
            <a:r>
              <a:rPr lang="en-US" altLang="zh-TW" sz="1400">
                <a:solidFill>
                  <a:srgbClr val="000099"/>
                </a:solidFill>
                <a:latin typeface="Tahoma" pitchFamily="34" charset="0"/>
              </a:rPr>
              <a:t>	user@host# edit logical-router lrx</a:t>
            </a:r>
          </a:p>
          <a:p>
            <a:pPr marL="914400" lvl="1" indent="-342900">
              <a:lnSpc>
                <a:spcPct val="70000"/>
              </a:lnSpc>
              <a:spcBef>
                <a:spcPct val="10000"/>
              </a:spcBef>
              <a:spcAft>
                <a:spcPct val="10000"/>
              </a:spcAft>
              <a:buClr>
                <a:srgbClr val="0C479D"/>
              </a:buClr>
              <a:buSzPct val="85000"/>
              <a:buFont typeface="Wingdings" pitchFamily="2" charset="2"/>
              <a:buNone/>
              <a:tabLst>
                <a:tab pos="1257300" algn="l"/>
                <a:tab pos="1712913" algn="l"/>
                <a:tab pos="2171700" algn="l"/>
              </a:tabLst>
            </a:pPr>
            <a:endParaRPr lang="en-US" altLang="zh-TW" sz="1400">
              <a:solidFill>
                <a:srgbClr val="000099"/>
              </a:solidFill>
              <a:latin typeface="Tahoma" pitchFamily="34" charset="0"/>
            </a:endParaRPr>
          </a:p>
          <a:p>
            <a:pPr marL="914400" lvl="1" indent="-342900">
              <a:lnSpc>
                <a:spcPct val="70000"/>
              </a:lnSpc>
              <a:spcBef>
                <a:spcPct val="10000"/>
              </a:spcBef>
              <a:spcAft>
                <a:spcPct val="10000"/>
              </a:spcAft>
              <a:buClr>
                <a:srgbClr val="0C479D"/>
              </a:buClr>
              <a:buSzPct val="85000"/>
              <a:buFont typeface="Wingdings" pitchFamily="2" charset="2"/>
              <a:buNone/>
              <a:tabLst>
                <a:tab pos="1257300" algn="l"/>
                <a:tab pos="1712913" algn="l"/>
                <a:tab pos="2171700" algn="l"/>
              </a:tabLst>
            </a:pPr>
            <a:r>
              <a:rPr lang="en-US" altLang="zh-TW" sz="1400">
                <a:solidFill>
                  <a:srgbClr val="000099"/>
                </a:solidFill>
                <a:latin typeface="Tahoma" pitchFamily="34" charset="0"/>
              </a:rPr>
              <a:t>	[edit logical-routers lrx]</a:t>
            </a:r>
          </a:p>
          <a:p>
            <a:pPr marL="914400" lvl="1" indent="-342900">
              <a:lnSpc>
                <a:spcPct val="70000"/>
              </a:lnSpc>
              <a:spcBef>
                <a:spcPct val="10000"/>
              </a:spcBef>
              <a:spcAft>
                <a:spcPct val="10000"/>
              </a:spcAft>
              <a:buClr>
                <a:srgbClr val="0C479D"/>
              </a:buClr>
              <a:buSzPct val="85000"/>
              <a:buFont typeface="Wingdings" pitchFamily="2" charset="2"/>
              <a:buNone/>
              <a:tabLst>
                <a:tab pos="1257300" algn="l"/>
                <a:tab pos="1712913" algn="l"/>
                <a:tab pos="2171700" algn="l"/>
              </a:tabLst>
            </a:pPr>
            <a:r>
              <a:rPr lang="en-US" altLang="zh-TW" sz="1400">
                <a:solidFill>
                  <a:srgbClr val="000099"/>
                </a:solidFill>
                <a:latin typeface="Tahoma" pitchFamily="34" charset="0"/>
              </a:rPr>
              <a:t>	user@host# set ?</a:t>
            </a:r>
          </a:p>
          <a:p>
            <a:pPr marL="914400" lvl="1" indent="-342900">
              <a:lnSpc>
                <a:spcPct val="70000"/>
              </a:lnSpc>
              <a:spcBef>
                <a:spcPct val="10000"/>
              </a:spcBef>
              <a:spcAft>
                <a:spcPct val="10000"/>
              </a:spcAft>
              <a:buClr>
                <a:srgbClr val="0C479D"/>
              </a:buClr>
              <a:buSzPct val="85000"/>
              <a:buFont typeface="Wingdings" pitchFamily="2" charset="2"/>
              <a:buNone/>
              <a:tabLst>
                <a:tab pos="1257300" algn="l"/>
                <a:tab pos="1712913" algn="l"/>
                <a:tab pos="2171700" algn="l"/>
              </a:tabLst>
            </a:pPr>
            <a:r>
              <a:rPr lang="en-US" altLang="zh-TW" sz="1400">
                <a:solidFill>
                  <a:srgbClr val="000099"/>
                </a:solidFill>
                <a:latin typeface="Tahoma" pitchFamily="34" charset="0"/>
              </a:rPr>
              <a:t>	Possible completions:</a:t>
            </a:r>
          </a:p>
          <a:p>
            <a:pPr marL="914400" lvl="1" indent="-342900">
              <a:lnSpc>
                <a:spcPct val="70000"/>
              </a:lnSpc>
              <a:spcBef>
                <a:spcPct val="10000"/>
              </a:spcBef>
              <a:spcAft>
                <a:spcPct val="10000"/>
              </a:spcAft>
              <a:buClr>
                <a:srgbClr val="0C479D"/>
              </a:buClr>
              <a:buSzPct val="85000"/>
              <a:buFont typeface="Wingdings" pitchFamily="2" charset="2"/>
              <a:buNone/>
              <a:tabLst>
                <a:tab pos="1257300" algn="l"/>
                <a:tab pos="1712913" algn="l"/>
                <a:tab pos="2171700" algn="l"/>
              </a:tabLst>
            </a:pPr>
            <a:r>
              <a:rPr lang="en-US" altLang="zh-TW" sz="1400">
                <a:solidFill>
                  <a:srgbClr val="000099"/>
                </a:solidFill>
                <a:latin typeface="Tahoma" pitchFamily="34" charset="0"/>
              </a:rPr>
              <a:t>	……</a:t>
            </a:r>
          </a:p>
          <a:p>
            <a:pPr marL="914400" lvl="1" indent="-342900">
              <a:lnSpc>
                <a:spcPct val="70000"/>
              </a:lnSpc>
              <a:spcBef>
                <a:spcPct val="10000"/>
              </a:spcBef>
              <a:spcAft>
                <a:spcPct val="10000"/>
              </a:spcAft>
              <a:buClr>
                <a:srgbClr val="0C479D"/>
              </a:buClr>
              <a:buSzPct val="85000"/>
              <a:buFont typeface="Wingdings" pitchFamily="2" charset="2"/>
              <a:buNone/>
              <a:tabLst>
                <a:tab pos="1257300" algn="l"/>
                <a:tab pos="1712913" algn="l"/>
                <a:tab pos="2171700" algn="l"/>
              </a:tabLst>
            </a:pPr>
            <a:r>
              <a:rPr lang="en-US" altLang="zh-TW" sz="1400">
                <a:solidFill>
                  <a:srgbClr val="000099"/>
                </a:solidFill>
                <a:latin typeface="Tahoma" pitchFamily="34" charset="0"/>
              </a:rPr>
              <a:t>	&gt; interfaces</a:t>
            </a:r>
          </a:p>
          <a:p>
            <a:pPr marL="914400" lvl="1" indent="-342900">
              <a:lnSpc>
                <a:spcPct val="70000"/>
              </a:lnSpc>
              <a:spcBef>
                <a:spcPct val="10000"/>
              </a:spcBef>
              <a:spcAft>
                <a:spcPct val="10000"/>
              </a:spcAft>
              <a:buClr>
                <a:srgbClr val="0C479D"/>
              </a:buClr>
              <a:buSzPct val="85000"/>
              <a:buFont typeface="Wingdings" pitchFamily="2" charset="2"/>
              <a:buNone/>
              <a:tabLst>
                <a:tab pos="1257300" algn="l"/>
                <a:tab pos="1712913" algn="l"/>
                <a:tab pos="2171700" algn="l"/>
              </a:tabLst>
            </a:pPr>
            <a:r>
              <a:rPr lang="en-US" altLang="zh-TW" sz="1400">
                <a:solidFill>
                  <a:srgbClr val="000099"/>
                </a:solidFill>
                <a:latin typeface="Tahoma" pitchFamily="34" charset="0"/>
              </a:rPr>
              <a:t>	&gt; policy-options</a:t>
            </a:r>
          </a:p>
          <a:p>
            <a:pPr marL="914400" lvl="1" indent="-342900">
              <a:lnSpc>
                <a:spcPct val="70000"/>
              </a:lnSpc>
              <a:spcBef>
                <a:spcPct val="10000"/>
              </a:spcBef>
              <a:spcAft>
                <a:spcPct val="10000"/>
              </a:spcAft>
              <a:buClr>
                <a:srgbClr val="0C479D"/>
              </a:buClr>
              <a:buSzPct val="85000"/>
              <a:buFont typeface="Wingdings" pitchFamily="2" charset="2"/>
              <a:buNone/>
              <a:tabLst>
                <a:tab pos="1257300" algn="l"/>
                <a:tab pos="1712913" algn="l"/>
                <a:tab pos="2171700" algn="l"/>
              </a:tabLst>
            </a:pPr>
            <a:r>
              <a:rPr lang="en-US" altLang="zh-TW" sz="1400">
                <a:solidFill>
                  <a:srgbClr val="000099"/>
                </a:solidFill>
                <a:latin typeface="Tahoma" pitchFamily="34" charset="0"/>
              </a:rPr>
              <a:t>	&gt; protocols</a:t>
            </a:r>
          </a:p>
          <a:p>
            <a:pPr marL="914400" lvl="1" indent="-342900">
              <a:lnSpc>
                <a:spcPct val="70000"/>
              </a:lnSpc>
              <a:spcBef>
                <a:spcPct val="10000"/>
              </a:spcBef>
              <a:spcAft>
                <a:spcPct val="10000"/>
              </a:spcAft>
              <a:buClr>
                <a:srgbClr val="0C479D"/>
              </a:buClr>
              <a:buSzPct val="85000"/>
              <a:buFont typeface="Wingdings" pitchFamily="2" charset="2"/>
              <a:buNone/>
              <a:tabLst>
                <a:tab pos="1257300" algn="l"/>
                <a:tab pos="1712913" algn="l"/>
                <a:tab pos="2171700" algn="l"/>
              </a:tabLst>
            </a:pPr>
            <a:r>
              <a:rPr lang="en-US" altLang="zh-TW" sz="1400">
                <a:solidFill>
                  <a:srgbClr val="000099"/>
                </a:solidFill>
                <a:latin typeface="Tahoma" pitchFamily="34" charset="0"/>
              </a:rPr>
              <a:t>	&gt; routing-options</a:t>
            </a:r>
          </a:p>
          <a:p>
            <a:pPr marL="914400" lvl="1" indent="-342900">
              <a:lnSpc>
                <a:spcPct val="70000"/>
              </a:lnSpc>
              <a:spcBef>
                <a:spcPct val="10000"/>
              </a:spcBef>
              <a:spcAft>
                <a:spcPct val="10000"/>
              </a:spcAft>
              <a:buClr>
                <a:srgbClr val="0C479D"/>
              </a:buClr>
              <a:buSzPct val="85000"/>
              <a:buFont typeface="Wingdings" pitchFamily="2" charset="2"/>
              <a:buNone/>
              <a:tabLst>
                <a:tab pos="1257300" algn="l"/>
                <a:tab pos="1712913" algn="l"/>
                <a:tab pos="2171700" algn="l"/>
              </a:tabLst>
            </a:pPr>
            <a:r>
              <a:rPr lang="en-US" altLang="zh-TW" sz="1400">
                <a:solidFill>
                  <a:srgbClr val="000099"/>
                </a:solidFill>
                <a:latin typeface="Tahoma" pitchFamily="34" charset="0"/>
              </a:rPr>
              <a:t>	……</a:t>
            </a:r>
          </a:p>
          <a:p>
            <a:pPr marL="914400" lvl="1" indent="-342900">
              <a:lnSpc>
                <a:spcPct val="70000"/>
              </a:lnSpc>
              <a:spcBef>
                <a:spcPct val="10000"/>
              </a:spcBef>
              <a:spcAft>
                <a:spcPct val="10000"/>
              </a:spcAft>
              <a:buClr>
                <a:srgbClr val="0C479D"/>
              </a:buClr>
              <a:buSzPct val="85000"/>
              <a:buFont typeface="Wingdings" pitchFamily="2" charset="2"/>
              <a:buNone/>
              <a:tabLst>
                <a:tab pos="1257300" algn="l"/>
                <a:tab pos="1712913" algn="l"/>
                <a:tab pos="2171700" algn="l"/>
              </a:tabLst>
            </a:pPr>
            <a:endParaRPr lang="en-US" altLang="zh-TW" sz="1400">
              <a:solidFill>
                <a:srgbClr val="000099"/>
              </a:solidFill>
              <a:latin typeface="Tahoma" pitchFamily="34" charset="0"/>
            </a:endParaRPr>
          </a:p>
          <a:p>
            <a:pPr marL="914400" lvl="1" indent="-342900">
              <a:lnSpc>
                <a:spcPct val="70000"/>
              </a:lnSpc>
              <a:spcBef>
                <a:spcPct val="10000"/>
              </a:spcBef>
              <a:spcAft>
                <a:spcPct val="10000"/>
              </a:spcAft>
              <a:buClr>
                <a:srgbClr val="0C479D"/>
              </a:buClr>
              <a:buSzPct val="85000"/>
              <a:buFont typeface="Wingdings" pitchFamily="2" charset="2"/>
              <a:buNone/>
              <a:tabLst>
                <a:tab pos="1257300" algn="l"/>
                <a:tab pos="1712913" algn="l"/>
                <a:tab pos="2171700" algn="l"/>
              </a:tabLst>
            </a:pPr>
            <a:r>
              <a:rPr lang="en-US" altLang="zh-TW" sz="1400">
                <a:solidFill>
                  <a:srgbClr val="000099"/>
                </a:solidFill>
                <a:latin typeface="Tahoma" pitchFamily="34" charset="0"/>
              </a:rPr>
              <a:t>	[edit logical-routers lrx]</a:t>
            </a:r>
          </a:p>
          <a:p>
            <a:pPr marL="914400" lvl="1" indent="-342900">
              <a:lnSpc>
                <a:spcPct val="70000"/>
              </a:lnSpc>
              <a:spcBef>
                <a:spcPct val="10000"/>
              </a:spcBef>
              <a:spcAft>
                <a:spcPct val="10000"/>
              </a:spcAft>
              <a:buClr>
                <a:srgbClr val="0C479D"/>
              </a:buClr>
              <a:buSzPct val="85000"/>
              <a:buFont typeface="Wingdings" pitchFamily="2" charset="2"/>
              <a:buNone/>
              <a:tabLst>
                <a:tab pos="1257300" algn="l"/>
                <a:tab pos="1712913" algn="l"/>
                <a:tab pos="2171700" algn="l"/>
              </a:tabLst>
            </a:pPr>
            <a:r>
              <a:rPr lang="en-US" altLang="zh-TW" sz="1400">
                <a:solidFill>
                  <a:srgbClr val="000099"/>
                </a:solidFill>
                <a:latin typeface="Tahoma" pitchFamily="34" charset="0"/>
              </a:rPr>
              <a:t>	user@host# top</a:t>
            </a:r>
          </a:p>
          <a:p>
            <a:pPr marL="914400" lvl="1" indent="-342900">
              <a:lnSpc>
                <a:spcPct val="70000"/>
              </a:lnSpc>
              <a:spcBef>
                <a:spcPct val="10000"/>
              </a:spcBef>
              <a:spcAft>
                <a:spcPct val="10000"/>
              </a:spcAft>
              <a:buClr>
                <a:srgbClr val="0C479D"/>
              </a:buClr>
              <a:buSzPct val="85000"/>
              <a:buFont typeface="Wingdings" pitchFamily="2" charset="2"/>
              <a:buNone/>
              <a:tabLst>
                <a:tab pos="1257300" algn="l"/>
                <a:tab pos="1712913" algn="l"/>
                <a:tab pos="2171700" algn="l"/>
              </a:tabLst>
            </a:pPr>
            <a:endParaRPr lang="en-US" altLang="zh-TW" sz="1400">
              <a:solidFill>
                <a:srgbClr val="000099"/>
              </a:solidFill>
              <a:latin typeface="Tahoma" pitchFamily="34" charset="0"/>
            </a:endParaRPr>
          </a:p>
          <a:p>
            <a:pPr marL="914400" lvl="1" indent="-342900">
              <a:lnSpc>
                <a:spcPct val="70000"/>
              </a:lnSpc>
              <a:spcBef>
                <a:spcPct val="10000"/>
              </a:spcBef>
              <a:spcAft>
                <a:spcPct val="10000"/>
              </a:spcAft>
              <a:buClr>
                <a:srgbClr val="0C479D"/>
              </a:buClr>
              <a:buSzPct val="85000"/>
              <a:buFont typeface="Wingdings" pitchFamily="2" charset="2"/>
              <a:buNone/>
              <a:tabLst>
                <a:tab pos="1257300" algn="l"/>
                <a:tab pos="1712913" algn="l"/>
                <a:tab pos="2171700" algn="l"/>
              </a:tabLst>
            </a:pPr>
            <a:r>
              <a:rPr lang="en-US" altLang="zh-TW" sz="1400">
                <a:solidFill>
                  <a:srgbClr val="000099"/>
                </a:solidFill>
                <a:latin typeface="Tahoma" pitchFamily="34" charset="0"/>
              </a:rPr>
              <a:t>	[edit]</a:t>
            </a:r>
          </a:p>
          <a:p>
            <a:pPr marL="914400" lvl="1" indent="-342900">
              <a:lnSpc>
                <a:spcPct val="70000"/>
              </a:lnSpc>
              <a:spcBef>
                <a:spcPct val="10000"/>
              </a:spcBef>
              <a:spcAft>
                <a:spcPct val="10000"/>
              </a:spcAft>
              <a:buClr>
                <a:srgbClr val="0C479D"/>
              </a:buClr>
              <a:buSzPct val="85000"/>
              <a:buFont typeface="Wingdings" pitchFamily="2" charset="2"/>
              <a:buNone/>
              <a:tabLst>
                <a:tab pos="1257300" algn="l"/>
                <a:tab pos="1712913" algn="l"/>
                <a:tab pos="2171700" algn="l"/>
              </a:tabLst>
            </a:pPr>
            <a:r>
              <a:rPr lang="en-US" altLang="zh-TW" sz="1400">
                <a:solidFill>
                  <a:srgbClr val="000099"/>
                </a:solidFill>
                <a:latin typeface="Tahoma" pitchFamily="34" charset="0"/>
              </a:rPr>
              <a:t>	user@host#</a:t>
            </a:r>
          </a:p>
          <a:p>
            <a:pPr marL="914400" lvl="1" indent="-342900">
              <a:lnSpc>
                <a:spcPct val="90000"/>
              </a:lnSpc>
              <a:spcBef>
                <a:spcPct val="10000"/>
              </a:spcBef>
              <a:spcAft>
                <a:spcPct val="10000"/>
              </a:spcAft>
              <a:buClr>
                <a:srgbClr val="0C479D"/>
              </a:buClr>
              <a:buSzPct val="85000"/>
              <a:buFont typeface="Wingdings" pitchFamily="2" charset="2"/>
              <a:buNone/>
              <a:tabLst>
                <a:tab pos="1257300" algn="l"/>
                <a:tab pos="1712913" algn="l"/>
                <a:tab pos="2171700" algn="l"/>
              </a:tabLst>
            </a:pPr>
            <a:endParaRPr lang="en-US" altLang="zh-TW" sz="1400">
              <a:solidFill>
                <a:srgbClr val="000099"/>
              </a:solidFill>
              <a:latin typeface="Tahoma" pitchFamily="34" charset="0"/>
            </a:endParaRPr>
          </a:p>
          <a:p>
            <a:pPr marL="400050" indent="-400050">
              <a:lnSpc>
                <a:spcPct val="90000"/>
              </a:lnSpc>
              <a:spcBef>
                <a:spcPct val="10000"/>
              </a:spcBef>
              <a:spcAft>
                <a:spcPct val="10000"/>
              </a:spcAft>
              <a:buClr>
                <a:srgbClr val="0C479D"/>
              </a:buClr>
              <a:buSzPct val="80000"/>
              <a:buFont typeface="Wingdings" pitchFamily="2" charset="2"/>
              <a:buChar char="u"/>
              <a:tabLst>
                <a:tab pos="1257300" algn="l"/>
                <a:tab pos="1712913" algn="l"/>
                <a:tab pos="2171700" algn="l"/>
              </a:tabLst>
            </a:pPr>
            <a:endParaRPr lang="zh-TW" altLang="en-US" b="1">
              <a:solidFill>
                <a:srgbClr val="000099"/>
              </a:solidFill>
              <a:latin typeface="Tahoma" pitchFamily="34" charset="0"/>
            </a:endParaRPr>
          </a:p>
        </p:txBody>
      </p:sp>
      <p:sp>
        <p:nvSpPr>
          <p:cNvPr id="854019" name="Rectangle 3"/>
          <p:cNvSpPr>
            <a:spLocks noGrp="1" noChangeArrowheads="1"/>
          </p:cNvSpPr>
          <p:nvPr>
            <p:ph type="title"/>
          </p:nvPr>
        </p:nvSpPr>
        <p:spPr>
          <a:xfrm>
            <a:off x="611188" y="152400"/>
            <a:ext cx="8281987" cy="792163"/>
          </a:xfrm>
        </p:spPr>
        <p:txBody>
          <a:bodyPr/>
          <a:lstStyle/>
          <a:p>
            <a:r>
              <a:rPr lang="en-US" altLang="zh-TW" smtClean="0"/>
              <a:t>Logical Routers – Configuration &amp; Operation</a:t>
            </a:r>
          </a:p>
        </p:txBody>
      </p:sp>
      <p:sp>
        <p:nvSpPr>
          <p:cNvPr id="854020" name="Rectangle 4"/>
          <p:cNvSpPr>
            <a:spLocks noChangeArrowheads="1"/>
          </p:cNvSpPr>
          <p:nvPr/>
        </p:nvSpPr>
        <p:spPr bwMode="auto">
          <a:xfrm>
            <a:off x="4716463" y="1052513"/>
            <a:ext cx="4059237" cy="5043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09" tIns="45704" rIns="91409" bIns="45704"/>
          <a:lstStyle/>
          <a:p>
            <a:pPr marL="400050" indent="-400050">
              <a:lnSpc>
                <a:spcPct val="90000"/>
              </a:lnSpc>
              <a:spcBef>
                <a:spcPct val="10000"/>
              </a:spcBef>
              <a:spcAft>
                <a:spcPct val="10000"/>
              </a:spcAft>
              <a:buClr>
                <a:srgbClr val="0C479D"/>
              </a:buClr>
              <a:buSzPct val="80000"/>
              <a:buFont typeface="Wingdings" pitchFamily="2" charset="2"/>
              <a:buChar char="u"/>
              <a:tabLst>
                <a:tab pos="1257300" algn="l"/>
                <a:tab pos="1712913" algn="l"/>
                <a:tab pos="2171700" algn="l"/>
              </a:tabLst>
            </a:pPr>
            <a:r>
              <a:rPr lang="en-US" altLang="zh-TW" b="1">
                <a:solidFill>
                  <a:srgbClr val="000099"/>
                </a:solidFill>
                <a:latin typeface="Tahoma" pitchFamily="34" charset="0"/>
              </a:rPr>
              <a:t>Change operation view to Logical Router. The LR name string is added as a suffix to the prompt:</a:t>
            </a:r>
          </a:p>
          <a:p>
            <a:pPr marL="914400" lvl="1" indent="-342900">
              <a:lnSpc>
                <a:spcPct val="70000"/>
              </a:lnSpc>
              <a:spcBef>
                <a:spcPct val="10000"/>
              </a:spcBef>
              <a:spcAft>
                <a:spcPct val="10000"/>
              </a:spcAft>
              <a:buClr>
                <a:srgbClr val="0C479D"/>
              </a:buClr>
              <a:buSzPct val="85000"/>
              <a:buFont typeface="Wingdings" pitchFamily="2" charset="2"/>
              <a:buNone/>
              <a:tabLst>
                <a:tab pos="1257300" algn="l"/>
                <a:tab pos="1712913" algn="l"/>
                <a:tab pos="2171700" algn="l"/>
              </a:tabLst>
            </a:pPr>
            <a:r>
              <a:rPr lang="en-US" altLang="zh-TW" sz="1400">
                <a:solidFill>
                  <a:srgbClr val="000099"/>
                </a:solidFill>
                <a:latin typeface="Courier New" pitchFamily="49" charset="0"/>
              </a:rPr>
              <a:t>	</a:t>
            </a:r>
            <a:r>
              <a:rPr lang="en-US" altLang="zh-TW" sz="1400">
                <a:solidFill>
                  <a:srgbClr val="000099"/>
                </a:solidFill>
                <a:latin typeface="Tahoma" pitchFamily="34" charset="0"/>
              </a:rPr>
              <a:t>user@host&gt; set cli logical-router lrx</a:t>
            </a:r>
          </a:p>
          <a:p>
            <a:pPr marL="914400" lvl="1" indent="-342900">
              <a:lnSpc>
                <a:spcPct val="70000"/>
              </a:lnSpc>
              <a:spcBef>
                <a:spcPct val="10000"/>
              </a:spcBef>
              <a:spcAft>
                <a:spcPct val="10000"/>
              </a:spcAft>
              <a:buClr>
                <a:srgbClr val="0C479D"/>
              </a:buClr>
              <a:buSzPct val="85000"/>
              <a:buFont typeface="Wingdings" pitchFamily="2" charset="2"/>
              <a:buNone/>
              <a:tabLst>
                <a:tab pos="1257300" algn="l"/>
                <a:tab pos="1712913" algn="l"/>
                <a:tab pos="2171700" algn="l"/>
              </a:tabLst>
            </a:pPr>
            <a:r>
              <a:rPr lang="en-US" altLang="zh-TW" sz="1400">
                <a:solidFill>
                  <a:srgbClr val="000099"/>
                </a:solidFill>
                <a:latin typeface="Tahoma" pitchFamily="34" charset="0"/>
              </a:rPr>
              <a:t>	Logical router: lrx</a:t>
            </a:r>
          </a:p>
          <a:p>
            <a:pPr marL="914400" lvl="1" indent="-342900">
              <a:lnSpc>
                <a:spcPct val="70000"/>
              </a:lnSpc>
              <a:spcBef>
                <a:spcPct val="10000"/>
              </a:spcBef>
              <a:spcAft>
                <a:spcPct val="10000"/>
              </a:spcAft>
              <a:buClr>
                <a:srgbClr val="0C479D"/>
              </a:buClr>
              <a:buSzPct val="85000"/>
              <a:buFont typeface="Wingdings" pitchFamily="2" charset="2"/>
              <a:buNone/>
              <a:tabLst>
                <a:tab pos="1257300" algn="l"/>
                <a:tab pos="1712913" algn="l"/>
                <a:tab pos="2171700" algn="l"/>
              </a:tabLst>
            </a:pPr>
            <a:endParaRPr lang="en-US" altLang="zh-TW" sz="1400">
              <a:solidFill>
                <a:srgbClr val="000099"/>
              </a:solidFill>
              <a:latin typeface="Tahoma" pitchFamily="34" charset="0"/>
            </a:endParaRPr>
          </a:p>
          <a:p>
            <a:pPr marL="914400" lvl="1" indent="-342900">
              <a:lnSpc>
                <a:spcPct val="70000"/>
              </a:lnSpc>
              <a:spcBef>
                <a:spcPct val="10000"/>
              </a:spcBef>
              <a:spcAft>
                <a:spcPct val="10000"/>
              </a:spcAft>
              <a:buClr>
                <a:srgbClr val="0C479D"/>
              </a:buClr>
              <a:buSzPct val="85000"/>
              <a:buFont typeface="Wingdings" pitchFamily="2" charset="2"/>
              <a:buNone/>
              <a:tabLst>
                <a:tab pos="1257300" algn="l"/>
                <a:tab pos="1712913" algn="l"/>
                <a:tab pos="2171700" algn="l"/>
              </a:tabLst>
            </a:pPr>
            <a:r>
              <a:rPr lang="en-US" altLang="zh-TW" sz="1400">
                <a:solidFill>
                  <a:srgbClr val="000099"/>
                </a:solidFill>
                <a:latin typeface="Tahoma" pitchFamily="34" charset="0"/>
              </a:rPr>
              <a:t>	user@host:lrx&gt; configure</a:t>
            </a:r>
          </a:p>
          <a:p>
            <a:pPr marL="914400" lvl="1" indent="-342900">
              <a:lnSpc>
                <a:spcPct val="70000"/>
              </a:lnSpc>
              <a:spcBef>
                <a:spcPct val="10000"/>
              </a:spcBef>
              <a:spcAft>
                <a:spcPct val="10000"/>
              </a:spcAft>
              <a:buClr>
                <a:srgbClr val="0C479D"/>
              </a:buClr>
              <a:buSzPct val="85000"/>
              <a:buFont typeface="Wingdings" pitchFamily="2" charset="2"/>
              <a:buNone/>
              <a:tabLst>
                <a:tab pos="1257300" algn="l"/>
                <a:tab pos="1712913" algn="l"/>
                <a:tab pos="2171700" algn="l"/>
              </a:tabLst>
            </a:pPr>
            <a:endParaRPr lang="en-US" altLang="zh-TW" sz="1400">
              <a:solidFill>
                <a:srgbClr val="000099"/>
              </a:solidFill>
              <a:latin typeface="Tahoma" pitchFamily="34" charset="0"/>
            </a:endParaRPr>
          </a:p>
          <a:p>
            <a:pPr marL="914400" lvl="1" indent="-342900">
              <a:lnSpc>
                <a:spcPct val="70000"/>
              </a:lnSpc>
              <a:spcBef>
                <a:spcPct val="10000"/>
              </a:spcBef>
              <a:spcAft>
                <a:spcPct val="10000"/>
              </a:spcAft>
              <a:buClr>
                <a:srgbClr val="0C479D"/>
              </a:buClr>
              <a:buSzPct val="85000"/>
              <a:buFont typeface="Wingdings" pitchFamily="2" charset="2"/>
              <a:buNone/>
              <a:tabLst>
                <a:tab pos="1257300" algn="l"/>
                <a:tab pos="1712913" algn="l"/>
                <a:tab pos="2171700" algn="l"/>
              </a:tabLst>
            </a:pPr>
            <a:r>
              <a:rPr lang="en-US" altLang="zh-TW" sz="1400">
                <a:solidFill>
                  <a:srgbClr val="000099"/>
                </a:solidFill>
                <a:latin typeface="Tahoma" pitchFamily="34" charset="0"/>
              </a:rPr>
              <a:t>	[edit]</a:t>
            </a:r>
          </a:p>
          <a:p>
            <a:pPr marL="914400" lvl="1" indent="-342900">
              <a:lnSpc>
                <a:spcPct val="70000"/>
              </a:lnSpc>
              <a:spcBef>
                <a:spcPct val="10000"/>
              </a:spcBef>
              <a:spcAft>
                <a:spcPct val="10000"/>
              </a:spcAft>
              <a:buClr>
                <a:srgbClr val="0C479D"/>
              </a:buClr>
              <a:buSzPct val="85000"/>
              <a:buFont typeface="Wingdings" pitchFamily="2" charset="2"/>
              <a:buNone/>
              <a:tabLst>
                <a:tab pos="1257300" algn="l"/>
                <a:tab pos="1712913" algn="l"/>
                <a:tab pos="2171700" algn="l"/>
              </a:tabLst>
            </a:pPr>
            <a:r>
              <a:rPr lang="en-US" altLang="zh-TW" sz="1400">
                <a:solidFill>
                  <a:srgbClr val="000099"/>
                </a:solidFill>
                <a:latin typeface="Tahoma" pitchFamily="34" charset="0"/>
              </a:rPr>
              <a:t>	user@host:lrx#</a:t>
            </a:r>
          </a:p>
          <a:p>
            <a:pPr marL="914400" lvl="1" indent="-342900">
              <a:lnSpc>
                <a:spcPct val="90000"/>
              </a:lnSpc>
              <a:spcBef>
                <a:spcPct val="10000"/>
              </a:spcBef>
              <a:spcAft>
                <a:spcPct val="10000"/>
              </a:spcAft>
              <a:buClr>
                <a:srgbClr val="0C479D"/>
              </a:buClr>
              <a:buSzPct val="85000"/>
              <a:buFont typeface="Wingdings" pitchFamily="2" charset="2"/>
              <a:buNone/>
              <a:tabLst>
                <a:tab pos="1257300" algn="l"/>
                <a:tab pos="1712913" algn="l"/>
                <a:tab pos="2171700" algn="l"/>
              </a:tabLst>
            </a:pPr>
            <a:endParaRPr lang="en-US" altLang="zh-TW" sz="1400">
              <a:solidFill>
                <a:srgbClr val="000099"/>
              </a:solidFill>
              <a:latin typeface="Tahoma" pitchFamily="34" charset="0"/>
            </a:endParaRPr>
          </a:p>
          <a:p>
            <a:pPr marL="400050" indent="-400050">
              <a:lnSpc>
                <a:spcPct val="90000"/>
              </a:lnSpc>
              <a:spcBef>
                <a:spcPct val="10000"/>
              </a:spcBef>
              <a:spcAft>
                <a:spcPct val="10000"/>
              </a:spcAft>
              <a:buClr>
                <a:srgbClr val="0C479D"/>
              </a:buClr>
              <a:buSzPct val="80000"/>
              <a:buFont typeface="Wingdings" pitchFamily="2" charset="2"/>
              <a:buChar char="u"/>
              <a:tabLst>
                <a:tab pos="1257300" algn="l"/>
                <a:tab pos="1712913" algn="l"/>
                <a:tab pos="2171700" algn="l"/>
              </a:tabLst>
            </a:pPr>
            <a:r>
              <a:rPr lang="en-US" altLang="zh-TW" b="1">
                <a:solidFill>
                  <a:srgbClr val="000099"/>
                </a:solidFill>
                <a:latin typeface="Tahoma" pitchFamily="34" charset="0"/>
              </a:rPr>
              <a:t>Change operation view back to Default Router:</a:t>
            </a:r>
          </a:p>
          <a:p>
            <a:pPr marL="914400" lvl="1" indent="-342900">
              <a:lnSpc>
                <a:spcPct val="70000"/>
              </a:lnSpc>
              <a:spcBef>
                <a:spcPct val="10000"/>
              </a:spcBef>
              <a:spcAft>
                <a:spcPct val="10000"/>
              </a:spcAft>
              <a:buClr>
                <a:srgbClr val="0C479D"/>
              </a:buClr>
              <a:buSzPct val="85000"/>
              <a:buFont typeface="Wingdings" pitchFamily="2" charset="2"/>
              <a:buNone/>
              <a:tabLst>
                <a:tab pos="1257300" algn="l"/>
                <a:tab pos="1712913" algn="l"/>
                <a:tab pos="2171700" algn="l"/>
              </a:tabLst>
            </a:pPr>
            <a:r>
              <a:rPr lang="en-US" altLang="zh-TW" sz="1400">
                <a:solidFill>
                  <a:srgbClr val="000099"/>
                </a:solidFill>
                <a:latin typeface="Courier New" pitchFamily="49" charset="0"/>
              </a:rPr>
              <a:t>	</a:t>
            </a:r>
            <a:r>
              <a:rPr lang="en-US" altLang="zh-TW" sz="1400">
                <a:solidFill>
                  <a:srgbClr val="000099"/>
                </a:solidFill>
                <a:latin typeface="Tahoma" pitchFamily="34" charset="0"/>
              </a:rPr>
              <a:t>user@host&gt; set cli logical-router lrx</a:t>
            </a:r>
          </a:p>
          <a:p>
            <a:pPr marL="914400" lvl="1" indent="-342900">
              <a:lnSpc>
                <a:spcPct val="70000"/>
              </a:lnSpc>
              <a:spcBef>
                <a:spcPct val="10000"/>
              </a:spcBef>
              <a:spcAft>
                <a:spcPct val="10000"/>
              </a:spcAft>
              <a:buClr>
                <a:srgbClr val="0C479D"/>
              </a:buClr>
              <a:buSzPct val="85000"/>
              <a:buFont typeface="Wingdings" pitchFamily="2" charset="2"/>
              <a:buNone/>
              <a:tabLst>
                <a:tab pos="1257300" algn="l"/>
                <a:tab pos="1712913" algn="l"/>
                <a:tab pos="2171700" algn="l"/>
              </a:tabLst>
            </a:pPr>
            <a:r>
              <a:rPr lang="en-US" altLang="zh-TW" sz="1400">
                <a:solidFill>
                  <a:srgbClr val="000099"/>
                </a:solidFill>
                <a:latin typeface="Tahoma" pitchFamily="34" charset="0"/>
              </a:rPr>
              <a:t>	Logical router: lrx</a:t>
            </a:r>
          </a:p>
          <a:p>
            <a:pPr marL="914400" lvl="1" indent="-342900">
              <a:lnSpc>
                <a:spcPct val="70000"/>
              </a:lnSpc>
              <a:spcBef>
                <a:spcPct val="10000"/>
              </a:spcBef>
              <a:spcAft>
                <a:spcPct val="10000"/>
              </a:spcAft>
              <a:buClr>
                <a:srgbClr val="0C479D"/>
              </a:buClr>
              <a:buSzPct val="85000"/>
              <a:buFont typeface="Wingdings" pitchFamily="2" charset="2"/>
              <a:buNone/>
              <a:tabLst>
                <a:tab pos="1257300" algn="l"/>
                <a:tab pos="1712913" algn="l"/>
                <a:tab pos="2171700" algn="l"/>
              </a:tabLst>
            </a:pPr>
            <a:endParaRPr lang="en-US" altLang="zh-TW" sz="1400">
              <a:solidFill>
                <a:srgbClr val="000099"/>
              </a:solidFill>
              <a:latin typeface="Tahoma" pitchFamily="34" charset="0"/>
            </a:endParaRPr>
          </a:p>
          <a:p>
            <a:pPr marL="914400" lvl="1" indent="-342900">
              <a:lnSpc>
                <a:spcPct val="70000"/>
              </a:lnSpc>
              <a:spcBef>
                <a:spcPct val="10000"/>
              </a:spcBef>
              <a:spcAft>
                <a:spcPct val="10000"/>
              </a:spcAft>
              <a:buClr>
                <a:srgbClr val="0C479D"/>
              </a:buClr>
              <a:buSzPct val="85000"/>
              <a:buFont typeface="Wingdings" pitchFamily="2" charset="2"/>
              <a:buNone/>
              <a:tabLst>
                <a:tab pos="1257300" algn="l"/>
                <a:tab pos="1712913" algn="l"/>
                <a:tab pos="2171700" algn="l"/>
              </a:tabLst>
            </a:pPr>
            <a:r>
              <a:rPr lang="en-US" altLang="zh-TW" sz="1400">
                <a:solidFill>
                  <a:srgbClr val="000099"/>
                </a:solidFill>
                <a:latin typeface="Tahoma" pitchFamily="34" charset="0"/>
              </a:rPr>
              <a:t>	user@host:lrx&gt; clear cli logical-router</a:t>
            </a:r>
          </a:p>
          <a:p>
            <a:pPr marL="914400" lvl="1" indent="-342900">
              <a:lnSpc>
                <a:spcPct val="70000"/>
              </a:lnSpc>
              <a:spcBef>
                <a:spcPct val="10000"/>
              </a:spcBef>
              <a:spcAft>
                <a:spcPct val="10000"/>
              </a:spcAft>
              <a:buClr>
                <a:srgbClr val="0C479D"/>
              </a:buClr>
              <a:buSzPct val="85000"/>
              <a:buFont typeface="Wingdings" pitchFamily="2" charset="2"/>
              <a:buNone/>
              <a:tabLst>
                <a:tab pos="1257300" algn="l"/>
                <a:tab pos="1712913" algn="l"/>
                <a:tab pos="2171700" algn="l"/>
              </a:tabLst>
            </a:pPr>
            <a:endParaRPr lang="en-US" altLang="zh-TW" sz="1400">
              <a:solidFill>
                <a:srgbClr val="000099"/>
              </a:solidFill>
              <a:latin typeface="Tahoma" pitchFamily="34" charset="0"/>
            </a:endParaRPr>
          </a:p>
          <a:p>
            <a:pPr marL="914400" lvl="1" indent="-342900">
              <a:lnSpc>
                <a:spcPct val="70000"/>
              </a:lnSpc>
              <a:spcBef>
                <a:spcPct val="10000"/>
              </a:spcBef>
              <a:spcAft>
                <a:spcPct val="10000"/>
              </a:spcAft>
              <a:buClr>
                <a:srgbClr val="0C479D"/>
              </a:buClr>
              <a:buSzPct val="85000"/>
              <a:buFont typeface="Wingdings" pitchFamily="2" charset="2"/>
              <a:buNone/>
              <a:tabLst>
                <a:tab pos="1257300" algn="l"/>
                <a:tab pos="1712913" algn="l"/>
                <a:tab pos="2171700" algn="l"/>
              </a:tabLst>
            </a:pPr>
            <a:r>
              <a:rPr lang="en-US" altLang="zh-TW" sz="1400">
                <a:solidFill>
                  <a:srgbClr val="000099"/>
                </a:solidFill>
                <a:latin typeface="Tahoma" pitchFamily="34" charset="0"/>
              </a:rPr>
              <a:t>	user@host&gt;</a:t>
            </a:r>
          </a:p>
          <a:p>
            <a:pPr marL="914400" lvl="1" indent="-342900">
              <a:lnSpc>
                <a:spcPct val="90000"/>
              </a:lnSpc>
              <a:spcBef>
                <a:spcPct val="10000"/>
              </a:spcBef>
              <a:spcAft>
                <a:spcPct val="10000"/>
              </a:spcAft>
              <a:buClr>
                <a:srgbClr val="0C479D"/>
              </a:buClr>
              <a:buSzPct val="85000"/>
              <a:buFont typeface="Wingdings" pitchFamily="2" charset="2"/>
              <a:buNone/>
              <a:tabLst>
                <a:tab pos="1257300" algn="l"/>
                <a:tab pos="1712913" algn="l"/>
                <a:tab pos="2171700" algn="l"/>
              </a:tabLst>
            </a:pPr>
            <a:endParaRPr lang="en-US" altLang="zh-TW" sz="1400">
              <a:solidFill>
                <a:srgbClr val="000099"/>
              </a:solidFill>
              <a:latin typeface="Tahoma" pitchFamily="34" charset="0"/>
            </a:endParaRPr>
          </a:p>
          <a:p>
            <a:pPr marL="400050" indent="-400050">
              <a:lnSpc>
                <a:spcPct val="90000"/>
              </a:lnSpc>
              <a:spcBef>
                <a:spcPct val="10000"/>
              </a:spcBef>
              <a:spcAft>
                <a:spcPct val="10000"/>
              </a:spcAft>
              <a:buClr>
                <a:srgbClr val="0C479D"/>
              </a:buClr>
              <a:buSzPct val="80000"/>
              <a:buFont typeface="Wingdings" pitchFamily="2" charset="2"/>
              <a:buChar char="u"/>
              <a:tabLst>
                <a:tab pos="1257300" algn="l"/>
                <a:tab pos="1712913" algn="l"/>
                <a:tab pos="2171700" algn="l"/>
              </a:tabLst>
            </a:pPr>
            <a:endParaRPr lang="en-US" altLang="zh-TW" b="1">
              <a:solidFill>
                <a:srgbClr val="000099"/>
              </a:solidFill>
              <a:latin typeface="Tahoma" pitchFamily="34" charset="0"/>
            </a:endParaRPr>
          </a:p>
          <a:p>
            <a:pPr marL="400050" indent="-400050">
              <a:lnSpc>
                <a:spcPct val="90000"/>
              </a:lnSpc>
              <a:spcBef>
                <a:spcPct val="10000"/>
              </a:spcBef>
              <a:spcAft>
                <a:spcPct val="10000"/>
              </a:spcAft>
              <a:buClr>
                <a:srgbClr val="0C479D"/>
              </a:buClr>
              <a:buSzPct val="80000"/>
              <a:buFont typeface="Wingdings" pitchFamily="2" charset="2"/>
              <a:buChar char="u"/>
              <a:tabLst>
                <a:tab pos="1257300" algn="l"/>
                <a:tab pos="1712913" algn="l"/>
                <a:tab pos="2171700" algn="l"/>
              </a:tabLst>
            </a:pPr>
            <a:r>
              <a:rPr lang="en-US" altLang="zh-TW" b="1">
                <a:solidFill>
                  <a:srgbClr val="000099"/>
                </a:solidFill>
                <a:latin typeface="Tahoma" pitchFamily="34" charset="0"/>
              </a:rPr>
              <a:t>All edits by LR do not effect the main configuration</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ctrTitle" idx="4294967295"/>
          </p:nvPr>
        </p:nvSpPr>
        <p:spPr>
          <a:xfrm>
            <a:off x="2638425" y="3141663"/>
            <a:ext cx="5803900" cy="1387475"/>
          </a:xfrm>
          <a:solidFill>
            <a:srgbClr val="FFFFFF"/>
          </a:solidFill>
          <a:extLst>
            <a:ext uri="{91240B29-F687-4f45-9708-019B960494DF}">
              <a14:hiddenLine xmlns:a14="http://schemas.microsoft.com/office/drawing/2010/main" xmlns="" w="9525">
                <a:solidFill>
                  <a:srgbClr val="000000"/>
                </a:solidFill>
                <a:miter lim="800000"/>
                <a:headEnd/>
                <a:tailEnd/>
              </a14:hiddenLine>
            </a:ext>
          </a:extLst>
        </p:spPr>
        <p:txBody>
          <a:bodyPr lIns="83740" tIns="41870" rIns="83740" bIns="41870"/>
          <a:lstStyle/>
          <a:p>
            <a:pPr algn="r">
              <a:defRPr/>
            </a:pPr>
            <a:r>
              <a:rPr lang="en-US" altLang="zh-TW" sz="4000" smtClean="0"/>
              <a:t>Routing Policy</a:t>
            </a:r>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p:txBody>
          <a:bodyPr/>
          <a:lstStyle/>
          <a:p>
            <a:pPr>
              <a:defRPr/>
            </a:pPr>
            <a:r>
              <a:rPr lang="en-US" altLang="zh-TW" smtClean="0"/>
              <a:t>Agenda: Routing Policy</a:t>
            </a:r>
          </a:p>
        </p:txBody>
      </p:sp>
      <p:sp>
        <p:nvSpPr>
          <p:cNvPr id="779267" name="Rectangle 3"/>
          <p:cNvSpPr>
            <a:spLocks noGrp="1" noChangeArrowheads="1"/>
          </p:cNvSpPr>
          <p:nvPr>
            <p:ph type="body" idx="1"/>
          </p:nvPr>
        </p:nvSpPr>
        <p:spPr>
          <a:xfrm>
            <a:off x="590550" y="1214438"/>
            <a:ext cx="7943850" cy="5022850"/>
          </a:xfrm>
        </p:spPr>
        <p:txBody>
          <a:bodyPr/>
          <a:lstStyle/>
          <a:p>
            <a:r>
              <a:rPr lang="en-US" altLang="zh-TW" sz="2800" smtClean="0"/>
              <a:t>Policy overview</a:t>
            </a:r>
          </a:p>
          <a:p>
            <a:r>
              <a:rPr lang="en-US" altLang="zh-TW" sz="2800" smtClean="0"/>
              <a:t>Import vs. export policies</a:t>
            </a:r>
          </a:p>
          <a:p>
            <a:r>
              <a:rPr lang="en-US" altLang="zh-TW" sz="2800" smtClean="0"/>
              <a:t>Routing policy syntax</a:t>
            </a:r>
          </a:p>
          <a:p>
            <a:r>
              <a:rPr lang="en-US" altLang="zh-TW" sz="2800" smtClean="0"/>
              <a:t>Default policies</a:t>
            </a:r>
          </a:p>
          <a:p>
            <a:r>
              <a:rPr lang="en-US" altLang="zh-TW" sz="2800" smtClean="0"/>
              <a:t>Route filters and match types</a:t>
            </a:r>
          </a:p>
          <a:p>
            <a:r>
              <a:rPr lang="en-US" altLang="zh-TW" sz="2800" smtClean="0"/>
              <a:t>Monitoring policy operation</a:t>
            </a:r>
          </a:p>
          <a:p>
            <a:endParaRPr lang="en-US" altLang="zh-TW" sz="2800" smtClean="0"/>
          </a:p>
          <a:p>
            <a:endParaRPr lang="en-US" altLang="zh-TW" sz="2800" smtClean="0"/>
          </a:p>
          <a:p>
            <a:endParaRPr lang="zh-TW" altLang="en-US" sz="28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Rectangle 2"/>
          <p:cNvSpPr>
            <a:spLocks noGrp="1" noChangeArrowheads="1"/>
          </p:cNvSpPr>
          <p:nvPr>
            <p:ph type="title"/>
          </p:nvPr>
        </p:nvSpPr>
        <p:spPr/>
        <p:txBody>
          <a:bodyPr/>
          <a:lstStyle/>
          <a:p>
            <a:pPr>
              <a:defRPr/>
            </a:pPr>
            <a:r>
              <a:rPr lang="en-US" altLang="zh-TW" smtClean="0"/>
              <a:t>PFE Components: T-series &amp; M320</a:t>
            </a:r>
          </a:p>
        </p:txBody>
      </p:sp>
      <p:sp>
        <p:nvSpPr>
          <p:cNvPr id="939011" name="Rectangle 3"/>
          <p:cNvSpPr>
            <a:spLocks noGrp="1" noChangeArrowheads="1"/>
          </p:cNvSpPr>
          <p:nvPr>
            <p:ph type="body" idx="1"/>
          </p:nvPr>
        </p:nvSpPr>
        <p:spPr>
          <a:xfrm>
            <a:off x="304800" y="1241425"/>
            <a:ext cx="8589963" cy="5064125"/>
          </a:xfrm>
        </p:spPr>
        <p:txBody>
          <a:bodyPr/>
          <a:lstStyle/>
          <a:p>
            <a:r>
              <a:rPr lang="en-US" altLang="zh-TW" smtClean="0"/>
              <a:t>Physical Interface Cards (PICs)</a:t>
            </a:r>
          </a:p>
          <a:p>
            <a:r>
              <a:rPr lang="en-US" altLang="zh-TW" smtClean="0"/>
              <a:t>T-series FPCs</a:t>
            </a:r>
          </a:p>
          <a:p>
            <a:pPr lvl="1"/>
            <a:r>
              <a:rPr lang="en-US" altLang="zh-TW" smtClean="0"/>
              <a:t>Contain one or two PFE complexes</a:t>
            </a:r>
          </a:p>
          <a:p>
            <a:r>
              <a:rPr lang="en-US" altLang="zh-TW" smtClean="0"/>
              <a:t>Switching between PFEs performed by Switch Interface Boards (SIBs)</a:t>
            </a:r>
          </a:p>
          <a:p>
            <a:pPr lvl="1"/>
            <a:r>
              <a:rPr lang="en-US" altLang="zh-TW" smtClean="0"/>
              <a:t>Nonblocking crossbar switch matrix with high-speed lines to each FPC</a:t>
            </a:r>
          </a:p>
          <a:p>
            <a:pPr lvl="1"/>
            <a:r>
              <a:rPr lang="en-US" altLang="zh-TW" smtClean="0"/>
              <a:t>Switch fabric redundancy </a:t>
            </a:r>
          </a:p>
          <a:p>
            <a:pPr lvl="2"/>
            <a:r>
              <a:rPr lang="en-US" altLang="zh-TW" smtClean="0"/>
              <a:t>Four SIBs comprise a M320 switch fabric </a:t>
            </a:r>
            <a:r>
              <a:rPr lang="en-US" altLang="zh-TW" smtClean="0">
                <a:latin typeface="Arial" pitchFamily="34" charset="0"/>
              </a:rPr>
              <a:t>–</a:t>
            </a:r>
            <a:r>
              <a:rPr lang="en-US" altLang="zh-TW" smtClean="0"/>
              <a:t> four active </a:t>
            </a:r>
          </a:p>
          <a:p>
            <a:pPr lvl="2"/>
            <a:r>
              <a:rPr lang="en-US" altLang="zh-TW" smtClean="0"/>
              <a:t>Three SIBs comprise a T320 switch fabric </a:t>
            </a:r>
            <a:r>
              <a:rPr lang="en-US" altLang="zh-TW" smtClean="0">
                <a:latin typeface="Arial" pitchFamily="34" charset="0"/>
              </a:rPr>
              <a:t>–</a:t>
            </a:r>
            <a:r>
              <a:rPr lang="en-US" altLang="zh-TW" smtClean="0"/>
              <a:t> two active, one spare</a:t>
            </a:r>
          </a:p>
          <a:p>
            <a:pPr lvl="2"/>
            <a:r>
              <a:rPr lang="en-US" altLang="zh-TW" smtClean="0"/>
              <a:t>Five SIBs comprise a T640 switch fabric </a:t>
            </a:r>
            <a:r>
              <a:rPr lang="en-US" altLang="zh-TW" smtClean="0">
                <a:latin typeface="Arial" pitchFamily="34" charset="0"/>
              </a:rPr>
              <a:t>–</a:t>
            </a:r>
            <a:r>
              <a:rPr lang="en-US" altLang="zh-TW" smtClean="0"/>
              <a:t> four active, one spare</a:t>
            </a:r>
          </a:p>
          <a:p>
            <a:r>
              <a:rPr lang="en-US" altLang="zh-TW" smtClean="0"/>
              <a:t>The system midplane</a:t>
            </a:r>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Rectangle 2"/>
          <p:cNvSpPr>
            <a:spLocks noGrp="1" noChangeArrowheads="1"/>
          </p:cNvSpPr>
          <p:nvPr>
            <p:ph type="title"/>
          </p:nvPr>
        </p:nvSpPr>
        <p:spPr/>
        <p:txBody>
          <a:bodyPr/>
          <a:lstStyle/>
          <a:p>
            <a:pPr>
              <a:defRPr/>
            </a:pPr>
            <a:r>
              <a:rPr lang="en-US" altLang="zh-TW" smtClean="0"/>
              <a:t>Policy Overview</a:t>
            </a:r>
          </a:p>
        </p:txBody>
      </p:sp>
      <p:sp>
        <p:nvSpPr>
          <p:cNvPr id="780291" name="Rectangle 3"/>
          <p:cNvSpPr>
            <a:spLocks noGrp="1" noChangeArrowheads="1"/>
          </p:cNvSpPr>
          <p:nvPr>
            <p:ph type="body" idx="1"/>
          </p:nvPr>
        </p:nvSpPr>
        <p:spPr>
          <a:xfrm>
            <a:off x="304800" y="1241425"/>
            <a:ext cx="8589963" cy="5064125"/>
          </a:xfrm>
        </p:spPr>
        <p:txBody>
          <a:bodyPr/>
          <a:lstStyle/>
          <a:p>
            <a:r>
              <a:rPr lang="en-US" altLang="zh-TW" smtClean="0"/>
              <a:t>Controls routing information transferred into and out of the routing table </a:t>
            </a:r>
          </a:p>
          <a:p>
            <a:pPr lvl="1"/>
            <a:r>
              <a:rPr lang="en-US" altLang="zh-TW" smtClean="0"/>
              <a:t>Can ignore or change incoming routing information</a:t>
            </a:r>
          </a:p>
          <a:p>
            <a:pPr lvl="1"/>
            <a:r>
              <a:rPr lang="en-US" altLang="zh-TW" smtClean="0"/>
              <a:t>Can suppress or change outgoing routing information</a:t>
            </a:r>
          </a:p>
          <a:p>
            <a:r>
              <a:rPr lang="en-US" altLang="zh-TW" smtClean="0"/>
              <a:t>Policies are made up of match/action pairs</a:t>
            </a:r>
          </a:p>
          <a:p>
            <a:pPr lvl="1"/>
            <a:r>
              <a:rPr lang="en-US" altLang="zh-TW" smtClean="0"/>
              <a:t>Match conditions can be protocol specific</a:t>
            </a:r>
          </a:p>
          <a:p>
            <a:endParaRPr lang="en-US" altLang="zh-TW" smtClean="0"/>
          </a:p>
          <a:p>
            <a:pPr lvl="1"/>
            <a:endParaRPr lang="en-US" altLang="zh-TW" smtClean="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Rectangle 2"/>
          <p:cNvSpPr>
            <a:spLocks noGrp="1" noChangeArrowheads="1"/>
          </p:cNvSpPr>
          <p:nvPr>
            <p:ph type="title"/>
          </p:nvPr>
        </p:nvSpPr>
        <p:spPr/>
        <p:txBody>
          <a:bodyPr/>
          <a:lstStyle/>
          <a:p>
            <a:pPr>
              <a:defRPr/>
            </a:pPr>
            <a:r>
              <a:rPr lang="en-US" altLang="zh-TW" smtClean="0"/>
              <a:t>When to apply policy</a:t>
            </a:r>
          </a:p>
        </p:txBody>
      </p:sp>
      <p:sp>
        <p:nvSpPr>
          <p:cNvPr id="781315" name="Rectangle 3"/>
          <p:cNvSpPr>
            <a:spLocks noGrp="1" noChangeArrowheads="1"/>
          </p:cNvSpPr>
          <p:nvPr>
            <p:ph type="body" idx="1"/>
          </p:nvPr>
        </p:nvSpPr>
        <p:spPr>
          <a:xfrm>
            <a:off x="304800" y="1241425"/>
            <a:ext cx="8589963" cy="5064125"/>
          </a:xfrm>
        </p:spPr>
        <p:txBody>
          <a:bodyPr/>
          <a:lstStyle/>
          <a:p>
            <a:r>
              <a:rPr lang="en-US" altLang="zh-TW" smtClean="0"/>
              <a:t>Apply policy when:</a:t>
            </a:r>
          </a:p>
          <a:p>
            <a:pPr lvl="1"/>
            <a:r>
              <a:rPr lang="en-US" altLang="zh-TW" smtClean="0"/>
              <a:t>You do not want to import all learned routes into the routing table</a:t>
            </a:r>
          </a:p>
          <a:p>
            <a:pPr lvl="1"/>
            <a:r>
              <a:rPr lang="en-US" altLang="zh-TW" smtClean="0"/>
              <a:t>You do not want to advertise all learned routes to neighboring routers</a:t>
            </a:r>
          </a:p>
          <a:p>
            <a:pPr lvl="1"/>
            <a:r>
              <a:rPr lang="en-US" altLang="zh-TW" smtClean="0"/>
              <a:t>You want one protocol to receive routes from another protocol</a:t>
            </a:r>
          </a:p>
          <a:p>
            <a:pPr lvl="1"/>
            <a:r>
              <a:rPr lang="en-US" altLang="zh-TW" smtClean="0"/>
              <a:t>You want to modify information (attribute) associated with a route</a:t>
            </a:r>
          </a:p>
          <a:p>
            <a:pPr lvl="1"/>
            <a:endParaRPr lang="en-US" altLang="zh-TW" smtClean="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Rectangle 2"/>
          <p:cNvSpPr>
            <a:spLocks noGrp="1" noChangeArrowheads="1"/>
          </p:cNvSpPr>
          <p:nvPr>
            <p:ph type="title"/>
          </p:nvPr>
        </p:nvSpPr>
        <p:spPr/>
        <p:txBody>
          <a:bodyPr/>
          <a:lstStyle/>
          <a:p>
            <a:pPr>
              <a:defRPr/>
            </a:pPr>
            <a:r>
              <a:rPr lang="en-US" altLang="zh-TW" smtClean="0"/>
              <a:t>Import and Export</a:t>
            </a:r>
          </a:p>
        </p:txBody>
      </p:sp>
      <p:sp>
        <p:nvSpPr>
          <p:cNvPr id="782339" name="Rectangle 3"/>
          <p:cNvSpPr>
            <a:spLocks noGrp="1" noChangeArrowheads="1"/>
          </p:cNvSpPr>
          <p:nvPr>
            <p:ph type="body" sz="half" idx="1"/>
          </p:nvPr>
        </p:nvSpPr>
        <p:spPr/>
        <p:txBody>
          <a:bodyPr/>
          <a:lstStyle/>
          <a:p>
            <a:pPr>
              <a:buFont typeface="Wingdings" charset="0"/>
              <a:buChar char="u"/>
              <a:defRPr/>
            </a:pPr>
            <a:r>
              <a:rPr lang="en-US" altLang="zh-TW" sz="2000" smtClean="0"/>
              <a:t>Policy filtering is done with respect to the JUNOS routing table</a:t>
            </a:r>
          </a:p>
          <a:p>
            <a:pPr>
              <a:buFont typeface="Wingdings" charset="0"/>
              <a:buChar char="u"/>
              <a:defRPr/>
            </a:pPr>
            <a:r>
              <a:rPr lang="en-US" altLang="zh-TW" sz="2000" smtClean="0"/>
              <a:t>Export policy is applied to active paths in routing table</a:t>
            </a:r>
          </a:p>
        </p:txBody>
      </p:sp>
      <p:grpSp>
        <p:nvGrpSpPr>
          <p:cNvPr id="203779" name="Group 4"/>
          <p:cNvGrpSpPr>
            <a:grpSpLocks/>
          </p:cNvGrpSpPr>
          <p:nvPr/>
        </p:nvGrpSpPr>
        <p:grpSpPr bwMode="auto">
          <a:xfrm>
            <a:off x="414338" y="3254375"/>
            <a:ext cx="7759700" cy="2609850"/>
            <a:chOff x="370" y="2144"/>
            <a:chExt cx="4888" cy="1644"/>
          </a:xfrm>
        </p:grpSpPr>
        <p:sp>
          <p:nvSpPr>
            <p:cNvPr id="782341" name="Line 5"/>
            <p:cNvSpPr>
              <a:spLocks noChangeShapeType="1"/>
            </p:cNvSpPr>
            <p:nvPr/>
          </p:nvSpPr>
          <p:spPr bwMode="gray">
            <a:xfrm>
              <a:off x="3072" y="2672"/>
              <a:ext cx="13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782342" name="Line 6"/>
            <p:cNvSpPr>
              <a:spLocks noChangeShapeType="1"/>
            </p:cNvSpPr>
            <p:nvPr/>
          </p:nvSpPr>
          <p:spPr bwMode="gray">
            <a:xfrm>
              <a:off x="3072" y="2550"/>
              <a:ext cx="13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782343" name="Text Box 7"/>
            <p:cNvSpPr txBox="1">
              <a:spLocks noChangeArrowheads="1"/>
            </p:cNvSpPr>
            <p:nvPr/>
          </p:nvSpPr>
          <p:spPr bwMode="auto">
            <a:xfrm>
              <a:off x="370" y="2144"/>
              <a:ext cx="698" cy="198"/>
            </a:xfrm>
            <a:prstGeom prst="rect">
              <a:avLst/>
            </a:prstGeom>
            <a:solidFill>
              <a:schemeClr val="hlink"/>
            </a:solidFill>
            <a:ln w="9525" cap="rnd">
              <a:solidFill>
                <a:schemeClr val="tx1"/>
              </a:solidFill>
              <a:prstDash val="sys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lgn="ctr" eaLnBrk="0" hangingPunct="0"/>
              <a:r>
                <a:rPr kumimoji="0" lang="en-US" altLang="zh-TW" sz="1400" b="1">
                  <a:latin typeface="Tahoma" pitchFamily="34" charset="0"/>
                </a:rPr>
                <a:t>Neighbors</a:t>
              </a:r>
              <a:endParaRPr kumimoji="0" lang="en-US" altLang="zh-TW" sz="1400" b="1">
                <a:latin typeface="Times New Roman" pitchFamily="18" charset="0"/>
              </a:endParaRPr>
            </a:p>
          </p:txBody>
        </p:sp>
        <p:sp>
          <p:nvSpPr>
            <p:cNvPr id="782344" name="Text Box 8"/>
            <p:cNvSpPr txBox="1">
              <a:spLocks noChangeArrowheads="1"/>
            </p:cNvSpPr>
            <p:nvPr/>
          </p:nvSpPr>
          <p:spPr bwMode="auto">
            <a:xfrm>
              <a:off x="425" y="2936"/>
              <a:ext cx="592" cy="198"/>
            </a:xfrm>
            <a:prstGeom prst="rect">
              <a:avLst/>
            </a:prstGeom>
            <a:solidFill>
              <a:schemeClr val="hlink"/>
            </a:solidFill>
            <a:ln w="9525" cap="rnd">
              <a:solidFill>
                <a:schemeClr val="tx1"/>
              </a:solidFill>
              <a:prstDash val="sys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lgn="ctr" eaLnBrk="0" hangingPunct="0"/>
              <a:r>
                <a:rPr kumimoji="0" lang="en-US" altLang="zh-TW" sz="1400" b="1">
                  <a:latin typeface="Tahoma" pitchFamily="34" charset="0"/>
                </a:rPr>
                <a:t>Protocol</a:t>
              </a:r>
              <a:endParaRPr kumimoji="0" lang="en-US" altLang="zh-TW" sz="1400" b="1">
                <a:latin typeface="Times New Roman" pitchFamily="18" charset="0"/>
              </a:endParaRPr>
            </a:p>
          </p:txBody>
        </p:sp>
        <p:sp>
          <p:nvSpPr>
            <p:cNvPr id="782345" name="Text Box 9"/>
            <p:cNvSpPr txBox="1">
              <a:spLocks noChangeArrowheads="1"/>
            </p:cNvSpPr>
            <p:nvPr/>
          </p:nvSpPr>
          <p:spPr bwMode="auto">
            <a:xfrm>
              <a:off x="2532" y="2448"/>
              <a:ext cx="567" cy="332"/>
            </a:xfrm>
            <a:prstGeom prst="rect">
              <a:avLst/>
            </a:prstGeom>
            <a:solidFill>
              <a:schemeClr val="hlink"/>
            </a:solidFill>
            <a:ln w="9525" cap="rnd">
              <a:solidFill>
                <a:schemeClr val="tx1"/>
              </a:solidFill>
              <a:prstDash val="sys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lgn="ctr" eaLnBrk="0" hangingPunct="0"/>
              <a:r>
                <a:rPr kumimoji="0" lang="en-US" altLang="zh-TW" sz="1400" b="1">
                  <a:latin typeface="Tahoma" pitchFamily="34" charset="0"/>
                </a:rPr>
                <a:t>Routing</a:t>
              </a:r>
              <a:br>
                <a:rPr kumimoji="0" lang="en-US" altLang="zh-TW" sz="1400" b="1">
                  <a:latin typeface="Tahoma" pitchFamily="34" charset="0"/>
                </a:rPr>
              </a:br>
              <a:r>
                <a:rPr kumimoji="0" lang="en-US" altLang="zh-TW" sz="1400" b="1">
                  <a:latin typeface="Tahoma" pitchFamily="34" charset="0"/>
                </a:rPr>
                <a:t>Table</a:t>
              </a:r>
              <a:endParaRPr kumimoji="0" lang="en-US" altLang="zh-TW" sz="1400" b="1">
                <a:latin typeface="Times New Roman" pitchFamily="18" charset="0"/>
              </a:endParaRPr>
            </a:p>
          </p:txBody>
        </p:sp>
        <p:sp>
          <p:nvSpPr>
            <p:cNvPr id="782346" name="Text Box 10"/>
            <p:cNvSpPr txBox="1">
              <a:spLocks noChangeArrowheads="1"/>
            </p:cNvSpPr>
            <p:nvPr/>
          </p:nvSpPr>
          <p:spPr bwMode="auto">
            <a:xfrm>
              <a:off x="2432" y="3456"/>
              <a:ext cx="767" cy="332"/>
            </a:xfrm>
            <a:prstGeom prst="rect">
              <a:avLst/>
            </a:prstGeom>
            <a:solidFill>
              <a:schemeClr val="hlink"/>
            </a:solidFill>
            <a:ln w="9525" cap="rnd">
              <a:solidFill>
                <a:schemeClr val="tx1"/>
              </a:solidFill>
              <a:prstDash val="sys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lgn="ctr" eaLnBrk="0" hangingPunct="0"/>
              <a:r>
                <a:rPr kumimoji="0" lang="en-US" altLang="zh-TW" sz="1400" b="1">
                  <a:latin typeface="Tahoma" pitchFamily="34" charset="0"/>
                </a:rPr>
                <a:t>Forwarding</a:t>
              </a:r>
            </a:p>
            <a:p>
              <a:pPr algn="ctr" eaLnBrk="0" hangingPunct="0"/>
              <a:r>
                <a:rPr kumimoji="0" lang="en-US" altLang="zh-TW" sz="1400" b="1">
                  <a:latin typeface="Tahoma" pitchFamily="34" charset="0"/>
                </a:rPr>
                <a:t>Table</a:t>
              </a:r>
              <a:endParaRPr kumimoji="0" lang="en-US" altLang="zh-TW" sz="1400" b="1">
                <a:latin typeface="Times New Roman" pitchFamily="18" charset="0"/>
              </a:endParaRPr>
            </a:p>
          </p:txBody>
        </p:sp>
        <p:sp>
          <p:nvSpPr>
            <p:cNvPr id="782347" name="Text Box 11"/>
            <p:cNvSpPr txBox="1">
              <a:spLocks noChangeArrowheads="1"/>
            </p:cNvSpPr>
            <p:nvPr/>
          </p:nvSpPr>
          <p:spPr bwMode="auto">
            <a:xfrm>
              <a:off x="4560" y="2144"/>
              <a:ext cx="698" cy="198"/>
            </a:xfrm>
            <a:prstGeom prst="rect">
              <a:avLst/>
            </a:prstGeom>
            <a:solidFill>
              <a:schemeClr val="hlink"/>
            </a:solidFill>
            <a:ln w="9525" cap="rnd">
              <a:solidFill>
                <a:schemeClr val="tx1"/>
              </a:solidFill>
              <a:prstDash val="sys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lgn="ctr" eaLnBrk="0" hangingPunct="0"/>
              <a:r>
                <a:rPr kumimoji="0" lang="en-US" altLang="zh-TW" sz="1400" b="1">
                  <a:latin typeface="Tahoma" pitchFamily="34" charset="0"/>
                </a:rPr>
                <a:t>Neighbors</a:t>
              </a:r>
              <a:endParaRPr kumimoji="0" lang="en-US" altLang="zh-TW" sz="1400" b="1">
                <a:latin typeface="Times New Roman" pitchFamily="18" charset="0"/>
              </a:endParaRPr>
            </a:p>
          </p:txBody>
        </p:sp>
        <p:sp>
          <p:nvSpPr>
            <p:cNvPr id="782348" name="Text Box 12"/>
            <p:cNvSpPr txBox="1">
              <a:spLocks noChangeArrowheads="1"/>
            </p:cNvSpPr>
            <p:nvPr/>
          </p:nvSpPr>
          <p:spPr bwMode="auto">
            <a:xfrm>
              <a:off x="4616" y="2936"/>
              <a:ext cx="592" cy="198"/>
            </a:xfrm>
            <a:prstGeom prst="rect">
              <a:avLst/>
            </a:prstGeom>
            <a:solidFill>
              <a:schemeClr val="hlink"/>
            </a:solidFill>
            <a:ln w="9525" cap="rnd">
              <a:solidFill>
                <a:schemeClr val="tx1"/>
              </a:solidFill>
              <a:prstDash val="sys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lgn="ctr" eaLnBrk="0" hangingPunct="0"/>
              <a:r>
                <a:rPr kumimoji="0" lang="en-US" altLang="zh-TW" sz="1400" b="1">
                  <a:latin typeface="Tahoma" pitchFamily="34" charset="0"/>
                </a:rPr>
                <a:t>Protocol</a:t>
              </a:r>
              <a:endParaRPr kumimoji="0" lang="en-US" altLang="zh-TW" sz="1400" b="1">
                <a:latin typeface="Times New Roman" pitchFamily="18" charset="0"/>
              </a:endParaRPr>
            </a:p>
          </p:txBody>
        </p:sp>
        <p:cxnSp>
          <p:nvCxnSpPr>
            <p:cNvPr id="782349" name="AutoShape 13"/>
            <p:cNvCxnSpPr>
              <a:cxnSpLocks noChangeShapeType="1"/>
              <a:stCxn id="782343" idx="2"/>
              <a:endCxn id="782360" idx="0"/>
            </p:cNvCxnSpPr>
            <p:nvPr/>
          </p:nvCxnSpPr>
          <p:spPr bwMode="auto">
            <a:xfrm rot="16200000" flipH="1">
              <a:off x="847" y="2213"/>
              <a:ext cx="208" cy="465"/>
            </a:xfrm>
            <a:prstGeom prst="curvedConnector3">
              <a:avLst>
                <a:gd name="adj1" fmla="val 99995"/>
              </a:avLst>
            </a:prstGeom>
            <a:noFill/>
            <a:ln w="9525" cap="sq">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782350" name="AutoShape 14"/>
            <p:cNvCxnSpPr>
              <a:cxnSpLocks noChangeShapeType="1"/>
              <a:stCxn id="782344" idx="0"/>
              <a:endCxn id="782359" idx="0"/>
            </p:cNvCxnSpPr>
            <p:nvPr/>
          </p:nvCxnSpPr>
          <p:spPr bwMode="auto">
            <a:xfrm rot="16200000">
              <a:off x="825" y="2568"/>
              <a:ext cx="264" cy="471"/>
            </a:xfrm>
            <a:prstGeom prst="curvedConnector3">
              <a:avLst>
                <a:gd name="adj1" fmla="val 96968"/>
              </a:avLst>
            </a:prstGeom>
            <a:noFill/>
            <a:ln w="9525" cap="sq">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782351" name="AutoShape 15"/>
            <p:cNvCxnSpPr>
              <a:cxnSpLocks noChangeShapeType="1"/>
              <a:stCxn id="782345" idx="2"/>
              <a:endCxn id="782346" idx="0"/>
            </p:cNvCxnSpPr>
            <p:nvPr/>
          </p:nvCxnSpPr>
          <p:spPr bwMode="auto">
            <a:xfrm>
              <a:off x="2816" y="2780"/>
              <a:ext cx="0" cy="676"/>
            </a:xfrm>
            <a:prstGeom prst="straightConnector1">
              <a:avLst/>
            </a:prstGeom>
            <a:noFill/>
            <a:ln w="9525" cap="sq">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782352" name="Text Box 16"/>
            <p:cNvSpPr txBox="1">
              <a:spLocks noChangeArrowheads="1"/>
            </p:cNvSpPr>
            <p:nvPr/>
          </p:nvSpPr>
          <p:spPr bwMode="auto">
            <a:xfrm>
              <a:off x="1365" y="2396"/>
              <a:ext cx="937"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lgn="ctr" eaLnBrk="0" hangingPunct="0"/>
              <a:r>
                <a:rPr kumimoji="0" lang="en-US" altLang="zh-TW" sz="1200" b="1">
                  <a:latin typeface="Tahoma" pitchFamily="34" charset="0"/>
                </a:rPr>
                <a:t>Import Policy #1</a:t>
              </a:r>
              <a:endParaRPr kumimoji="0" lang="en-US" altLang="zh-TW" sz="1600" b="1">
                <a:latin typeface="Tahoma" pitchFamily="34" charset="0"/>
              </a:endParaRPr>
            </a:p>
          </p:txBody>
        </p:sp>
        <p:sp>
          <p:nvSpPr>
            <p:cNvPr id="782353" name="Text Box 17"/>
            <p:cNvSpPr txBox="1">
              <a:spLocks noChangeArrowheads="1"/>
            </p:cNvSpPr>
            <p:nvPr/>
          </p:nvSpPr>
          <p:spPr bwMode="auto">
            <a:xfrm>
              <a:off x="387" y="2512"/>
              <a:ext cx="510"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lgn="ctr" eaLnBrk="0" hangingPunct="0">
                <a:defRPr/>
              </a:pPr>
              <a:r>
                <a:rPr kumimoji="0" lang="en-US" altLang="zh-TW" sz="1400" b="1">
                  <a:latin typeface="Tahoma" charset="0"/>
                  <a:ea typeface="新細明體" charset="0"/>
                </a:rPr>
                <a:t>Routes</a:t>
              </a:r>
            </a:p>
          </p:txBody>
        </p:sp>
        <p:sp>
          <p:nvSpPr>
            <p:cNvPr id="782354" name="Text Box 18"/>
            <p:cNvSpPr txBox="1">
              <a:spLocks noChangeArrowheads="1"/>
            </p:cNvSpPr>
            <p:nvPr/>
          </p:nvSpPr>
          <p:spPr bwMode="auto">
            <a:xfrm>
              <a:off x="4732" y="2512"/>
              <a:ext cx="510"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lgn="ctr" eaLnBrk="0" hangingPunct="0">
                <a:defRPr/>
              </a:pPr>
              <a:r>
                <a:rPr kumimoji="0" lang="en-US" altLang="zh-TW" sz="1400" b="1">
                  <a:latin typeface="Tahoma" charset="0"/>
                  <a:ea typeface="新細明體" charset="0"/>
                </a:rPr>
                <a:t>Routes</a:t>
              </a:r>
            </a:p>
          </p:txBody>
        </p:sp>
        <p:sp>
          <p:nvSpPr>
            <p:cNvPr id="782355" name="Line 19"/>
            <p:cNvSpPr>
              <a:spLocks noChangeShapeType="1"/>
            </p:cNvSpPr>
            <p:nvPr/>
          </p:nvSpPr>
          <p:spPr bwMode="auto">
            <a:xfrm>
              <a:off x="1768" y="3264"/>
              <a:ext cx="2112"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782356" name="Text Box 20"/>
            <p:cNvSpPr txBox="1">
              <a:spLocks noChangeArrowheads="1"/>
            </p:cNvSpPr>
            <p:nvPr/>
          </p:nvSpPr>
          <p:spPr bwMode="auto">
            <a:xfrm>
              <a:off x="1816" y="3276"/>
              <a:ext cx="324"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lgn="ctr" eaLnBrk="0" hangingPunct="0">
                <a:defRPr/>
              </a:pPr>
              <a:r>
                <a:rPr kumimoji="0" lang="en-US" altLang="zh-TW" sz="1400" b="1">
                  <a:latin typeface="Tahoma" charset="0"/>
                  <a:ea typeface="新細明體" charset="0"/>
                </a:rPr>
                <a:t>PFE</a:t>
              </a:r>
            </a:p>
          </p:txBody>
        </p:sp>
        <p:sp>
          <p:nvSpPr>
            <p:cNvPr id="782357" name="Text Box 21"/>
            <p:cNvSpPr txBox="1">
              <a:spLocks noChangeArrowheads="1"/>
            </p:cNvSpPr>
            <p:nvPr/>
          </p:nvSpPr>
          <p:spPr bwMode="auto">
            <a:xfrm>
              <a:off x="2800" y="2915"/>
              <a:ext cx="1005" cy="32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kumimoji="0" lang="en-US" altLang="zh-TW" sz="1400" b="1">
                  <a:latin typeface="Tahoma" charset="0"/>
                  <a:ea typeface="新細明體" charset="0"/>
                </a:rPr>
                <a:t>Route Selection</a:t>
              </a:r>
            </a:p>
            <a:p>
              <a:pPr eaLnBrk="0" hangingPunct="0">
                <a:defRPr/>
              </a:pPr>
              <a:r>
                <a:rPr kumimoji="0" lang="en-US" altLang="zh-TW" sz="1400" b="1">
                  <a:latin typeface="Tahoma" charset="0"/>
                  <a:ea typeface="新細明體" charset="0"/>
                </a:rPr>
                <a:t>Policy</a:t>
              </a:r>
            </a:p>
          </p:txBody>
        </p:sp>
        <p:sp>
          <p:nvSpPr>
            <p:cNvPr id="782358" name="Text Box 22"/>
            <p:cNvSpPr txBox="1">
              <a:spLocks noChangeArrowheads="1"/>
            </p:cNvSpPr>
            <p:nvPr/>
          </p:nvSpPr>
          <p:spPr bwMode="auto">
            <a:xfrm>
              <a:off x="1365" y="2649"/>
              <a:ext cx="937"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lgn="ctr" eaLnBrk="0" hangingPunct="0"/>
              <a:r>
                <a:rPr kumimoji="0" lang="en-US" altLang="zh-TW" sz="1200" b="1">
                  <a:latin typeface="Tahoma" pitchFamily="34" charset="0"/>
                </a:rPr>
                <a:t>Import Policy #2</a:t>
              </a:r>
              <a:endParaRPr kumimoji="0" lang="en-US" altLang="zh-TW" sz="1600" b="1">
                <a:latin typeface="Tahoma" pitchFamily="34" charset="0"/>
              </a:endParaRPr>
            </a:p>
          </p:txBody>
        </p:sp>
        <p:sp>
          <p:nvSpPr>
            <p:cNvPr id="782359" name="Line 23"/>
            <p:cNvSpPr>
              <a:spLocks noChangeShapeType="1"/>
            </p:cNvSpPr>
            <p:nvPr/>
          </p:nvSpPr>
          <p:spPr bwMode="gray">
            <a:xfrm>
              <a:off x="1192" y="2672"/>
              <a:ext cx="13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782360" name="Line 24"/>
            <p:cNvSpPr>
              <a:spLocks noChangeShapeType="1"/>
            </p:cNvSpPr>
            <p:nvPr/>
          </p:nvSpPr>
          <p:spPr bwMode="gray">
            <a:xfrm>
              <a:off x="1184" y="2550"/>
              <a:ext cx="134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782361" name="Text Box 25"/>
            <p:cNvSpPr txBox="1">
              <a:spLocks noChangeArrowheads="1"/>
            </p:cNvSpPr>
            <p:nvPr/>
          </p:nvSpPr>
          <p:spPr bwMode="auto">
            <a:xfrm>
              <a:off x="3304" y="2396"/>
              <a:ext cx="916"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lgn="ctr" eaLnBrk="0" hangingPunct="0"/>
              <a:r>
                <a:rPr kumimoji="0" lang="en-US" altLang="zh-TW" sz="1200" b="1">
                  <a:latin typeface="Tahoma" pitchFamily="34" charset="0"/>
                </a:rPr>
                <a:t>Export Policy #1</a:t>
              </a:r>
              <a:endParaRPr kumimoji="0" lang="en-US" altLang="zh-TW" sz="1600" b="1">
                <a:latin typeface="Tahoma" pitchFamily="34" charset="0"/>
              </a:endParaRPr>
            </a:p>
          </p:txBody>
        </p:sp>
        <p:sp>
          <p:nvSpPr>
            <p:cNvPr id="782362" name="Text Box 26"/>
            <p:cNvSpPr txBox="1">
              <a:spLocks noChangeArrowheads="1"/>
            </p:cNvSpPr>
            <p:nvPr/>
          </p:nvSpPr>
          <p:spPr bwMode="auto">
            <a:xfrm>
              <a:off x="3304" y="2649"/>
              <a:ext cx="916"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lgn="ctr" eaLnBrk="0" hangingPunct="0"/>
              <a:r>
                <a:rPr kumimoji="0" lang="en-US" altLang="zh-TW" sz="1200" b="1">
                  <a:latin typeface="Tahoma" pitchFamily="34" charset="0"/>
                </a:rPr>
                <a:t>Export Policy #2</a:t>
              </a:r>
              <a:endParaRPr kumimoji="0" lang="en-US" altLang="zh-TW" sz="1600" b="1">
                <a:latin typeface="Tahoma" pitchFamily="34" charset="0"/>
              </a:endParaRPr>
            </a:p>
          </p:txBody>
        </p:sp>
        <p:cxnSp>
          <p:nvCxnSpPr>
            <p:cNvPr id="782363" name="AutoShape 27"/>
            <p:cNvCxnSpPr>
              <a:cxnSpLocks noChangeShapeType="1"/>
              <a:stCxn id="782342" idx="1"/>
              <a:endCxn id="782347" idx="2"/>
            </p:cNvCxnSpPr>
            <p:nvPr/>
          </p:nvCxnSpPr>
          <p:spPr bwMode="gray">
            <a:xfrm rot="5400000" flipH="1" flipV="1">
              <a:off x="4583" y="2223"/>
              <a:ext cx="208" cy="445"/>
            </a:xfrm>
            <a:prstGeom prst="curvedConnector3">
              <a:avLst>
                <a:gd name="adj1" fmla="val 336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82364" name="AutoShape 28"/>
            <p:cNvCxnSpPr>
              <a:cxnSpLocks noChangeShapeType="1"/>
              <a:stCxn id="782341" idx="1"/>
              <a:endCxn id="782348" idx="0"/>
            </p:cNvCxnSpPr>
            <p:nvPr/>
          </p:nvCxnSpPr>
          <p:spPr bwMode="gray">
            <a:xfrm rot="16200000" flipH="1">
              <a:off x="4556" y="2580"/>
              <a:ext cx="264" cy="448"/>
            </a:xfrm>
            <a:prstGeom prst="curvedConnector3">
              <a:avLst>
                <a:gd name="adj1" fmla="val 1134"/>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p:cNvSpPr>
            <a:spLocks noGrp="1" noChangeArrowheads="1"/>
          </p:cNvSpPr>
          <p:nvPr>
            <p:ph type="title"/>
          </p:nvPr>
        </p:nvSpPr>
        <p:spPr/>
        <p:txBody>
          <a:bodyPr/>
          <a:lstStyle/>
          <a:p>
            <a:pPr>
              <a:defRPr/>
            </a:pPr>
            <a:r>
              <a:rPr lang="en-US" altLang="zh-TW" smtClean="0"/>
              <a:t>Import and Export</a:t>
            </a:r>
          </a:p>
        </p:txBody>
      </p:sp>
      <p:sp>
        <p:nvSpPr>
          <p:cNvPr id="784387" name="Rectangle 3"/>
          <p:cNvSpPr>
            <a:spLocks noGrp="1" noChangeArrowheads="1"/>
          </p:cNvSpPr>
          <p:nvPr>
            <p:ph type="body" sz="half" idx="1"/>
          </p:nvPr>
        </p:nvSpPr>
        <p:spPr/>
        <p:txBody>
          <a:bodyPr/>
          <a:lstStyle/>
          <a:p>
            <a:pPr>
              <a:buFont typeface="Wingdings" charset="0"/>
              <a:buChar char="u"/>
              <a:defRPr/>
            </a:pPr>
            <a:r>
              <a:rPr lang="en-US" altLang="zh-TW" sz="2000" smtClean="0"/>
              <a:t>Policy filtering is done with respect to the JUNOS routing table</a:t>
            </a:r>
          </a:p>
          <a:p>
            <a:pPr>
              <a:buFont typeface="Wingdings" charset="0"/>
              <a:buChar char="u"/>
              <a:defRPr/>
            </a:pPr>
            <a:r>
              <a:rPr lang="en-US" altLang="zh-TW" sz="2000" smtClean="0"/>
              <a:t>Export policy is applied to active paths in routing table</a:t>
            </a:r>
          </a:p>
        </p:txBody>
      </p:sp>
      <p:grpSp>
        <p:nvGrpSpPr>
          <p:cNvPr id="205827" name="Group 4"/>
          <p:cNvGrpSpPr>
            <a:grpSpLocks/>
          </p:cNvGrpSpPr>
          <p:nvPr/>
        </p:nvGrpSpPr>
        <p:grpSpPr bwMode="auto">
          <a:xfrm>
            <a:off x="414338" y="3254375"/>
            <a:ext cx="7759700" cy="2609850"/>
            <a:chOff x="370" y="2144"/>
            <a:chExt cx="4888" cy="1644"/>
          </a:xfrm>
        </p:grpSpPr>
        <p:sp>
          <p:nvSpPr>
            <p:cNvPr id="784389" name="Line 5"/>
            <p:cNvSpPr>
              <a:spLocks noChangeShapeType="1"/>
            </p:cNvSpPr>
            <p:nvPr/>
          </p:nvSpPr>
          <p:spPr bwMode="gray">
            <a:xfrm>
              <a:off x="3072" y="2672"/>
              <a:ext cx="13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784390" name="Line 6"/>
            <p:cNvSpPr>
              <a:spLocks noChangeShapeType="1"/>
            </p:cNvSpPr>
            <p:nvPr/>
          </p:nvSpPr>
          <p:spPr bwMode="gray">
            <a:xfrm>
              <a:off x="3072" y="2550"/>
              <a:ext cx="13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784391" name="Text Box 7"/>
            <p:cNvSpPr txBox="1">
              <a:spLocks noChangeArrowheads="1"/>
            </p:cNvSpPr>
            <p:nvPr/>
          </p:nvSpPr>
          <p:spPr bwMode="auto">
            <a:xfrm>
              <a:off x="370" y="2144"/>
              <a:ext cx="698" cy="198"/>
            </a:xfrm>
            <a:prstGeom prst="rect">
              <a:avLst/>
            </a:prstGeom>
            <a:solidFill>
              <a:schemeClr val="hlink"/>
            </a:solidFill>
            <a:ln w="9525" cap="rnd">
              <a:solidFill>
                <a:schemeClr val="tx1"/>
              </a:solidFill>
              <a:prstDash val="sys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lgn="ctr" eaLnBrk="0" hangingPunct="0"/>
              <a:r>
                <a:rPr kumimoji="0" lang="en-US" altLang="zh-TW" sz="1400" b="1">
                  <a:latin typeface="Tahoma" pitchFamily="34" charset="0"/>
                </a:rPr>
                <a:t>Neighbors</a:t>
              </a:r>
              <a:endParaRPr kumimoji="0" lang="en-US" altLang="zh-TW" sz="1400" b="1">
                <a:latin typeface="Times New Roman" pitchFamily="18" charset="0"/>
              </a:endParaRPr>
            </a:p>
          </p:txBody>
        </p:sp>
        <p:sp>
          <p:nvSpPr>
            <p:cNvPr id="784392" name="Text Box 8"/>
            <p:cNvSpPr txBox="1">
              <a:spLocks noChangeArrowheads="1"/>
            </p:cNvSpPr>
            <p:nvPr/>
          </p:nvSpPr>
          <p:spPr bwMode="auto">
            <a:xfrm>
              <a:off x="425" y="2936"/>
              <a:ext cx="592" cy="198"/>
            </a:xfrm>
            <a:prstGeom prst="rect">
              <a:avLst/>
            </a:prstGeom>
            <a:solidFill>
              <a:schemeClr val="hlink"/>
            </a:solidFill>
            <a:ln w="9525" cap="rnd">
              <a:solidFill>
                <a:schemeClr val="tx1"/>
              </a:solidFill>
              <a:prstDash val="sys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lgn="ctr" eaLnBrk="0" hangingPunct="0"/>
              <a:r>
                <a:rPr kumimoji="0" lang="en-US" altLang="zh-TW" sz="1400" b="1">
                  <a:latin typeface="Tahoma" pitchFamily="34" charset="0"/>
                </a:rPr>
                <a:t>Protocol</a:t>
              </a:r>
              <a:endParaRPr kumimoji="0" lang="en-US" altLang="zh-TW" sz="1400" b="1">
                <a:latin typeface="Times New Roman" pitchFamily="18" charset="0"/>
              </a:endParaRPr>
            </a:p>
          </p:txBody>
        </p:sp>
        <p:sp>
          <p:nvSpPr>
            <p:cNvPr id="784393" name="Text Box 9"/>
            <p:cNvSpPr txBox="1">
              <a:spLocks noChangeArrowheads="1"/>
            </p:cNvSpPr>
            <p:nvPr/>
          </p:nvSpPr>
          <p:spPr bwMode="auto">
            <a:xfrm>
              <a:off x="2532" y="2448"/>
              <a:ext cx="567" cy="332"/>
            </a:xfrm>
            <a:prstGeom prst="rect">
              <a:avLst/>
            </a:prstGeom>
            <a:solidFill>
              <a:schemeClr val="hlink"/>
            </a:solidFill>
            <a:ln w="9525" cap="rnd">
              <a:solidFill>
                <a:schemeClr val="tx1"/>
              </a:solidFill>
              <a:prstDash val="sys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lgn="ctr" eaLnBrk="0" hangingPunct="0"/>
              <a:r>
                <a:rPr kumimoji="0" lang="en-US" altLang="zh-TW" sz="1400" b="1">
                  <a:latin typeface="Tahoma" pitchFamily="34" charset="0"/>
                </a:rPr>
                <a:t>Routing</a:t>
              </a:r>
              <a:br>
                <a:rPr kumimoji="0" lang="en-US" altLang="zh-TW" sz="1400" b="1">
                  <a:latin typeface="Tahoma" pitchFamily="34" charset="0"/>
                </a:rPr>
              </a:br>
              <a:r>
                <a:rPr kumimoji="0" lang="en-US" altLang="zh-TW" sz="1400" b="1">
                  <a:latin typeface="Tahoma" pitchFamily="34" charset="0"/>
                </a:rPr>
                <a:t>Table</a:t>
              </a:r>
              <a:endParaRPr kumimoji="0" lang="en-US" altLang="zh-TW" sz="1400" b="1">
                <a:latin typeface="Times New Roman" pitchFamily="18" charset="0"/>
              </a:endParaRPr>
            </a:p>
          </p:txBody>
        </p:sp>
        <p:sp>
          <p:nvSpPr>
            <p:cNvPr id="784394" name="Text Box 10"/>
            <p:cNvSpPr txBox="1">
              <a:spLocks noChangeArrowheads="1"/>
            </p:cNvSpPr>
            <p:nvPr/>
          </p:nvSpPr>
          <p:spPr bwMode="auto">
            <a:xfrm>
              <a:off x="2432" y="3456"/>
              <a:ext cx="767" cy="332"/>
            </a:xfrm>
            <a:prstGeom prst="rect">
              <a:avLst/>
            </a:prstGeom>
            <a:solidFill>
              <a:schemeClr val="hlink"/>
            </a:solidFill>
            <a:ln w="9525" cap="rnd">
              <a:solidFill>
                <a:schemeClr val="tx1"/>
              </a:solidFill>
              <a:prstDash val="sys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lgn="ctr" eaLnBrk="0" hangingPunct="0"/>
              <a:r>
                <a:rPr kumimoji="0" lang="en-US" altLang="zh-TW" sz="1400" b="1">
                  <a:latin typeface="Tahoma" pitchFamily="34" charset="0"/>
                </a:rPr>
                <a:t>Forwarding</a:t>
              </a:r>
            </a:p>
            <a:p>
              <a:pPr algn="ctr" eaLnBrk="0" hangingPunct="0"/>
              <a:r>
                <a:rPr kumimoji="0" lang="en-US" altLang="zh-TW" sz="1400" b="1">
                  <a:latin typeface="Tahoma" pitchFamily="34" charset="0"/>
                </a:rPr>
                <a:t>Table</a:t>
              </a:r>
              <a:endParaRPr kumimoji="0" lang="en-US" altLang="zh-TW" sz="1400" b="1">
                <a:latin typeface="Times New Roman" pitchFamily="18" charset="0"/>
              </a:endParaRPr>
            </a:p>
          </p:txBody>
        </p:sp>
        <p:sp>
          <p:nvSpPr>
            <p:cNvPr id="784395" name="Text Box 11"/>
            <p:cNvSpPr txBox="1">
              <a:spLocks noChangeArrowheads="1"/>
            </p:cNvSpPr>
            <p:nvPr/>
          </p:nvSpPr>
          <p:spPr bwMode="auto">
            <a:xfrm>
              <a:off x="4560" y="2144"/>
              <a:ext cx="698" cy="198"/>
            </a:xfrm>
            <a:prstGeom prst="rect">
              <a:avLst/>
            </a:prstGeom>
            <a:solidFill>
              <a:schemeClr val="hlink"/>
            </a:solidFill>
            <a:ln w="9525" cap="rnd">
              <a:solidFill>
                <a:schemeClr val="tx1"/>
              </a:solidFill>
              <a:prstDash val="sys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lgn="ctr" eaLnBrk="0" hangingPunct="0"/>
              <a:r>
                <a:rPr kumimoji="0" lang="en-US" altLang="zh-TW" sz="1400" b="1">
                  <a:latin typeface="Tahoma" pitchFamily="34" charset="0"/>
                </a:rPr>
                <a:t>Neighbors</a:t>
              </a:r>
              <a:endParaRPr kumimoji="0" lang="en-US" altLang="zh-TW" sz="1400" b="1">
                <a:latin typeface="Times New Roman" pitchFamily="18" charset="0"/>
              </a:endParaRPr>
            </a:p>
          </p:txBody>
        </p:sp>
        <p:sp>
          <p:nvSpPr>
            <p:cNvPr id="784396" name="Text Box 12"/>
            <p:cNvSpPr txBox="1">
              <a:spLocks noChangeArrowheads="1"/>
            </p:cNvSpPr>
            <p:nvPr/>
          </p:nvSpPr>
          <p:spPr bwMode="auto">
            <a:xfrm>
              <a:off x="4616" y="2936"/>
              <a:ext cx="592" cy="198"/>
            </a:xfrm>
            <a:prstGeom prst="rect">
              <a:avLst/>
            </a:prstGeom>
            <a:solidFill>
              <a:schemeClr val="hlink"/>
            </a:solidFill>
            <a:ln w="9525" cap="rnd">
              <a:solidFill>
                <a:schemeClr val="tx1"/>
              </a:solidFill>
              <a:prstDash val="sys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lgn="ctr" eaLnBrk="0" hangingPunct="0"/>
              <a:r>
                <a:rPr kumimoji="0" lang="en-US" altLang="zh-TW" sz="1400" b="1">
                  <a:latin typeface="Tahoma" pitchFamily="34" charset="0"/>
                </a:rPr>
                <a:t>Protocol</a:t>
              </a:r>
              <a:endParaRPr kumimoji="0" lang="en-US" altLang="zh-TW" sz="1400" b="1">
                <a:latin typeface="Times New Roman" pitchFamily="18" charset="0"/>
              </a:endParaRPr>
            </a:p>
          </p:txBody>
        </p:sp>
        <p:cxnSp>
          <p:nvCxnSpPr>
            <p:cNvPr id="784397" name="AutoShape 13"/>
            <p:cNvCxnSpPr>
              <a:cxnSpLocks noChangeShapeType="1"/>
              <a:stCxn id="784391" idx="2"/>
              <a:endCxn id="784408" idx="0"/>
            </p:cNvCxnSpPr>
            <p:nvPr/>
          </p:nvCxnSpPr>
          <p:spPr bwMode="auto">
            <a:xfrm rot="16200000" flipH="1">
              <a:off x="847" y="2213"/>
              <a:ext cx="208" cy="465"/>
            </a:xfrm>
            <a:prstGeom prst="curvedConnector3">
              <a:avLst>
                <a:gd name="adj1" fmla="val 99995"/>
              </a:avLst>
            </a:prstGeom>
            <a:noFill/>
            <a:ln w="9525" cap="sq">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784398" name="AutoShape 14"/>
            <p:cNvCxnSpPr>
              <a:cxnSpLocks noChangeShapeType="1"/>
              <a:stCxn id="784392" idx="0"/>
              <a:endCxn id="784407" idx="0"/>
            </p:cNvCxnSpPr>
            <p:nvPr/>
          </p:nvCxnSpPr>
          <p:spPr bwMode="auto">
            <a:xfrm rot="16200000">
              <a:off x="825" y="2568"/>
              <a:ext cx="264" cy="471"/>
            </a:xfrm>
            <a:prstGeom prst="curvedConnector3">
              <a:avLst>
                <a:gd name="adj1" fmla="val 96968"/>
              </a:avLst>
            </a:prstGeom>
            <a:noFill/>
            <a:ln w="9525" cap="sq">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784399" name="AutoShape 15"/>
            <p:cNvCxnSpPr>
              <a:cxnSpLocks noChangeShapeType="1"/>
              <a:stCxn id="784393" idx="2"/>
              <a:endCxn id="784394" idx="0"/>
            </p:cNvCxnSpPr>
            <p:nvPr/>
          </p:nvCxnSpPr>
          <p:spPr bwMode="auto">
            <a:xfrm>
              <a:off x="2816" y="2780"/>
              <a:ext cx="0" cy="676"/>
            </a:xfrm>
            <a:prstGeom prst="straightConnector1">
              <a:avLst/>
            </a:prstGeom>
            <a:noFill/>
            <a:ln w="9525" cap="sq">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784400" name="Text Box 16"/>
            <p:cNvSpPr txBox="1">
              <a:spLocks noChangeArrowheads="1"/>
            </p:cNvSpPr>
            <p:nvPr/>
          </p:nvSpPr>
          <p:spPr bwMode="auto">
            <a:xfrm>
              <a:off x="1365" y="2396"/>
              <a:ext cx="937"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lgn="ctr" eaLnBrk="0" hangingPunct="0"/>
              <a:r>
                <a:rPr kumimoji="0" lang="en-US" altLang="zh-TW" sz="1200" b="1">
                  <a:latin typeface="Tahoma" pitchFamily="34" charset="0"/>
                </a:rPr>
                <a:t>Import Policy #1</a:t>
              </a:r>
              <a:endParaRPr kumimoji="0" lang="en-US" altLang="zh-TW" sz="1600" b="1">
                <a:latin typeface="Tahoma" pitchFamily="34" charset="0"/>
              </a:endParaRPr>
            </a:p>
          </p:txBody>
        </p:sp>
        <p:sp>
          <p:nvSpPr>
            <p:cNvPr id="784401" name="Text Box 17"/>
            <p:cNvSpPr txBox="1">
              <a:spLocks noChangeArrowheads="1"/>
            </p:cNvSpPr>
            <p:nvPr/>
          </p:nvSpPr>
          <p:spPr bwMode="auto">
            <a:xfrm>
              <a:off x="387" y="2512"/>
              <a:ext cx="510"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lgn="ctr" eaLnBrk="0" hangingPunct="0">
                <a:defRPr/>
              </a:pPr>
              <a:r>
                <a:rPr kumimoji="0" lang="en-US" altLang="zh-TW" sz="1400" b="1">
                  <a:latin typeface="Tahoma" charset="0"/>
                  <a:ea typeface="新細明體" charset="0"/>
                </a:rPr>
                <a:t>Routes</a:t>
              </a:r>
            </a:p>
          </p:txBody>
        </p:sp>
        <p:sp>
          <p:nvSpPr>
            <p:cNvPr id="784402" name="Text Box 18"/>
            <p:cNvSpPr txBox="1">
              <a:spLocks noChangeArrowheads="1"/>
            </p:cNvSpPr>
            <p:nvPr/>
          </p:nvSpPr>
          <p:spPr bwMode="auto">
            <a:xfrm>
              <a:off x="4732" y="2512"/>
              <a:ext cx="510"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lgn="ctr" eaLnBrk="0" hangingPunct="0">
                <a:defRPr/>
              </a:pPr>
              <a:r>
                <a:rPr kumimoji="0" lang="en-US" altLang="zh-TW" sz="1400" b="1">
                  <a:latin typeface="Tahoma" charset="0"/>
                  <a:ea typeface="新細明體" charset="0"/>
                </a:rPr>
                <a:t>Routes</a:t>
              </a:r>
            </a:p>
          </p:txBody>
        </p:sp>
        <p:sp>
          <p:nvSpPr>
            <p:cNvPr id="784403" name="Line 19"/>
            <p:cNvSpPr>
              <a:spLocks noChangeShapeType="1"/>
            </p:cNvSpPr>
            <p:nvPr/>
          </p:nvSpPr>
          <p:spPr bwMode="auto">
            <a:xfrm>
              <a:off x="1768" y="3264"/>
              <a:ext cx="2112"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784404" name="Text Box 20"/>
            <p:cNvSpPr txBox="1">
              <a:spLocks noChangeArrowheads="1"/>
            </p:cNvSpPr>
            <p:nvPr/>
          </p:nvSpPr>
          <p:spPr bwMode="auto">
            <a:xfrm>
              <a:off x="1816" y="3276"/>
              <a:ext cx="324"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lgn="ctr" eaLnBrk="0" hangingPunct="0">
                <a:defRPr/>
              </a:pPr>
              <a:r>
                <a:rPr kumimoji="0" lang="en-US" altLang="zh-TW" sz="1400" b="1">
                  <a:latin typeface="Tahoma" charset="0"/>
                  <a:ea typeface="新細明體" charset="0"/>
                </a:rPr>
                <a:t>PFE</a:t>
              </a:r>
            </a:p>
          </p:txBody>
        </p:sp>
        <p:sp>
          <p:nvSpPr>
            <p:cNvPr id="784405" name="Text Box 21"/>
            <p:cNvSpPr txBox="1">
              <a:spLocks noChangeArrowheads="1"/>
            </p:cNvSpPr>
            <p:nvPr/>
          </p:nvSpPr>
          <p:spPr bwMode="auto">
            <a:xfrm>
              <a:off x="2800" y="2915"/>
              <a:ext cx="1005" cy="32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kumimoji="0" lang="en-US" altLang="zh-TW" sz="1400" b="1">
                  <a:latin typeface="Tahoma" charset="0"/>
                  <a:ea typeface="新細明體" charset="0"/>
                </a:rPr>
                <a:t>Route Selection</a:t>
              </a:r>
            </a:p>
            <a:p>
              <a:pPr eaLnBrk="0" hangingPunct="0">
                <a:defRPr/>
              </a:pPr>
              <a:r>
                <a:rPr kumimoji="0" lang="en-US" altLang="zh-TW" sz="1400" b="1">
                  <a:latin typeface="Tahoma" charset="0"/>
                  <a:ea typeface="新細明體" charset="0"/>
                </a:rPr>
                <a:t>Policy</a:t>
              </a:r>
            </a:p>
          </p:txBody>
        </p:sp>
        <p:sp>
          <p:nvSpPr>
            <p:cNvPr id="784406" name="Text Box 22"/>
            <p:cNvSpPr txBox="1">
              <a:spLocks noChangeArrowheads="1"/>
            </p:cNvSpPr>
            <p:nvPr/>
          </p:nvSpPr>
          <p:spPr bwMode="auto">
            <a:xfrm>
              <a:off x="1365" y="2649"/>
              <a:ext cx="937"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lgn="ctr" eaLnBrk="0" hangingPunct="0"/>
              <a:r>
                <a:rPr kumimoji="0" lang="en-US" altLang="zh-TW" sz="1200" b="1">
                  <a:latin typeface="Tahoma" pitchFamily="34" charset="0"/>
                </a:rPr>
                <a:t>Import Policy #2</a:t>
              </a:r>
              <a:endParaRPr kumimoji="0" lang="en-US" altLang="zh-TW" sz="1600" b="1">
                <a:latin typeface="Tahoma" pitchFamily="34" charset="0"/>
              </a:endParaRPr>
            </a:p>
          </p:txBody>
        </p:sp>
        <p:sp>
          <p:nvSpPr>
            <p:cNvPr id="784407" name="Line 23"/>
            <p:cNvSpPr>
              <a:spLocks noChangeShapeType="1"/>
            </p:cNvSpPr>
            <p:nvPr/>
          </p:nvSpPr>
          <p:spPr bwMode="gray">
            <a:xfrm>
              <a:off x="1192" y="2672"/>
              <a:ext cx="13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784408" name="Line 24"/>
            <p:cNvSpPr>
              <a:spLocks noChangeShapeType="1"/>
            </p:cNvSpPr>
            <p:nvPr/>
          </p:nvSpPr>
          <p:spPr bwMode="gray">
            <a:xfrm>
              <a:off x="1184" y="2550"/>
              <a:ext cx="134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784409" name="Text Box 25"/>
            <p:cNvSpPr txBox="1">
              <a:spLocks noChangeArrowheads="1"/>
            </p:cNvSpPr>
            <p:nvPr/>
          </p:nvSpPr>
          <p:spPr bwMode="auto">
            <a:xfrm>
              <a:off x="3304" y="2396"/>
              <a:ext cx="916"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lgn="ctr" eaLnBrk="0" hangingPunct="0"/>
              <a:r>
                <a:rPr kumimoji="0" lang="en-US" altLang="zh-TW" sz="1200" b="1">
                  <a:latin typeface="Tahoma" pitchFamily="34" charset="0"/>
                </a:rPr>
                <a:t>Export Policy #1</a:t>
              </a:r>
              <a:endParaRPr kumimoji="0" lang="en-US" altLang="zh-TW" sz="1600" b="1">
                <a:latin typeface="Tahoma" pitchFamily="34" charset="0"/>
              </a:endParaRPr>
            </a:p>
          </p:txBody>
        </p:sp>
        <p:sp>
          <p:nvSpPr>
            <p:cNvPr id="784410" name="Text Box 26"/>
            <p:cNvSpPr txBox="1">
              <a:spLocks noChangeArrowheads="1"/>
            </p:cNvSpPr>
            <p:nvPr/>
          </p:nvSpPr>
          <p:spPr bwMode="auto">
            <a:xfrm>
              <a:off x="3304" y="2649"/>
              <a:ext cx="916"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lgn="ctr" eaLnBrk="0" hangingPunct="0"/>
              <a:r>
                <a:rPr kumimoji="0" lang="en-US" altLang="zh-TW" sz="1200" b="1">
                  <a:latin typeface="Tahoma" pitchFamily="34" charset="0"/>
                </a:rPr>
                <a:t>Export Policy #2</a:t>
              </a:r>
              <a:endParaRPr kumimoji="0" lang="en-US" altLang="zh-TW" sz="1600" b="1">
                <a:latin typeface="Tahoma" pitchFamily="34" charset="0"/>
              </a:endParaRPr>
            </a:p>
          </p:txBody>
        </p:sp>
        <p:cxnSp>
          <p:nvCxnSpPr>
            <p:cNvPr id="784411" name="AutoShape 27"/>
            <p:cNvCxnSpPr>
              <a:cxnSpLocks noChangeShapeType="1"/>
              <a:stCxn id="784390" idx="1"/>
              <a:endCxn id="784395" idx="2"/>
            </p:cNvCxnSpPr>
            <p:nvPr/>
          </p:nvCxnSpPr>
          <p:spPr bwMode="gray">
            <a:xfrm rot="5400000" flipH="1" flipV="1">
              <a:off x="4583" y="2223"/>
              <a:ext cx="208" cy="445"/>
            </a:xfrm>
            <a:prstGeom prst="curvedConnector3">
              <a:avLst>
                <a:gd name="adj1" fmla="val 336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84412" name="AutoShape 28"/>
            <p:cNvCxnSpPr>
              <a:cxnSpLocks noChangeShapeType="1"/>
              <a:stCxn id="784389" idx="1"/>
              <a:endCxn id="784396" idx="0"/>
            </p:cNvCxnSpPr>
            <p:nvPr/>
          </p:nvCxnSpPr>
          <p:spPr bwMode="gray">
            <a:xfrm rot="16200000" flipH="1">
              <a:off x="4556" y="2580"/>
              <a:ext cx="264" cy="448"/>
            </a:xfrm>
            <a:prstGeom prst="curvedConnector3">
              <a:avLst>
                <a:gd name="adj1" fmla="val 1134"/>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pic>
        <p:nvPicPr>
          <p:cNvPr id="784413" name="Picture 2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16013" y="1196975"/>
            <a:ext cx="6537325" cy="180657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784413"/>
                                        </p:tgtEl>
                                        <p:attrNameLst>
                                          <p:attrName>style.visibility</p:attrName>
                                        </p:attrNameLst>
                                      </p:cBhvr>
                                      <p:to>
                                        <p:strVal val="visible"/>
                                      </p:to>
                                    </p:set>
                                    <p:anim calcmode="lin" valueType="num">
                                      <p:cBhvr additive="base">
                                        <p:cTn id="7" dur="1000" fill="hold"/>
                                        <p:tgtEl>
                                          <p:spTgt spid="784413"/>
                                        </p:tgtEl>
                                        <p:attrNameLst>
                                          <p:attrName>ppt_x</p:attrName>
                                        </p:attrNameLst>
                                      </p:cBhvr>
                                      <p:tavLst>
                                        <p:tav tm="0">
                                          <p:val>
                                            <p:strVal val="1+#ppt_w/2"/>
                                          </p:val>
                                        </p:tav>
                                        <p:tav tm="100000">
                                          <p:val>
                                            <p:strVal val="#ppt_x"/>
                                          </p:val>
                                        </p:tav>
                                      </p:tavLst>
                                    </p:anim>
                                    <p:anim calcmode="lin" valueType="num">
                                      <p:cBhvr additive="base">
                                        <p:cTn id="8" dur="1000" fill="hold"/>
                                        <p:tgtEl>
                                          <p:spTgt spid="7844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Rectangle 2"/>
          <p:cNvSpPr>
            <a:spLocks noGrp="1" noChangeArrowheads="1"/>
          </p:cNvSpPr>
          <p:nvPr>
            <p:ph type="title"/>
          </p:nvPr>
        </p:nvSpPr>
        <p:spPr/>
        <p:txBody>
          <a:bodyPr/>
          <a:lstStyle/>
          <a:p>
            <a:pPr>
              <a:defRPr/>
            </a:pPr>
            <a:r>
              <a:rPr lang="en-US" altLang="zh-TW" smtClean="0"/>
              <a:t>Routing Policy Flow</a:t>
            </a:r>
          </a:p>
        </p:txBody>
      </p:sp>
      <p:pic>
        <p:nvPicPr>
          <p:cNvPr id="78643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47813" y="3789363"/>
            <a:ext cx="6264275" cy="2519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786436" name="Rectangle 4"/>
          <p:cNvSpPr>
            <a:spLocks noGrp="1" noChangeArrowheads="1"/>
          </p:cNvSpPr>
          <p:nvPr>
            <p:ph type="body" idx="1"/>
          </p:nvPr>
        </p:nvSpPr>
        <p:spPr>
          <a:xfrm>
            <a:off x="304800" y="1241425"/>
            <a:ext cx="8589963" cy="5064125"/>
          </a:xfrm>
        </p:spPr>
        <p:txBody>
          <a:bodyPr/>
          <a:lstStyle/>
          <a:p>
            <a:r>
              <a:rPr lang="en-US" altLang="zh-TW" smtClean="0"/>
              <a:t>Policy con be chained together</a:t>
            </a:r>
          </a:p>
          <a:p>
            <a:r>
              <a:rPr lang="en-US" altLang="zh-TW" smtClean="0"/>
              <a:t>Evaluation normally proceeds left to right until a </a:t>
            </a:r>
            <a:r>
              <a:rPr lang="en-US" altLang="zh-TW" i="1" smtClean="0"/>
              <a:t>terminating</a:t>
            </a:r>
            <a:r>
              <a:rPr lang="en-US" altLang="zh-TW" smtClean="0"/>
              <a:t> action is reached</a:t>
            </a:r>
          </a:p>
          <a:p>
            <a:pPr lvl="1"/>
            <a:r>
              <a:rPr lang="en-US" altLang="zh-TW" smtClean="0"/>
              <a:t>Terminating actions are accept or reject</a:t>
            </a:r>
          </a:p>
          <a:p>
            <a:r>
              <a:rPr lang="en-US" altLang="zh-TW" smtClean="0"/>
              <a:t>Individual policies can contain a collection of terms</a:t>
            </a:r>
          </a:p>
          <a:p>
            <a:pPr lvl="1"/>
            <a:r>
              <a:rPr lang="en-US" altLang="zh-TW" smtClean="0"/>
              <a:t>Flow control actions such as </a:t>
            </a:r>
            <a:r>
              <a:rPr lang="en-US" altLang="zh-TW" smtClean="0">
                <a:latin typeface="Courier New" pitchFamily="49" charset="0"/>
              </a:rPr>
              <a:t>next-policy</a:t>
            </a:r>
            <a:r>
              <a:rPr lang="en-US" altLang="zh-TW" smtClean="0"/>
              <a:t> supported</a:t>
            </a:r>
          </a:p>
          <a:p>
            <a:pPr lvl="1"/>
            <a:endParaRPr lang="en-US" altLang="zh-TW" smtClean="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p:txBody>
          <a:bodyPr/>
          <a:lstStyle/>
          <a:p>
            <a:pPr>
              <a:defRPr/>
            </a:pPr>
            <a:r>
              <a:rPr lang="en-US" altLang="zh-TW" smtClean="0"/>
              <a:t>Generic Policy Syntax</a:t>
            </a:r>
          </a:p>
        </p:txBody>
      </p:sp>
      <p:sp>
        <p:nvSpPr>
          <p:cNvPr id="787459" name="Rectangle 3"/>
          <p:cNvSpPr>
            <a:spLocks noGrp="1" noChangeArrowheads="1"/>
          </p:cNvSpPr>
          <p:nvPr>
            <p:ph type="body" idx="1"/>
          </p:nvPr>
        </p:nvSpPr>
        <p:spPr/>
        <p:txBody>
          <a:bodyPr/>
          <a:lstStyle/>
          <a:p>
            <a:pPr>
              <a:buFont typeface="Wingdings" charset="0"/>
              <a:buChar char="u"/>
              <a:defRPr/>
            </a:pPr>
            <a:r>
              <a:rPr lang="en-US" altLang="zh-TW" smtClean="0"/>
              <a:t>Basic policy syntax:</a:t>
            </a:r>
          </a:p>
        </p:txBody>
      </p:sp>
      <p:sp>
        <p:nvSpPr>
          <p:cNvPr id="787460" name="Text Box 4"/>
          <p:cNvSpPr txBox="1">
            <a:spLocks noChangeArrowheads="1"/>
          </p:cNvSpPr>
          <p:nvPr/>
        </p:nvSpPr>
        <p:spPr bwMode="gray">
          <a:xfrm>
            <a:off x="1042988" y="2205038"/>
            <a:ext cx="5257800" cy="327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p>
            <a:pPr eaLnBrk="0" hangingPunct="0">
              <a:tabLst>
                <a:tab pos="450850" algn="l"/>
                <a:tab pos="914400" algn="l"/>
                <a:tab pos="1366838" algn="l"/>
                <a:tab pos="1830388" algn="l"/>
                <a:tab pos="2281238" algn="l"/>
              </a:tabLst>
            </a:pPr>
            <a:r>
              <a:rPr kumimoji="0" lang="en-US" altLang="zh-TW" sz="1600">
                <a:latin typeface="Courier New" pitchFamily="49" charset="0"/>
              </a:rPr>
              <a:t>policy-options {</a:t>
            </a:r>
          </a:p>
          <a:p>
            <a:pPr eaLnBrk="0" hangingPunct="0">
              <a:tabLst>
                <a:tab pos="450850" algn="l"/>
                <a:tab pos="914400" algn="l"/>
                <a:tab pos="1366838" algn="l"/>
                <a:tab pos="1830388" algn="l"/>
                <a:tab pos="2281238" algn="l"/>
              </a:tabLst>
            </a:pPr>
            <a:r>
              <a:rPr kumimoji="0" lang="en-US" altLang="zh-TW" sz="1600">
                <a:latin typeface="Courier New" pitchFamily="49" charset="0"/>
              </a:rPr>
              <a:t>	policy-statement </a:t>
            </a:r>
            <a:r>
              <a:rPr kumimoji="0" lang="en-US" altLang="zh-TW" sz="1600" b="1" i="1" u="sng">
                <a:latin typeface="Courier New" pitchFamily="49" charset="0"/>
              </a:rPr>
              <a:t>policy-name</a:t>
            </a:r>
            <a:r>
              <a:rPr kumimoji="0" lang="en-US" altLang="zh-TW" sz="1600">
                <a:latin typeface="Courier New" pitchFamily="49" charset="0"/>
              </a:rPr>
              <a:t> {</a:t>
            </a:r>
          </a:p>
          <a:p>
            <a:pPr eaLnBrk="0" hangingPunct="0">
              <a:tabLst>
                <a:tab pos="450850" algn="l"/>
                <a:tab pos="914400" algn="l"/>
                <a:tab pos="1366838" algn="l"/>
                <a:tab pos="1830388" algn="l"/>
                <a:tab pos="2281238" algn="l"/>
              </a:tabLst>
            </a:pPr>
            <a:r>
              <a:rPr kumimoji="0" lang="en-US" altLang="zh-TW" sz="1600">
                <a:latin typeface="Courier New" pitchFamily="49" charset="0"/>
              </a:rPr>
              <a:t>		</a:t>
            </a:r>
            <a:r>
              <a:rPr kumimoji="0" lang="en-US" altLang="zh-TW" sz="1600">
                <a:solidFill>
                  <a:schemeClr val="accent2"/>
                </a:solidFill>
                <a:latin typeface="Courier New" pitchFamily="49" charset="0"/>
              </a:rPr>
              <a:t>term </a:t>
            </a:r>
            <a:r>
              <a:rPr kumimoji="0" lang="en-US" altLang="zh-TW" sz="1600" b="1" i="1" u="sng">
                <a:solidFill>
                  <a:schemeClr val="accent2"/>
                </a:solidFill>
                <a:latin typeface="Courier New" pitchFamily="49" charset="0"/>
              </a:rPr>
              <a:t>term-name</a:t>
            </a:r>
            <a:r>
              <a:rPr kumimoji="0" lang="en-US" altLang="zh-TW" sz="1600">
                <a:solidFill>
                  <a:schemeClr val="accent2"/>
                </a:solidFill>
                <a:latin typeface="Courier New" pitchFamily="49" charset="0"/>
              </a:rPr>
              <a:t> {</a:t>
            </a:r>
          </a:p>
          <a:p>
            <a:pPr eaLnBrk="0" hangingPunct="0">
              <a:tabLst>
                <a:tab pos="450850" algn="l"/>
                <a:tab pos="914400" algn="l"/>
                <a:tab pos="1366838" algn="l"/>
                <a:tab pos="1830388" algn="l"/>
                <a:tab pos="2281238" algn="l"/>
              </a:tabLst>
            </a:pPr>
            <a:r>
              <a:rPr kumimoji="0" lang="en-US" altLang="zh-TW" sz="1600">
                <a:solidFill>
                  <a:schemeClr val="accent2"/>
                </a:solidFill>
                <a:latin typeface="Courier New" pitchFamily="49" charset="0"/>
              </a:rPr>
              <a:t>			from {</a:t>
            </a:r>
          </a:p>
          <a:p>
            <a:pPr eaLnBrk="0" hangingPunct="0">
              <a:tabLst>
                <a:tab pos="450850" algn="l"/>
                <a:tab pos="914400" algn="l"/>
                <a:tab pos="1366838" algn="l"/>
                <a:tab pos="1830388" algn="l"/>
                <a:tab pos="2281238" algn="l"/>
              </a:tabLst>
            </a:pPr>
            <a:r>
              <a:rPr kumimoji="0" lang="en-US" altLang="zh-TW" sz="1600">
                <a:solidFill>
                  <a:schemeClr val="accent2"/>
                </a:solidFill>
                <a:latin typeface="Courier New" pitchFamily="49" charset="0"/>
              </a:rPr>
              <a:t>				</a:t>
            </a:r>
            <a:r>
              <a:rPr kumimoji="0" lang="en-US" altLang="zh-TW" sz="1600" b="1" i="1" u="sng">
                <a:solidFill>
                  <a:schemeClr val="accent2"/>
                </a:solidFill>
                <a:latin typeface="Courier New" pitchFamily="49" charset="0"/>
              </a:rPr>
              <a:t>match-conditions</a:t>
            </a:r>
            <a:r>
              <a:rPr kumimoji="0" lang="en-US" altLang="zh-TW" sz="1600">
                <a:solidFill>
                  <a:schemeClr val="accent2"/>
                </a:solidFill>
                <a:latin typeface="Courier New" pitchFamily="49" charset="0"/>
              </a:rPr>
              <a:t>;</a:t>
            </a:r>
          </a:p>
          <a:p>
            <a:pPr eaLnBrk="0" hangingPunct="0">
              <a:tabLst>
                <a:tab pos="450850" algn="l"/>
                <a:tab pos="914400" algn="l"/>
                <a:tab pos="1366838" algn="l"/>
                <a:tab pos="1830388" algn="l"/>
                <a:tab pos="2281238" algn="l"/>
              </a:tabLst>
            </a:pPr>
            <a:r>
              <a:rPr kumimoji="0" lang="en-US" altLang="zh-TW" sz="1600">
                <a:solidFill>
                  <a:schemeClr val="accent2"/>
                </a:solidFill>
                <a:latin typeface="Courier New" pitchFamily="49" charset="0"/>
              </a:rPr>
              <a:t>			}</a:t>
            </a:r>
          </a:p>
          <a:p>
            <a:pPr eaLnBrk="0" hangingPunct="0">
              <a:tabLst>
                <a:tab pos="450850" algn="l"/>
                <a:tab pos="914400" algn="l"/>
                <a:tab pos="1366838" algn="l"/>
                <a:tab pos="1830388" algn="l"/>
                <a:tab pos="2281238" algn="l"/>
              </a:tabLst>
            </a:pPr>
            <a:r>
              <a:rPr kumimoji="0" lang="en-US" altLang="zh-TW" sz="1600">
                <a:solidFill>
                  <a:schemeClr val="accent2"/>
                </a:solidFill>
                <a:latin typeface="Courier New" pitchFamily="49" charset="0"/>
              </a:rPr>
              <a:t>			then {</a:t>
            </a:r>
          </a:p>
          <a:p>
            <a:pPr eaLnBrk="0" hangingPunct="0">
              <a:tabLst>
                <a:tab pos="450850" algn="l"/>
                <a:tab pos="914400" algn="l"/>
                <a:tab pos="1366838" algn="l"/>
                <a:tab pos="1830388" algn="l"/>
                <a:tab pos="2281238" algn="l"/>
              </a:tabLst>
            </a:pPr>
            <a:r>
              <a:rPr kumimoji="0" lang="en-US" altLang="zh-TW" sz="1600">
                <a:solidFill>
                  <a:schemeClr val="accent2"/>
                </a:solidFill>
                <a:latin typeface="Courier New" pitchFamily="49" charset="0"/>
              </a:rPr>
              <a:t>				</a:t>
            </a:r>
            <a:r>
              <a:rPr kumimoji="0" lang="en-US" altLang="zh-TW" sz="1600" b="1" i="1" u="sng">
                <a:solidFill>
                  <a:schemeClr val="accent2"/>
                </a:solidFill>
                <a:latin typeface="Courier New" pitchFamily="49" charset="0"/>
              </a:rPr>
              <a:t>action</a:t>
            </a:r>
            <a:r>
              <a:rPr kumimoji="0" lang="en-US" altLang="zh-TW" sz="1600">
                <a:solidFill>
                  <a:schemeClr val="accent2"/>
                </a:solidFill>
                <a:latin typeface="Courier New" pitchFamily="49" charset="0"/>
              </a:rPr>
              <a:t>;</a:t>
            </a:r>
          </a:p>
          <a:p>
            <a:pPr eaLnBrk="0" hangingPunct="0">
              <a:tabLst>
                <a:tab pos="450850" algn="l"/>
                <a:tab pos="914400" algn="l"/>
                <a:tab pos="1366838" algn="l"/>
                <a:tab pos="1830388" algn="l"/>
                <a:tab pos="2281238" algn="l"/>
              </a:tabLst>
            </a:pPr>
            <a:r>
              <a:rPr kumimoji="0" lang="en-US" altLang="zh-TW" sz="1600">
                <a:solidFill>
                  <a:schemeClr val="accent2"/>
                </a:solidFill>
                <a:latin typeface="Courier New" pitchFamily="49" charset="0"/>
              </a:rPr>
              <a:t>			}</a:t>
            </a:r>
          </a:p>
          <a:p>
            <a:pPr eaLnBrk="0" hangingPunct="0">
              <a:tabLst>
                <a:tab pos="450850" algn="l"/>
                <a:tab pos="914400" algn="l"/>
                <a:tab pos="1366838" algn="l"/>
                <a:tab pos="1830388" algn="l"/>
                <a:tab pos="2281238" algn="l"/>
              </a:tabLst>
            </a:pPr>
            <a:r>
              <a:rPr kumimoji="0" lang="en-US" altLang="zh-TW" sz="1600">
                <a:solidFill>
                  <a:schemeClr val="accent2"/>
                </a:solidFill>
                <a:latin typeface="Courier New" pitchFamily="49" charset="0"/>
              </a:rPr>
              <a:t>		}</a:t>
            </a:r>
          </a:p>
          <a:p>
            <a:pPr eaLnBrk="0" hangingPunct="0">
              <a:tabLst>
                <a:tab pos="450850" algn="l"/>
                <a:tab pos="914400" algn="l"/>
                <a:tab pos="1366838" algn="l"/>
                <a:tab pos="1830388" algn="l"/>
                <a:tab pos="2281238" algn="l"/>
              </a:tabLst>
            </a:pPr>
            <a:r>
              <a:rPr kumimoji="0" lang="en-US" altLang="zh-TW" sz="1600">
                <a:latin typeface="Courier New" pitchFamily="49" charset="0"/>
              </a:rPr>
              <a:t>		</a:t>
            </a:r>
            <a:r>
              <a:rPr kumimoji="0" lang="en-US" altLang="zh-TW" sz="1600" b="1" i="1" u="sng">
                <a:latin typeface="Courier New" pitchFamily="49" charset="0"/>
              </a:rPr>
              <a:t>final-action</a:t>
            </a:r>
            <a:r>
              <a:rPr kumimoji="0" lang="en-US" altLang="zh-TW" sz="1600">
                <a:latin typeface="Courier New" pitchFamily="49" charset="0"/>
              </a:rPr>
              <a:t>;</a:t>
            </a:r>
          </a:p>
          <a:p>
            <a:pPr eaLnBrk="0" hangingPunct="0">
              <a:tabLst>
                <a:tab pos="450850" algn="l"/>
                <a:tab pos="914400" algn="l"/>
                <a:tab pos="1366838" algn="l"/>
                <a:tab pos="1830388" algn="l"/>
                <a:tab pos="2281238" algn="l"/>
              </a:tabLst>
            </a:pPr>
            <a:r>
              <a:rPr kumimoji="0" lang="en-US" altLang="zh-TW" sz="1600">
                <a:latin typeface="Courier New" pitchFamily="49" charset="0"/>
              </a:rPr>
              <a:t>	}</a:t>
            </a:r>
          </a:p>
          <a:p>
            <a:pPr eaLnBrk="0" hangingPunct="0">
              <a:tabLst>
                <a:tab pos="450850" algn="l"/>
                <a:tab pos="914400" algn="l"/>
                <a:tab pos="1366838" algn="l"/>
                <a:tab pos="1830388" algn="l"/>
                <a:tab pos="2281238" algn="l"/>
              </a:tabLst>
            </a:pPr>
            <a:r>
              <a:rPr kumimoji="0" lang="en-US" altLang="zh-TW" sz="1600">
                <a:latin typeface="Courier New" pitchFamily="49" charset="0"/>
              </a:rPr>
              <a:t>}</a:t>
            </a:r>
            <a:endParaRPr kumimoji="0" lang="en-US" altLang="zh-TW" sz="1600">
              <a:solidFill>
                <a:srgbClr val="002FA4"/>
              </a:solidFill>
              <a:effectLst>
                <a:outerShdw blurRad="38100" dist="38100" dir="2700000" algn="tl">
                  <a:srgbClr val="C0C0C0"/>
                </a:outerShdw>
              </a:effectLst>
              <a:latin typeface="Courier New" pitchFamily="49" charset="0"/>
            </a:endParaRPr>
          </a:p>
        </p:txBody>
      </p:sp>
      <p:sp>
        <p:nvSpPr>
          <p:cNvPr id="787461" name="AutoShape 5"/>
          <p:cNvSpPr>
            <a:spLocks/>
          </p:cNvSpPr>
          <p:nvPr/>
        </p:nvSpPr>
        <p:spPr bwMode="gray">
          <a:xfrm>
            <a:off x="6477000" y="2667000"/>
            <a:ext cx="393700" cy="2362200"/>
          </a:xfrm>
          <a:prstGeom prst="rightBrace">
            <a:avLst>
              <a:gd name="adj1" fmla="val 50000"/>
              <a:gd name="adj2" fmla="val 50000"/>
            </a:avLst>
          </a:prstGeom>
          <a:noFill/>
          <a:ln w="9525">
            <a:solidFill>
              <a:schemeClr val="accent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787462" name="Text Box 6"/>
          <p:cNvSpPr txBox="1">
            <a:spLocks noChangeArrowheads="1"/>
          </p:cNvSpPr>
          <p:nvPr/>
        </p:nvSpPr>
        <p:spPr bwMode="gray">
          <a:xfrm>
            <a:off x="6870700" y="3071813"/>
            <a:ext cx="1828800"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p>
            <a:pPr algn="ctr" eaLnBrk="0" hangingPunct="0"/>
            <a:r>
              <a:rPr kumimoji="0" lang="en-US" altLang="zh-TW" sz="2400" b="1">
                <a:solidFill>
                  <a:srgbClr val="002FA4"/>
                </a:solidFill>
                <a:effectLst>
                  <a:outerShdw blurRad="38100" dist="38100" dir="2700000" algn="tl">
                    <a:srgbClr val="C0C0C0"/>
                  </a:outerShdw>
                </a:effectLst>
                <a:latin typeface="Tahoma" pitchFamily="34" charset="0"/>
              </a:rPr>
              <a:t>A policy</a:t>
            </a:r>
          </a:p>
          <a:p>
            <a:pPr algn="ctr" eaLnBrk="0" hangingPunct="0"/>
            <a:r>
              <a:rPr kumimoji="0" lang="en-US" altLang="zh-TW" sz="2400" b="1">
                <a:solidFill>
                  <a:srgbClr val="002FA4"/>
                </a:solidFill>
                <a:effectLst>
                  <a:outerShdw blurRad="38100" dist="38100" dir="2700000" algn="tl">
                    <a:srgbClr val="C0C0C0"/>
                  </a:outerShdw>
                </a:effectLst>
                <a:latin typeface="Tahoma" pitchFamily="34" charset="0"/>
              </a:rPr>
              <a:t>can have multiple terms</a:t>
            </a:r>
          </a:p>
        </p:txBody>
      </p: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ChangeArrowheads="1"/>
          </p:cNvSpPr>
          <p:nvPr>
            <p:ph type="title"/>
          </p:nvPr>
        </p:nvSpPr>
        <p:spPr/>
        <p:txBody>
          <a:bodyPr/>
          <a:lstStyle/>
          <a:p>
            <a:pPr>
              <a:defRPr/>
            </a:pPr>
            <a:r>
              <a:rPr lang="en-US" altLang="zh-TW" smtClean="0"/>
              <a:t>Match Conditions</a:t>
            </a:r>
          </a:p>
        </p:txBody>
      </p:sp>
      <p:sp>
        <p:nvSpPr>
          <p:cNvPr id="789507" name="Rectangle 3"/>
          <p:cNvSpPr>
            <a:spLocks noGrp="1" noChangeArrowheads="1"/>
          </p:cNvSpPr>
          <p:nvPr>
            <p:ph type="body" idx="1"/>
          </p:nvPr>
        </p:nvSpPr>
        <p:spPr>
          <a:xfrm>
            <a:off x="304800" y="1241425"/>
            <a:ext cx="8589963" cy="5064125"/>
          </a:xfrm>
        </p:spPr>
        <p:txBody>
          <a:bodyPr/>
          <a:lstStyle/>
          <a:p>
            <a:pPr>
              <a:buFont typeface="Wingdings" charset="0"/>
              <a:buChar char="u"/>
              <a:defRPr/>
            </a:pPr>
            <a:r>
              <a:rPr lang="en-US" altLang="zh-TW" smtClean="0"/>
              <a:t>Policies typically contain some form of match criterion</a:t>
            </a:r>
          </a:p>
          <a:p>
            <a:pPr>
              <a:buFont typeface="Wingdings" charset="0"/>
              <a:buChar char="u"/>
              <a:defRPr/>
            </a:pPr>
            <a:r>
              <a:rPr lang="en-US" altLang="zh-TW" smtClean="0"/>
              <a:t>Possibilities include:</a:t>
            </a:r>
          </a:p>
          <a:p>
            <a:pPr lvl="1">
              <a:buFont typeface="Wingdings" charset="0"/>
              <a:buChar char="v"/>
              <a:defRPr/>
            </a:pPr>
            <a:r>
              <a:rPr lang="en-US" altLang="zh-TW" smtClean="0"/>
              <a:t>Neighbor address</a:t>
            </a:r>
          </a:p>
          <a:p>
            <a:pPr lvl="1">
              <a:buFont typeface="Wingdings" charset="0"/>
              <a:buChar char="v"/>
              <a:defRPr/>
            </a:pPr>
            <a:r>
              <a:rPr lang="en-US" altLang="zh-TW" smtClean="0"/>
              <a:t>Protocol (source of information)</a:t>
            </a:r>
          </a:p>
          <a:p>
            <a:pPr lvl="2">
              <a:buFont typeface="Wingdings" charset="0"/>
              <a:buChar char="u"/>
              <a:defRPr/>
            </a:pPr>
            <a:r>
              <a:rPr lang="en-US" altLang="zh-TW" smtClean="0"/>
              <a:t> BGP, direct, IS-IS, local, MPLS, OSPF, PIM, RIP, static, etc.</a:t>
            </a:r>
          </a:p>
          <a:p>
            <a:pPr lvl="1">
              <a:buFont typeface="Wingdings" charset="0"/>
              <a:buChar char="v"/>
              <a:defRPr/>
            </a:pPr>
            <a:r>
              <a:rPr lang="en-US" altLang="zh-TW" smtClean="0"/>
              <a:t>Routing protocol information</a:t>
            </a:r>
          </a:p>
          <a:p>
            <a:pPr lvl="2">
              <a:buFont typeface="Wingdings" charset="0"/>
              <a:buChar char="u"/>
              <a:defRPr/>
            </a:pPr>
            <a:r>
              <a:rPr lang="en-US" altLang="zh-TW" smtClean="0"/>
              <a:t> OSPF area ID</a:t>
            </a:r>
          </a:p>
          <a:p>
            <a:pPr lvl="2">
              <a:buFont typeface="Wingdings" charset="0"/>
              <a:buChar char="u"/>
              <a:defRPr/>
            </a:pPr>
            <a:r>
              <a:rPr lang="en-US" altLang="zh-TW" smtClean="0"/>
              <a:t> IS-IS level number</a:t>
            </a:r>
          </a:p>
          <a:p>
            <a:pPr lvl="2">
              <a:buFont typeface="Wingdings" charset="0"/>
              <a:buChar char="u"/>
              <a:defRPr/>
            </a:pPr>
            <a:r>
              <a:rPr lang="en-US" altLang="zh-TW" smtClean="0"/>
              <a:t> BGP attributes</a:t>
            </a:r>
          </a:p>
          <a:p>
            <a:pPr lvl="1">
              <a:buFont typeface="Wingdings" charset="0"/>
              <a:buChar char="v"/>
              <a:defRPr/>
            </a:pPr>
            <a:r>
              <a:rPr lang="en-US" altLang="zh-TW" smtClean="0"/>
              <a:t>Regular expression-based matched for AS path and communities</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ChangeArrowheads="1"/>
          </p:cNvSpPr>
          <p:nvPr>
            <p:ph type="title"/>
          </p:nvPr>
        </p:nvSpPr>
        <p:spPr/>
        <p:txBody>
          <a:bodyPr/>
          <a:lstStyle/>
          <a:p>
            <a:pPr>
              <a:defRPr/>
            </a:pPr>
            <a:r>
              <a:rPr lang="en-US" altLang="zh-TW" smtClean="0"/>
              <a:t>Match Actions</a:t>
            </a:r>
          </a:p>
        </p:txBody>
      </p:sp>
      <p:sp>
        <p:nvSpPr>
          <p:cNvPr id="790531" name="Rectangle 3"/>
          <p:cNvSpPr>
            <a:spLocks noGrp="1" noChangeArrowheads="1"/>
          </p:cNvSpPr>
          <p:nvPr>
            <p:ph type="body" idx="1"/>
          </p:nvPr>
        </p:nvSpPr>
        <p:spPr>
          <a:xfrm>
            <a:off x="304800" y="1241425"/>
            <a:ext cx="8589963" cy="5064125"/>
          </a:xfrm>
        </p:spPr>
        <p:txBody>
          <a:bodyPr/>
          <a:lstStyle/>
          <a:p>
            <a:pPr>
              <a:buFont typeface="Wingdings" charset="0"/>
              <a:buChar char="u"/>
              <a:defRPr/>
            </a:pPr>
            <a:r>
              <a:rPr lang="en-US" altLang="zh-TW" smtClean="0"/>
              <a:t>The action associated with a given term/policy is performed for matching routes:</a:t>
            </a:r>
          </a:p>
          <a:p>
            <a:pPr lvl="1">
              <a:buFont typeface="Wingdings" charset="0"/>
              <a:buChar char="v"/>
              <a:defRPr/>
            </a:pPr>
            <a:r>
              <a:rPr lang="en-US" altLang="zh-TW" smtClean="0"/>
              <a:t>Terminating actions</a:t>
            </a:r>
          </a:p>
          <a:p>
            <a:pPr lvl="2">
              <a:buFont typeface="Wingdings" charset="0"/>
              <a:buChar char="u"/>
              <a:defRPr/>
            </a:pPr>
            <a:r>
              <a:rPr lang="en-US" altLang="zh-TW" smtClean="0"/>
              <a:t> Accept route</a:t>
            </a:r>
          </a:p>
          <a:p>
            <a:pPr lvl="2">
              <a:buFont typeface="Wingdings" charset="0"/>
              <a:buChar char="u"/>
              <a:defRPr/>
            </a:pPr>
            <a:r>
              <a:rPr lang="en-US" altLang="zh-TW" smtClean="0"/>
              <a:t> Reject (or suppress) route</a:t>
            </a:r>
          </a:p>
          <a:p>
            <a:pPr lvl="1">
              <a:buFont typeface="Wingdings" charset="0"/>
              <a:buChar char="v"/>
              <a:defRPr/>
            </a:pPr>
            <a:r>
              <a:rPr lang="en-US" altLang="zh-TW" smtClean="0"/>
              <a:t>Flow control actions</a:t>
            </a:r>
          </a:p>
          <a:p>
            <a:pPr lvl="2">
              <a:buFont typeface="Wingdings" charset="0"/>
              <a:buChar char="u"/>
              <a:defRPr/>
            </a:pPr>
            <a:r>
              <a:rPr lang="en-US" altLang="zh-TW" smtClean="0"/>
              <a:t> Skip to next policy</a:t>
            </a:r>
          </a:p>
          <a:p>
            <a:pPr lvl="2">
              <a:buFont typeface="Wingdings" charset="0"/>
              <a:buChar char="u"/>
              <a:defRPr/>
            </a:pPr>
            <a:r>
              <a:rPr lang="en-US" altLang="zh-TW" smtClean="0"/>
              <a:t> Skip to next term</a:t>
            </a:r>
          </a:p>
          <a:p>
            <a:pPr lvl="1">
              <a:buFont typeface="Wingdings" charset="0"/>
              <a:buChar char="v"/>
              <a:defRPr/>
            </a:pPr>
            <a:r>
              <a:rPr lang="en-US" altLang="zh-TW" smtClean="0"/>
              <a:t>Modify attributes actions</a:t>
            </a:r>
          </a:p>
          <a:p>
            <a:pPr lvl="2">
              <a:buFont typeface="Wingdings" charset="0"/>
              <a:buChar char="u"/>
              <a:defRPr/>
            </a:pPr>
            <a:r>
              <a:rPr lang="en-US" altLang="zh-TW" smtClean="0"/>
              <a:t> Metric</a:t>
            </a:r>
          </a:p>
          <a:p>
            <a:pPr lvl="2">
              <a:buFont typeface="Wingdings" charset="0"/>
              <a:buChar char="u"/>
              <a:defRPr/>
            </a:pPr>
            <a:r>
              <a:rPr lang="en-US" altLang="zh-TW" smtClean="0"/>
              <a:t> Preference</a:t>
            </a:r>
          </a:p>
          <a:p>
            <a:pPr lvl="2">
              <a:buFont typeface="Wingdings" charset="0"/>
              <a:buChar char="u"/>
              <a:defRPr/>
            </a:pPr>
            <a:r>
              <a:rPr lang="en-US" altLang="zh-TW" smtClean="0"/>
              <a:t> Color</a:t>
            </a:r>
          </a:p>
          <a:p>
            <a:pPr lvl="2">
              <a:buFont typeface="Wingdings" charset="0"/>
              <a:buChar char="u"/>
              <a:defRPr/>
            </a:pPr>
            <a:r>
              <a:rPr lang="en-US" altLang="zh-TW" smtClean="0"/>
              <a:t> Next-hop address</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42" name="Rectangle 2"/>
          <p:cNvSpPr>
            <a:spLocks noGrp="1" noChangeArrowheads="1"/>
          </p:cNvSpPr>
          <p:nvPr>
            <p:ph type="title"/>
          </p:nvPr>
        </p:nvSpPr>
        <p:spPr/>
        <p:txBody>
          <a:bodyPr/>
          <a:lstStyle/>
          <a:p>
            <a:pPr>
              <a:defRPr/>
            </a:pPr>
            <a:r>
              <a:rPr lang="en-US" altLang="zh-TW" smtClean="0"/>
              <a:t>Applying Policies</a:t>
            </a:r>
          </a:p>
        </p:txBody>
      </p:sp>
      <p:sp>
        <p:nvSpPr>
          <p:cNvPr id="1648643" name="Rectangle 3"/>
          <p:cNvSpPr>
            <a:spLocks noChangeArrowheads="1"/>
          </p:cNvSpPr>
          <p:nvPr/>
        </p:nvSpPr>
        <p:spPr bwMode="auto">
          <a:xfrm>
            <a:off x="569913" y="1611313"/>
            <a:ext cx="8059737" cy="4541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buFont typeface="Wingdings" charset="0"/>
              <a:buChar char="u"/>
              <a:defRPr/>
            </a:pPr>
            <a:r>
              <a:rPr lang="zh-TW" altLang="en-US" sz="2000" b="1">
                <a:solidFill>
                  <a:srgbClr val="000099"/>
                </a:solidFill>
                <a:latin typeface="Tahoma" charset="0"/>
                <a:ea typeface="新細明體" charset="0"/>
              </a:rPr>
              <a:t> </a:t>
            </a:r>
            <a:r>
              <a:rPr lang="en-US" altLang="zh-TW" sz="2000" b="1">
                <a:solidFill>
                  <a:srgbClr val="000099"/>
                </a:solidFill>
                <a:latin typeface="Tahoma" charset="0"/>
                <a:ea typeface="新細明體" charset="0"/>
              </a:rPr>
              <a:t>BGP</a:t>
            </a:r>
          </a:p>
          <a:p>
            <a:pPr lvl="1">
              <a:spcBef>
                <a:spcPct val="10000"/>
              </a:spcBef>
              <a:spcAft>
                <a:spcPct val="10000"/>
              </a:spcAft>
              <a:buClr>
                <a:srgbClr val="0C479D"/>
              </a:buClr>
              <a:buSzPct val="85000"/>
              <a:buFont typeface="Wingdings" charset="0"/>
              <a:buChar char="v"/>
              <a:defRPr/>
            </a:pPr>
            <a:r>
              <a:rPr lang="en-US" altLang="zh-TW" b="1">
                <a:solidFill>
                  <a:srgbClr val="000099"/>
                </a:solidFill>
                <a:latin typeface="Tahoma" charset="0"/>
                <a:ea typeface="新細明體" charset="0"/>
                <a:cs typeface="Arial" charset="0"/>
              </a:rPr>
              <a:t> Global </a:t>
            </a:r>
            <a:r>
              <a:rPr lang="en-US" altLang="zh-TW" b="1">
                <a:solidFill>
                  <a:srgbClr val="FF3300"/>
                </a:solidFill>
                <a:latin typeface="Tahoma" charset="0"/>
                <a:ea typeface="新細明體" charset="0"/>
                <a:cs typeface="Arial" charset="0"/>
              </a:rPr>
              <a:t>import</a:t>
            </a:r>
            <a:r>
              <a:rPr lang="en-US" altLang="zh-TW" b="1">
                <a:solidFill>
                  <a:srgbClr val="000099"/>
                </a:solidFill>
                <a:latin typeface="Tahoma" charset="0"/>
                <a:ea typeface="新細明體" charset="0"/>
                <a:cs typeface="Arial" charset="0"/>
              </a:rPr>
              <a:t> and </a:t>
            </a:r>
            <a:r>
              <a:rPr lang="en-US" altLang="zh-TW" b="1">
                <a:solidFill>
                  <a:srgbClr val="FF3300"/>
                </a:solidFill>
                <a:latin typeface="Tahoma" charset="0"/>
                <a:ea typeface="新細明體" charset="0"/>
                <a:cs typeface="Arial" charset="0"/>
              </a:rPr>
              <a:t>export</a:t>
            </a:r>
            <a:r>
              <a:rPr lang="en-US" altLang="zh-TW" b="1">
                <a:solidFill>
                  <a:srgbClr val="000099"/>
                </a:solidFill>
                <a:latin typeface="Tahoma" charset="0"/>
                <a:ea typeface="新細明體" charset="0"/>
                <a:cs typeface="Arial" charset="0"/>
              </a:rPr>
              <a:t> statements</a:t>
            </a:r>
          </a:p>
          <a:p>
            <a:pPr lvl="1">
              <a:spcBef>
                <a:spcPct val="10000"/>
              </a:spcBef>
              <a:spcAft>
                <a:spcPct val="10000"/>
              </a:spcAft>
              <a:buClr>
                <a:srgbClr val="0C479D"/>
              </a:buClr>
              <a:buSzPct val="85000"/>
              <a:buFont typeface="Wingdings" charset="0"/>
              <a:buChar char="v"/>
              <a:defRPr/>
            </a:pPr>
            <a:r>
              <a:rPr lang="en-US" altLang="zh-TW" b="1">
                <a:solidFill>
                  <a:srgbClr val="000099"/>
                </a:solidFill>
                <a:latin typeface="Tahoma" charset="0"/>
                <a:ea typeface="新細明體" charset="0"/>
                <a:cs typeface="Arial" charset="0"/>
              </a:rPr>
              <a:t> Group </a:t>
            </a:r>
            <a:r>
              <a:rPr lang="en-US" altLang="zh-TW" b="1">
                <a:solidFill>
                  <a:srgbClr val="FF3300"/>
                </a:solidFill>
                <a:latin typeface="Tahoma" charset="0"/>
                <a:ea typeface="新細明體" charset="0"/>
                <a:cs typeface="Arial" charset="0"/>
              </a:rPr>
              <a:t>import</a:t>
            </a:r>
            <a:r>
              <a:rPr lang="en-US" altLang="zh-TW" b="1">
                <a:solidFill>
                  <a:srgbClr val="000099"/>
                </a:solidFill>
                <a:latin typeface="Tahoma" charset="0"/>
                <a:ea typeface="新細明體" charset="0"/>
                <a:cs typeface="Arial" charset="0"/>
              </a:rPr>
              <a:t> and </a:t>
            </a:r>
            <a:r>
              <a:rPr lang="en-US" altLang="zh-TW" b="1">
                <a:solidFill>
                  <a:srgbClr val="FF3300"/>
                </a:solidFill>
                <a:latin typeface="Tahoma" charset="0"/>
                <a:ea typeface="新細明體" charset="0"/>
                <a:cs typeface="Arial" charset="0"/>
              </a:rPr>
              <a:t>export</a:t>
            </a:r>
            <a:r>
              <a:rPr lang="en-US" altLang="zh-TW" b="1">
                <a:solidFill>
                  <a:srgbClr val="000099"/>
                </a:solidFill>
                <a:latin typeface="Tahoma" charset="0"/>
                <a:ea typeface="新細明體" charset="0"/>
                <a:cs typeface="Arial" charset="0"/>
              </a:rPr>
              <a:t> statements</a:t>
            </a:r>
          </a:p>
          <a:p>
            <a:pPr lvl="1">
              <a:spcBef>
                <a:spcPct val="10000"/>
              </a:spcBef>
              <a:spcAft>
                <a:spcPct val="10000"/>
              </a:spcAft>
              <a:buClr>
                <a:srgbClr val="0C479D"/>
              </a:buClr>
              <a:buSzPct val="85000"/>
              <a:buFont typeface="Wingdings" charset="0"/>
              <a:buChar char="v"/>
              <a:defRPr/>
            </a:pPr>
            <a:r>
              <a:rPr lang="en-US" altLang="zh-TW" b="1">
                <a:solidFill>
                  <a:srgbClr val="000099"/>
                </a:solidFill>
                <a:latin typeface="Tahoma" charset="0"/>
                <a:ea typeface="新細明體" charset="0"/>
                <a:cs typeface="Arial" charset="0"/>
              </a:rPr>
              <a:t> Peer </a:t>
            </a:r>
            <a:r>
              <a:rPr lang="en-US" altLang="zh-TW" b="1">
                <a:solidFill>
                  <a:srgbClr val="FF3300"/>
                </a:solidFill>
                <a:latin typeface="Tahoma" charset="0"/>
                <a:ea typeface="新細明體" charset="0"/>
                <a:cs typeface="Arial" charset="0"/>
              </a:rPr>
              <a:t>import</a:t>
            </a:r>
            <a:r>
              <a:rPr lang="en-US" altLang="zh-TW" b="1">
                <a:solidFill>
                  <a:srgbClr val="000099"/>
                </a:solidFill>
                <a:latin typeface="Tahoma" charset="0"/>
                <a:ea typeface="新細明體" charset="0"/>
                <a:cs typeface="Arial" charset="0"/>
              </a:rPr>
              <a:t> statements (peers in a group share a common export policy)</a:t>
            </a:r>
          </a:p>
          <a:p>
            <a:pPr>
              <a:spcBef>
                <a:spcPct val="50000"/>
              </a:spcBef>
              <a:buFont typeface="Wingdings" charset="0"/>
              <a:buChar char="u"/>
              <a:defRPr/>
            </a:pPr>
            <a:r>
              <a:rPr lang="en-US" altLang="zh-TW" sz="2000" b="1">
                <a:solidFill>
                  <a:srgbClr val="000099"/>
                </a:solidFill>
                <a:latin typeface="Tahoma" charset="0"/>
                <a:ea typeface="新細明體" charset="0"/>
              </a:rPr>
              <a:t>IS-IS  </a:t>
            </a:r>
          </a:p>
          <a:p>
            <a:pPr lvl="1">
              <a:spcBef>
                <a:spcPct val="50000"/>
              </a:spcBef>
              <a:buFont typeface="Wingdings" charset="0"/>
              <a:buChar char="v"/>
              <a:defRPr/>
            </a:pPr>
            <a:r>
              <a:rPr lang="en-US" altLang="zh-TW" b="1">
                <a:solidFill>
                  <a:srgbClr val="000099"/>
                </a:solidFill>
                <a:latin typeface="Tahoma" charset="0"/>
                <a:ea typeface="新細明體" charset="0"/>
              </a:rPr>
              <a:t> Global </a:t>
            </a:r>
            <a:r>
              <a:rPr lang="en-US" altLang="zh-TW" b="1">
                <a:solidFill>
                  <a:srgbClr val="FF3300"/>
                </a:solidFill>
                <a:latin typeface="Tahoma" charset="0"/>
                <a:ea typeface="新細明體" charset="0"/>
              </a:rPr>
              <a:t>export</a:t>
            </a:r>
            <a:r>
              <a:rPr lang="en-US" altLang="zh-TW" b="1">
                <a:solidFill>
                  <a:srgbClr val="000099"/>
                </a:solidFill>
                <a:latin typeface="Tahoma" charset="0"/>
                <a:ea typeface="新細明體" charset="0"/>
              </a:rPr>
              <a:t> statement.</a:t>
            </a:r>
          </a:p>
          <a:p>
            <a:pPr>
              <a:spcBef>
                <a:spcPct val="50000"/>
              </a:spcBef>
              <a:buFont typeface="Wingdings" charset="0"/>
              <a:buChar char="u"/>
              <a:defRPr/>
            </a:pPr>
            <a:r>
              <a:rPr lang="en-US" altLang="zh-TW" sz="2000" b="1">
                <a:solidFill>
                  <a:srgbClr val="000099"/>
                </a:solidFill>
                <a:latin typeface="Tahoma" charset="0"/>
                <a:ea typeface="新細明體" charset="0"/>
              </a:rPr>
              <a:t> OSPF </a:t>
            </a:r>
          </a:p>
          <a:p>
            <a:pPr lvl="1">
              <a:spcBef>
                <a:spcPct val="50000"/>
              </a:spcBef>
              <a:buFont typeface="Wingdings" charset="0"/>
              <a:buChar char="v"/>
              <a:defRPr/>
            </a:pPr>
            <a:r>
              <a:rPr lang="en-US" altLang="zh-TW" b="1">
                <a:solidFill>
                  <a:srgbClr val="000099"/>
                </a:solidFill>
                <a:latin typeface="Tahoma" charset="0"/>
                <a:ea typeface="新細明體" charset="0"/>
              </a:rPr>
              <a:t> Global </a:t>
            </a:r>
            <a:r>
              <a:rPr lang="en-US" altLang="zh-TW" b="1">
                <a:solidFill>
                  <a:srgbClr val="FF3300"/>
                </a:solidFill>
                <a:latin typeface="Tahoma" charset="0"/>
                <a:ea typeface="新細明體" charset="0"/>
              </a:rPr>
              <a:t>export</a:t>
            </a:r>
            <a:r>
              <a:rPr lang="en-US" altLang="zh-TW" b="1">
                <a:solidFill>
                  <a:srgbClr val="000099"/>
                </a:solidFill>
                <a:latin typeface="Tahoma" charset="0"/>
                <a:ea typeface="新細明體" charset="0"/>
              </a:rPr>
              <a:t> statement.</a:t>
            </a:r>
          </a:p>
          <a:p>
            <a:pPr>
              <a:spcBef>
                <a:spcPct val="50000"/>
              </a:spcBef>
              <a:buFont typeface="Wingdings" charset="0"/>
              <a:buChar char="u"/>
              <a:defRPr/>
            </a:pPr>
            <a:r>
              <a:rPr lang="en-US" altLang="zh-TW" sz="2000" b="1">
                <a:solidFill>
                  <a:srgbClr val="000099"/>
                </a:solidFill>
                <a:latin typeface="Tahoma" charset="0"/>
                <a:ea typeface="新細明體" charset="0"/>
              </a:rPr>
              <a:t> RIP  </a:t>
            </a:r>
          </a:p>
          <a:p>
            <a:pPr lvl="1">
              <a:spcBef>
                <a:spcPct val="50000"/>
              </a:spcBef>
              <a:buFont typeface="Wingdings" charset="0"/>
              <a:buChar char="v"/>
              <a:defRPr/>
            </a:pPr>
            <a:r>
              <a:rPr lang="en-US" altLang="zh-TW" b="1">
                <a:solidFill>
                  <a:srgbClr val="000099"/>
                </a:solidFill>
                <a:latin typeface="Tahoma" charset="0"/>
                <a:ea typeface="新細明體" charset="0"/>
              </a:rPr>
              <a:t> Default and neighbor </a:t>
            </a:r>
            <a:r>
              <a:rPr lang="en-US" altLang="zh-TW" b="1">
                <a:solidFill>
                  <a:srgbClr val="FF3300"/>
                </a:solidFill>
                <a:latin typeface="Tahoma" charset="0"/>
                <a:ea typeface="新細明體" charset="0"/>
              </a:rPr>
              <a:t>import</a:t>
            </a:r>
            <a:r>
              <a:rPr lang="en-US" altLang="zh-TW" b="1">
                <a:solidFill>
                  <a:srgbClr val="000099"/>
                </a:solidFill>
                <a:latin typeface="Tahoma" charset="0"/>
                <a:ea typeface="新細明體" charset="0"/>
              </a:rPr>
              <a:t> statements and group </a:t>
            </a:r>
            <a:r>
              <a:rPr lang="en-US" altLang="zh-TW" b="1">
                <a:solidFill>
                  <a:srgbClr val="FF3300"/>
                </a:solidFill>
                <a:latin typeface="Tahoma" charset="0"/>
                <a:ea typeface="新細明體" charset="0"/>
              </a:rPr>
              <a:t>export</a:t>
            </a:r>
            <a:r>
              <a:rPr lang="en-US" altLang="zh-TW" b="1">
                <a:solidFill>
                  <a:srgbClr val="000099"/>
                </a:solidFill>
                <a:latin typeface="Tahoma" charset="0"/>
                <a:ea typeface="新細明體" charset="0"/>
              </a:rPr>
              <a:t> statement</a:t>
            </a:r>
          </a:p>
        </p:txBody>
      </p:sp>
      <p:sp>
        <p:nvSpPr>
          <p:cNvPr id="1648644" name="Rectangle 4"/>
          <p:cNvSpPr>
            <a:spLocks noChangeArrowheads="1"/>
          </p:cNvSpPr>
          <p:nvPr/>
        </p:nvSpPr>
        <p:spPr bwMode="auto">
          <a:xfrm>
            <a:off x="620713" y="1193800"/>
            <a:ext cx="73374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10000"/>
              </a:spcBef>
              <a:buFont typeface="Wingdings" charset="0"/>
              <a:buNone/>
              <a:defRPr/>
            </a:pPr>
            <a:r>
              <a:rPr lang="en-US" altLang="zh-TW" sz="2000" b="1" i="1">
                <a:solidFill>
                  <a:srgbClr val="002FA4"/>
                </a:solidFill>
                <a:latin typeface="Tahoma" charset="0"/>
                <a:ea typeface="新細明體" charset="0"/>
              </a:rPr>
              <a:t>Apply Routing Policies to Routing Protocols</a:t>
            </a:r>
          </a:p>
        </p:txBody>
      </p:sp>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2323" name="Rectangle 3"/>
          <p:cNvSpPr>
            <a:spLocks noGrp="1" noChangeArrowheads="1"/>
          </p:cNvSpPr>
          <p:nvPr>
            <p:ph type="body" idx="1"/>
          </p:nvPr>
        </p:nvSpPr>
        <p:spPr>
          <a:xfrm>
            <a:off x="852488" y="1206500"/>
            <a:ext cx="7454900" cy="4976813"/>
          </a:xfrm>
        </p:spPr>
        <p:txBody>
          <a:bodyPr/>
          <a:lstStyle/>
          <a:p>
            <a:pPr marL="400050" indent="-400050">
              <a:tabLst>
                <a:tab pos="1371600" algn="l"/>
                <a:tab pos="1833563" algn="l"/>
              </a:tabLst>
            </a:pPr>
            <a:r>
              <a:rPr lang="en-US" altLang="zh-TW" sz="2000" smtClean="0"/>
              <a:t>Most routing protocols have global import and export filtering points</a:t>
            </a:r>
          </a:p>
          <a:p>
            <a:pPr marL="400050" indent="-400050">
              <a:tabLst>
                <a:tab pos="1371600" algn="l"/>
                <a:tab pos="1833563" algn="l"/>
              </a:tabLst>
            </a:pPr>
            <a:r>
              <a:rPr lang="en-US" altLang="zh-TW" sz="2000" smtClean="0"/>
              <a:t>Link-state protocols (IS-IS and OSPF) have only export filtering points</a:t>
            </a:r>
          </a:p>
          <a:p>
            <a:pPr marL="914400" lvl="1" indent="-342900">
              <a:buFont typeface="Wingdings" pitchFamily="2" charset="2"/>
              <a:buNone/>
              <a:tabLst>
                <a:tab pos="1371600" algn="l"/>
                <a:tab pos="1833563" algn="l"/>
              </a:tabLst>
            </a:pPr>
            <a:r>
              <a:rPr lang="en-US" altLang="zh-TW" sz="1600" smtClean="0">
                <a:latin typeface="Courier New" pitchFamily="49" charset="0"/>
              </a:rPr>
              <a:t>protocols {</a:t>
            </a:r>
          </a:p>
          <a:p>
            <a:pPr marL="914400" lvl="1" indent="-342900">
              <a:buFont typeface="Wingdings" pitchFamily="2" charset="2"/>
              <a:buNone/>
              <a:tabLst>
                <a:tab pos="1371600" algn="l"/>
                <a:tab pos="1833563" algn="l"/>
              </a:tabLst>
            </a:pPr>
            <a:r>
              <a:rPr lang="en-US" altLang="zh-TW" sz="1600" smtClean="0">
                <a:latin typeface="Courier New" pitchFamily="49" charset="0"/>
              </a:rPr>
              <a:t>	isis {</a:t>
            </a:r>
          </a:p>
          <a:p>
            <a:pPr marL="914400" lvl="1" indent="-342900">
              <a:buFont typeface="Wingdings" pitchFamily="2" charset="2"/>
              <a:buNone/>
              <a:tabLst>
                <a:tab pos="1371600" algn="l"/>
                <a:tab pos="1833563" algn="l"/>
              </a:tabLst>
            </a:pPr>
            <a:r>
              <a:rPr lang="en-US" altLang="zh-TW" sz="1600" smtClean="0">
                <a:latin typeface="Courier New" pitchFamily="49" charset="0"/>
              </a:rPr>
              <a:t>		export [ </a:t>
            </a:r>
            <a:r>
              <a:rPr lang="en-US" altLang="zh-TW" sz="1600" i="1" u="sng" smtClean="0">
                <a:latin typeface="Courier New" pitchFamily="49" charset="0"/>
              </a:rPr>
              <a:t>policy-list</a:t>
            </a:r>
            <a:r>
              <a:rPr lang="en-US" altLang="zh-TW" sz="1600" smtClean="0">
                <a:latin typeface="Courier New" pitchFamily="49" charset="0"/>
              </a:rPr>
              <a:t> ];</a:t>
            </a:r>
          </a:p>
          <a:p>
            <a:pPr marL="914400" lvl="1" indent="-342900">
              <a:buFont typeface="Wingdings" pitchFamily="2" charset="2"/>
              <a:buNone/>
              <a:tabLst>
                <a:tab pos="1371600" algn="l"/>
                <a:tab pos="1833563" algn="l"/>
              </a:tabLst>
            </a:pPr>
            <a:r>
              <a:rPr lang="en-US" altLang="zh-TW" sz="1600" smtClean="0">
                <a:latin typeface="Courier New" pitchFamily="49" charset="0"/>
              </a:rPr>
              <a:t>	}</a:t>
            </a:r>
          </a:p>
          <a:p>
            <a:pPr marL="914400" lvl="1" indent="-342900">
              <a:buFont typeface="Wingdings" pitchFamily="2" charset="2"/>
              <a:buNone/>
              <a:tabLst>
                <a:tab pos="1371600" algn="l"/>
                <a:tab pos="1833563" algn="l"/>
              </a:tabLst>
            </a:pPr>
            <a:r>
              <a:rPr lang="en-US" altLang="zh-TW" sz="1600" smtClean="0">
                <a:latin typeface="Courier New" pitchFamily="49" charset="0"/>
              </a:rPr>
              <a:t>	ospf {</a:t>
            </a:r>
          </a:p>
          <a:p>
            <a:pPr marL="914400" lvl="1" indent="-342900">
              <a:buFont typeface="Wingdings" pitchFamily="2" charset="2"/>
              <a:buNone/>
              <a:tabLst>
                <a:tab pos="1371600" algn="l"/>
                <a:tab pos="1833563" algn="l"/>
              </a:tabLst>
            </a:pPr>
            <a:r>
              <a:rPr lang="en-US" altLang="zh-TW" sz="1600" smtClean="0">
                <a:latin typeface="Courier New" pitchFamily="49" charset="0"/>
              </a:rPr>
              <a:t>		export [ </a:t>
            </a:r>
            <a:r>
              <a:rPr lang="en-US" altLang="zh-TW" sz="1600" i="1" u="sng" smtClean="0">
                <a:latin typeface="Courier New" pitchFamily="49" charset="0"/>
              </a:rPr>
              <a:t>policy-list</a:t>
            </a:r>
            <a:r>
              <a:rPr lang="en-US" altLang="zh-TW" sz="1600" smtClean="0">
                <a:latin typeface="Courier New" pitchFamily="49" charset="0"/>
              </a:rPr>
              <a:t> ];</a:t>
            </a:r>
          </a:p>
          <a:p>
            <a:pPr marL="914400" lvl="1" indent="-342900">
              <a:buFont typeface="Wingdings" pitchFamily="2" charset="2"/>
              <a:buNone/>
              <a:tabLst>
                <a:tab pos="1371600" algn="l"/>
                <a:tab pos="1833563" algn="l"/>
              </a:tabLst>
            </a:pPr>
            <a:r>
              <a:rPr lang="en-US" altLang="zh-TW" sz="1600" smtClean="0">
                <a:latin typeface="Courier New" pitchFamily="49" charset="0"/>
              </a:rPr>
              <a:t>	}</a:t>
            </a:r>
          </a:p>
          <a:p>
            <a:pPr marL="914400" lvl="1" indent="-342900">
              <a:buFont typeface="Wingdings" pitchFamily="2" charset="2"/>
              <a:buNone/>
              <a:tabLst>
                <a:tab pos="1371600" algn="l"/>
                <a:tab pos="1833563" algn="l"/>
              </a:tabLst>
            </a:pPr>
            <a:r>
              <a:rPr lang="en-US" altLang="zh-TW" sz="1600" smtClean="0">
                <a:latin typeface="Courier New" pitchFamily="49" charset="0"/>
              </a:rPr>
              <a:t>   bgp {</a:t>
            </a:r>
          </a:p>
          <a:p>
            <a:pPr marL="914400" lvl="1" indent="-342900">
              <a:buFont typeface="Wingdings" pitchFamily="2" charset="2"/>
              <a:buNone/>
              <a:tabLst>
                <a:tab pos="1371600" algn="l"/>
                <a:tab pos="1833563" algn="l"/>
              </a:tabLst>
            </a:pPr>
            <a:r>
              <a:rPr lang="en-US" altLang="zh-TW" sz="1600" smtClean="0">
                <a:latin typeface="Courier New" pitchFamily="49" charset="0"/>
              </a:rPr>
              <a:t>		export [ policy-list ];</a:t>
            </a:r>
          </a:p>
          <a:p>
            <a:pPr marL="914400" lvl="1" indent="-342900">
              <a:buFont typeface="Wingdings" pitchFamily="2" charset="2"/>
              <a:buNone/>
              <a:tabLst>
                <a:tab pos="1371600" algn="l"/>
                <a:tab pos="1833563" algn="l"/>
              </a:tabLst>
            </a:pPr>
            <a:r>
              <a:rPr lang="en-US" altLang="zh-TW" sz="1600" smtClean="0">
                <a:latin typeface="Courier New" pitchFamily="49" charset="0"/>
              </a:rPr>
              <a:t>		import [ policy-list ];</a:t>
            </a:r>
          </a:p>
          <a:p>
            <a:pPr marL="914400" lvl="1" indent="-342900">
              <a:buFont typeface="Wingdings" pitchFamily="2" charset="2"/>
              <a:buNone/>
              <a:tabLst>
                <a:tab pos="1371600" algn="l"/>
                <a:tab pos="1833563" algn="l"/>
              </a:tabLst>
            </a:pPr>
            <a:r>
              <a:rPr lang="en-US" altLang="zh-TW" sz="1600" smtClean="0">
                <a:latin typeface="Courier New" pitchFamily="49" charset="0"/>
              </a:rPr>
              <a:t>	}</a:t>
            </a:r>
          </a:p>
          <a:p>
            <a:pPr marL="914400" lvl="1" indent="-342900">
              <a:buFont typeface="Wingdings" pitchFamily="2" charset="2"/>
              <a:buNone/>
              <a:tabLst>
                <a:tab pos="1371600" algn="l"/>
                <a:tab pos="1833563" algn="l"/>
              </a:tabLst>
            </a:pPr>
            <a:r>
              <a:rPr lang="en-US" altLang="zh-TW" sz="1600" smtClean="0">
                <a:latin typeface="Courier New" pitchFamily="49" charset="0"/>
              </a:rPr>
              <a:t>}</a:t>
            </a:r>
          </a:p>
          <a:p>
            <a:pPr marL="400050" indent="-400050">
              <a:tabLst>
                <a:tab pos="1371600" algn="l"/>
                <a:tab pos="1833563" algn="l"/>
              </a:tabLst>
            </a:pPr>
            <a:endParaRPr lang="zh-TW" altLang="en-US" sz="1600" smtClean="0"/>
          </a:p>
        </p:txBody>
      </p:sp>
      <p:sp>
        <p:nvSpPr>
          <p:cNvPr id="1592324" name="Rectangle 4"/>
          <p:cNvSpPr>
            <a:spLocks noGrp="1" noChangeArrowheads="1"/>
          </p:cNvSpPr>
          <p:nvPr>
            <p:ph type="title"/>
          </p:nvPr>
        </p:nvSpPr>
        <p:spPr/>
        <p:txBody>
          <a:bodyPr/>
          <a:lstStyle/>
          <a:p>
            <a:pPr>
              <a:defRPr/>
            </a:pPr>
            <a:r>
              <a:rPr lang="en-US" altLang="zh-TW" smtClean="0"/>
              <a:t>Applying Policies</a:t>
            </a:r>
          </a:p>
        </p:txBody>
      </p:sp>
    </p:spTree>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Grp="1" noChangeArrowheads="1"/>
          </p:cNvSpPr>
          <p:nvPr>
            <p:ph type="title"/>
          </p:nvPr>
        </p:nvSpPr>
        <p:spPr/>
        <p:txBody>
          <a:bodyPr/>
          <a:lstStyle/>
          <a:p>
            <a:pPr>
              <a:defRPr/>
            </a:pPr>
            <a:r>
              <a:rPr lang="en-US" altLang="zh-TW" smtClean="0"/>
              <a:t>Physical Interface Cards</a:t>
            </a:r>
          </a:p>
        </p:txBody>
      </p:sp>
      <p:sp>
        <p:nvSpPr>
          <p:cNvPr id="940035" name="Rectangle 3"/>
          <p:cNvSpPr>
            <a:spLocks noGrp="1" noChangeArrowheads="1"/>
          </p:cNvSpPr>
          <p:nvPr>
            <p:ph type="body" idx="1"/>
          </p:nvPr>
        </p:nvSpPr>
        <p:spPr>
          <a:xfrm>
            <a:off x="304800" y="1241425"/>
            <a:ext cx="5059363" cy="5064125"/>
          </a:xfrm>
        </p:spPr>
        <p:txBody>
          <a:bodyPr/>
          <a:lstStyle/>
          <a:p>
            <a:pPr>
              <a:buFont typeface="Wingdings" charset="0"/>
              <a:buChar char="u"/>
              <a:defRPr/>
            </a:pPr>
            <a:r>
              <a:rPr lang="en-US" altLang="zh-TW" smtClean="0"/>
              <a:t>PICs currently support from 0 to 48 physical ports</a:t>
            </a:r>
          </a:p>
          <a:p>
            <a:pPr lvl="1">
              <a:buFont typeface="Wingdings" charset="0"/>
              <a:buChar char="v"/>
              <a:defRPr/>
            </a:pPr>
            <a:r>
              <a:rPr lang="en-US" altLang="zh-TW" smtClean="0"/>
              <a:t>Some PICs support channelized and advanced CoS options</a:t>
            </a:r>
          </a:p>
          <a:p>
            <a:pPr lvl="1">
              <a:buFont typeface="Wingdings" charset="0"/>
              <a:buChar char="v"/>
              <a:defRPr/>
            </a:pPr>
            <a:r>
              <a:rPr lang="en-US" altLang="zh-TW" smtClean="0"/>
              <a:t>IP Service PICs</a:t>
            </a:r>
          </a:p>
          <a:p>
            <a:pPr>
              <a:buFont typeface="Wingdings" charset="0"/>
              <a:buChar char="u"/>
              <a:defRPr/>
            </a:pPr>
            <a:r>
              <a:rPr lang="en-US" altLang="zh-TW" smtClean="0"/>
              <a:t>Media-specific ASICs</a:t>
            </a:r>
          </a:p>
          <a:p>
            <a:pPr>
              <a:buFont typeface="Wingdings" charset="0"/>
              <a:buChar char="u"/>
              <a:defRPr/>
            </a:pPr>
            <a:r>
              <a:rPr lang="en-US" altLang="zh-TW" smtClean="0"/>
              <a:t>Status indicators</a:t>
            </a:r>
          </a:p>
          <a:p>
            <a:pPr>
              <a:buFont typeface="Wingdings" charset="0"/>
              <a:buChar char="u"/>
              <a:defRPr/>
            </a:pPr>
            <a:r>
              <a:rPr lang="en-US" altLang="zh-TW" smtClean="0"/>
              <a:t>Hot-swappable on all platforms except M20 and M40 routers</a:t>
            </a:r>
          </a:p>
          <a:p>
            <a:pPr lvl="1">
              <a:buFont typeface="Wingdings" charset="0"/>
              <a:buChar char="v"/>
              <a:defRPr/>
            </a:pPr>
            <a:r>
              <a:rPr lang="en-US" altLang="zh-TW" smtClean="0"/>
              <a:t>Slight disruption to other PICs in same FPC on M-series router</a:t>
            </a:r>
          </a:p>
        </p:txBody>
      </p:sp>
      <p:pic>
        <p:nvPicPr>
          <p:cNvPr id="22531" name="Picture 4" descr="PB-10CHE1-RJ48-QPP-N_type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003800" y="1125538"/>
            <a:ext cx="2895600" cy="3346450"/>
          </a:xfrm>
          <a:prstGeom prst="rect">
            <a:avLst/>
          </a:prstGeom>
          <a:noFill/>
          <a:ln w="9525">
            <a:noFill/>
            <a:miter lim="800000"/>
            <a:headEnd/>
            <a:tailEnd/>
          </a:ln>
        </p:spPr>
      </p:pic>
      <p:pic>
        <p:nvPicPr>
          <p:cNvPr id="22532" name="Picture 5" descr="PB-4OC3-4OC12-SON-SFP_type2"/>
          <p:cNvPicPr>
            <a:picLocks noChangeAspect="1" noChangeArrowheads="1"/>
          </p:cNvPicPr>
          <p:nvPr/>
        </p:nvPicPr>
        <p:blipFill>
          <a:blip r:embed="rId3"/>
          <a:srcRect/>
          <a:stretch>
            <a:fillRect/>
          </a:stretch>
        </p:blipFill>
        <p:spPr bwMode="auto">
          <a:xfrm>
            <a:off x="6110288" y="1916113"/>
            <a:ext cx="2995612" cy="3529012"/>
          </a:xfrm>
          <a:prstGeom prst="rect">
            <a:avLst/>
          </a:prstGeom>
          <a:noFill/>
          <a:ln w="9525">
            <a:noFill/>
            <a:miter lim="800000"/>
            <a:headEnd/>
            <a:tailEnd/>
          </a:ln>
        </p:spPr>
      </p:pic>
      <p:pic>
        <p:nvPicPr>
          <p:cNvPr id="22533" name="Picture 6" descr="PC-10GE-SFP_type3"/>
          <p:cNvPicPr>
            <a:picLocks noChangeAspect="1" noChangeArrowheads="1"/>
          </p:cNvPicPr>
          <p:nvPr/>
        </p:nvPicPr>
        <p:blipFill>
          <a:blip r:embed="rId4"/>
          <a:srcRect/>
          <a:stretch>
            <a:fillRect/>
          </a:stretch>
        </p:blipFill>
        <p:spPr bwMode="auto">
          <a:xfrm>
            <a:off x="7262813" y="3068638"/>
            <a:ext cx="3141662" cy="33162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ChangeArrowheads="1"/>
          </p:cNvSpPr>
          <p:nvPr>
            <p:ph type="title"/>
          </p:nvPr>
        </p:nvSpPr>
        <p:spPr/>
        <p:txBody>
          <a:bodyPr/>
          <a:lstStyle/>
          <a:p>
            <a:pPr>
              <a:defRPr/>
            </a:pPr>
            <a:r>
              <a:rPr lang="en-US" altLang="zh-TW" smtClean="0"/>
              <a:t>Default policies</a:t>
            </a:r>
          </a:p>
        </p:txBody>
      </p:sp>
      <p:sp>
        <p:nvSpPr>
          <p:cNvPr id="791555" name="Rectangle 3"/>
          <p:cNvSpPr>
            <a:spLocks noGrp="1" noChangeArrowheads="1"/>
          </p:cNvSpPr>
          <p:nvPr>
            <p:ph type="body" idx="1"/>
          </p:nvPr>
        </p:nvSpPr>
        <p:spPr>
          <a:xfrm>
            <a:off x="304800" y="1241425"/>
            <a:ext cx="9091613" cy="5064125"/>
          </a:xfrm>
        </p:spPr>
        <p:txBody>
          <a:bodyPr/>
          <a:lstStyle/>
          <a:p>
            <a:pPr>
              <a:lnSpc>
                <a:spcPct val="80000"/>
              </a:lnSpc>
            </a:pPr>
            <a:r>
              <a:rPr lang="en-US" altLang="zh-TW" smtClean="0"/>
              <a:t>Every protocol has a default policy</a:t>
            </a:r>
          </a:p>
          <a:p>
            <a:pPr lvl="1">
              <a:lnSpc>
                <a:spcPct val="80000"/>
              </a:lnSpc>
            </a:pPr>
            <a:r>
              <a:rPr lang="en-US" altLang="zh-TW" smtClean="0"/>
              <a:t>The default policy is applied implicitly at the end of the policy chain</a:t>
            </a:r>
          </a:p>
          <a:p>
            <a:pPr>
              <a:lnSpc>
                <a:spcPct val="80000"/>
              </a:lnSpc>
            </a:pPr>
            <a:r>
              <a:rPr lang="en-US" altLang="zh-TW" smtClean="0"/>
              <a:t>IS-IS and OSPF</a:t>
            </a:r>
          </a:p>
          <a:p>
            <a:pPr lvl="1">
              <a:lnSpc>
                <a:spcPct val="80000"/>
              </a:lnSpc>
            </a:pPr>
            <a:r>
              <a:rPr lang="en-US" altLang="zh-TW" smtClean="0"/>
              <a:t>Import: Accept all routes learned from that protocol</a:t>
            </a:r>
          </a:p>
          <a:p>
            <a:pPr lvl="2">
              <a:lnSpc>
                <a:spcPct val="80000"/>
              </a:lnSpc>
            </a:pPr>
            <a:r>
              <a:rPr lang="en-US" altLang="zh-TW" b="0" smtClean="0"/>
              <a:t>Technically, accept all LSPs/LSAs flooded by that protocol</a:t>
            </a:r>
          </a:p>
          <a:p>
            <a:pPr lvl="1">
              <a:lnSpc>
                <a:spcPct val="80000"/>
              </a:lnSpc>
            </a:pPr>
            <a:r>
              <a:rPr lang="en-US" altLang="zh-TW" smtClean="0"/>
              <a:t>Export: Reject everything</a:t>
            </a:r>
          </a:p>
          <a:p>
            <a:pPr lvl="2">
              <a:lnSpc>
                <a:spcPct val="80000"/>
              </a:lnSpc>
            </a:pPr>
            <a:r>
              <a:rPr lang="en-US" altLang="zh-TW" b="0" smtClean="0"/>
              <a:t>LSP/LSA flooding announces (IS-IS/OSPF) learned and local routes</a:t>
            </a:r>
          </a:p>
          <a:p>
            <a:pPr>
              <a:lnSpc>
                <a:spcPct val="80000"/>
              </a:lnSpc>
            </a:pPr>
            <a:r>
              <a:rPr lang="en-US" altLang="zh-TW" smtClean="0"/>
              <a:t>RIP</a:t>
            </a:r>
          </a:p>
          <a:p>
            <a:pPr lvl="1">
              <a:lnSpc>
                <a:spcPct val="80000"/>
              </a:lnSpc>
            </a:pPr>
            <a:r>
              <a:rPr lang="en-US" altLang="zh-TW" smtClean="0"/>
              <a:t>Import all learned RIP routes, export nothing</a:t>
            </a:r>
          </a:p>
          <a:p>
            <a:pPr lvl="2">
              <a:lnSpc>
                <a:spcPct val="80000"/>
              </a:lnSpc>
            </a:pPr>
            <a:r>
              <a:rPr lang="en-US" altLang="zh-TW" b="0" smtClean="0"/>
              <a:t>RIP requires export policy to announce RIP (or other) routes</a:t>
            </a:r>
          </a:p>
          <a:p>
            <a:pPr>
              <a:lnSpc>
                <a:spcPct val="80000"/>
              </a:lnSpc>
            </a:pPr>
            <a:r>
              <a:rPr lang="en-US" altLang="zh-TW" smtClean="0"/>
              <a:t>BGP</a:t>
            </a:r>
          </a:p>
          <a:p>
            <a:pPr lvl="1">
              <a:lnSpc>
                <a:spcPct val="80000"/>
              </a:lnSpc>
            </a:pPr>
            <a:r>
              <a:rPr lang="en-US" altLang="zh-TW" smtClean="0"/>
              <a:t>Import all routes learned from BGP neighbors</a:t>
            </a:r>
          </a:p>
          <a:p>
            <a:pPr lvl="1">
              <a:lnSpc>
                <a:spcPct val="80000"/>
              </a:lnSpc>
            </a:pPr>
            <a:r>
              <a:rPr lang="en-US" altLang="zh-TW" smtClean="0"/>
              <a:t>Export all active routes learned from BGP neighbors to all BGP neighbors</a:t>
            </a:r>
          </a:p>
          <a:p>
            <a:pPr lvl="2">
              <a:lnSpc>
                <a:spcPct val="80000"/>
              </a:lnSpc>
            </a:pPr>
            <a:r>
              <a:rPr lang="en-US" altLang="zh-TW" b="0" smtClean="0"/>
              <a:t>EBGP-learned routes are exported to all BGP peers</a:t>
            </a:r>
          </a:p>
          <a:p>
            <a:pPr lvl="2">
              <a:lnSpc>
                <a:spcPct val="80000"/>
              </a:lnSpc>
            </a:pPr>
            <a:r>
              <a:rPr lang="en-US" altLang="zh-TW" b="0" smtClean="0"/>
              <a:t>IBGP-learned routes are exported to all EBGP peers (assumes IBGP full mesh)</a:t>
            </a:r>
          </a:p>
          <a:p>
            <a:pPr lvl="2">
              <a:lnSpc>
                <a:spcPct val="80000"/>
              </a:lnSpc>
            </a:pPr>
            <a:endParaRPr lang="en-US" altLang="zh-TW" b="0" smtClean="0"/>
          </a:p>
          <a:p>
            <a:pPr lvl="2">
              <a:lnSpc>
                <a:spcPct val="80000"/>
              </a:lnSpc>
            </a:pPr>
            <a:endParaRPr lang="en-US" altLang="zh-TW" smtClean="0"/>
          </a:p>
          <a:p>
            <a:pPr lvl="1">
              <a:lnSpc>
                <a:spcPct val="80000"/>
              </a:lnSpc>
            </a:pPr>
            <a:endParaRPr lang="en-US" altLang="zh-TW" smtClean="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Grp="1" noChangeArrowheads="1"/>
          </p:cNvSpPr>
          <p:nvPr>
            <p:ph type="title"/>
          </p:nvPr>
        </p:nvSpPr>
        <p:spPr/>
        <p:txBody>
          <a:bodyPr/>
          <a:lstStyle/>
          <a:p>
            <a:pPr>
              <a:defRPr/>
            </a:pPr>
            <a:r>
              <a:rPr lang="en-US" altLang="zh-TW" smtClean="0"/>
              <a:t>A Policy Example</a:t>
            </a:r>
          </a:p>
        </p:txBody>
      </p:sp>
      <p:sp>
        <p:nvSpPr>
          <p:cNvPr id="792579" name="Rectangle 3"/>
          <p:cNvSpPr>
            <a:spLocks noGrp="1" noChangeArrowheads="1"/>
          </p:cNvSpPr>
          <p:nvPr>
            <p:ph type="body" idx="1"/>
          </p:nvPr>
        </p:nvSpPr>
        <p:spPr>
          <a:xfrm>
            <a:off x="304800" y="1241425"/>
            <a:ext cx="8589963" cy="5064125"/>
          </a:xfrm>
        </p:spPr>
        <p:txBody>
          <a:bodyPr/>
          <a:lstStyle/>
          <a:p>
            <a:r>
              <a:rPr lang="en-US" altLang="zh-TW" smtClean="0"/>
              <a:t>Write a policy statement at the [</a:t>
            </a:r>
            <a:r>
              <a:rPr lang="en-US" altLang="zh-TW" smtClean="0">
                <a:latin typeface="Courier New" pitchFamily="49" charset="0"/>
              </a:rPr>
              <a:t>edit policy-options</a:t>
            </a:r>
            <a:r>
              <a:rPr lang="en-US" altLang="zh-TW" smtClean="0"/>
              <a:t>] hierarchy:</a:t>
            </a:r>
          </a:p>
          <a:p>
            <a:pPr lvl="1">
              <a:lnSpc>
                <a:spcPct val="60000"/>
              </a:lnSpc>
              <a:buFont typeface="Wingdings" pitchFamily="2" charset="2"/>
              <a:buNone/>
            </a:pPr>
            <a:endParaRPr lang="en-US" altLang="zh-TW" sz="1600" b="0" smtClean="0">
              <a:latin typeface="Courier New" pitchFamily="49" charset="0"/>
            </a:endParaRPr>
          </a:p>
          <a:p>
            <a:pPr lvl="1">
              <a:lnSpc>
                <a:spcPct val="60000"/>
              </a:lnSpc>
              <a:buFont typeface="Wingdings" pitchFamily="2" charset="2"/>
              <a:buNone/>
            </a:pPr>
            <a:r>
              <a:rPr lang="en-US" altLang="zh-TW" sz="1600" b="0" smtClean="0">
                <a:latin typeface="Courier New" pitchFamily="49" charset="0"/>
              </a:rPr>
              <a:t>[edit policy-options]</a:t>
            </a:r>
          </a:p>
          <a:p>
            <a:pPr lvl="1">
              <a:lnSpc>
                <a:spcPct val="60000"/>
              </a:lnSpc>
              <a:buFont typeface="Wingdings" pitchFamily="2" charset="2"/>
              <a:buNone/>
            </a:pPr>
            <a:r>
              <a:rPr lang="en-US" altLang="zh-TW" sz="1600" b="0" smtClean="0">
                <a:latin typeface="Courier New" pitchFamily="49" charset="0"/>
              </a:rPr>
              <a:t>jeff@host# </a:t>
            </a:r>
            <a:r>
              <a:rPr lang="en-US" altLang="zh-TW" sz="1600" smtClean="0">
                <a:latin typeface="Courier New" pitchFamily="49" charset="0"/>
              </a:rPr>
              <a:t>show policy-statement </a:t>
            </a:r>
            <a:r>
              <a:rPr lang="en-US" altLang="zh-TW" sz="1600" i="1" smtClean="0">
                <a:latin typeface="Courier New" pitchFamily="49" charset="0"/>
              </a:rPr>
              <a:t>advertise-ospf</a:t>
            </a:r>
          </a:p>
          <a:p>
            <a:pPr lvl="1">
              <a:lnSpc>
                <a:spcPct val="60000"/>
              </a:lnSpc>
              <a:buFont typeface="Wingdings" pitchFamily="2" charset="2"/>
              <a:buNone/>
            </a:pPr>
            <a:r>
              <a:rPr lang="en-US" altLang="zh-TW" sz="1600" b="0" smtClean="0">
                <a:latin typeface="Courier New" pitchFamily="49" charset="0"/>
              </a:rPr>
              <a:t>term pick-ospf {</a:t>
            </a:r>
          </a:p>
          <a:p>
            <a:pPr lvl="1">
              <a:lnSpc>
                <a:spcPct val="60000"/>
              </a:lnSpc>
              <a:buFont typeface="Wingdings" pitchFamily="2" charset="2"/>
              <a:buNone/>
            </a:pPr>
            <a:r>
              <a:rPr lang="en-US" altLang="zh-TW" sz="1600" b="0" smtClean="0">
                <a:latin typeface="Courier New" pitchFamily="49" charset="0"/>
              </a:rPr>
              <a:t>    from protocol ospf;</a:t>
            </a:r>
          </a:p>
          <a:p>
            <a:pPr lvl="1">
              <a:lnSpc>
                <a:spcPct val="60000"/>
              </a:lnSpc>
              <a:buFont typeface="Wingdings" pitchFamily="2" charset="2"/>
              <a:buNone/>
            </a:pPr>
            <a:r>
              <a:rPr lang="en-US" altLang="zh-TW" sz="1600" b="0" smtClean="0">
                <a:latin typeface="Courier New" pitchFamily="49" charset="0"/>
              </a:rPr>
              <a:t>    then accept;</a:t>
            </a:r>
          </a:p>
          <a:p>
            <a:pPr lvl="1">
              <a:lnSpc>
                <a:spcPct val="60000"/>
              </a:lnSpc>
              <a:buFont typeface="Wingdings" pitchFamily="2" charset="2"/>
              <a:buNone/>
            </a:pPr>
            <a:r>
              <a:rPr lang="en-US" altLang="zh-TW" sz="1600" b="0" smtClean="0">
                <a:latin typeface="Courier New" pitchFamily="49" charset="0"/>
              </a:rPr>
              <a:t>}</a:t>
            </a:r>
          </a:p>
          <a:p>
            <a:pPr lvl="1">
              <a:lnSpc>
                <a:spcPct val="60000"/>
              </a:lnSpc>
              <a:buFont typeface="Wingdings" pitchFamily="2" charset="2"/>
              <a:buNone/>
            </a:pPr>
            <a:endParaRPr lang="en-US" altLang="zh-TW" i="1" smtClean="0"/>
          </a:p>
          <a:p>
            <a:r>
              <a:rPr lang="en-US" altLang="zh-TW" smtClean="0"/>
              <a:t>Apply the policy to one or more routing protocol in the </a:t>
            </a:r>
            <a:r>
              <a:rPr lang="en-US" altLang="zh-TW" smtClean="0">
                <a:latin typeface="Courier New" pitchFamily="49" charset="0"/>
              </a:rPr>
              <a:t>import, export,</a:t>
            </a:r>
            <a:r>
              <a:rPr lang="en-US" altLang="zh-TW" smtClean="0"/>
              <a:t> or both directions:</a:t>
            </a:r>
          </a:p>
          <a:p>
            <a:pPr lvl="1">
              <a:lnSpc>
                <a:spcPct val="60000"/>
              </a:lnSpc>
              <a:buFont typeface="Wingdings" pitchFamily="2" charset="2"/>
              <a:buNone/>
            </a:pPr>
            <a:endParaRPr lang="en-US" altLang="zh-TW" sz="1600" b="0" smtClean="0">
              <a:latin typeface="Courier New" pitchFamily="49" charset="0"/>
            </a:endParaRPr>
          </a:p>
          <a:p>
            <a:pPr lvl="1">
              <a:lnSpc>
                <a:spcPct val="60000"/>
              </a:lnSpc>
              <a:buFont typeface="Wingdings" pitchFamily="2" charset="2"/>
              <a:buNone/>
            </a:pPr>
            <a:r>
              <a:rPr lang="en-US" altLang="zh-TW" sz="1600" b="0" smtClean="0">
                <a:latin typeface="Courier New" pitchFamily="49" charset="0"/>
              </a:rPr>
              <a:t>[edit protocols bgp]</a:t>
            </a:r>
          </a:p>
          <a:p>
            <a:pPr lvl="1">
              <a:lnSpc>
                <a:spcPct val="60000"/>
              </a:lnSpc>
              <a:buFont typeface="Wingdings" pitchFamily="2" charset="2"/>
              <a:buNone/>
            </a:pPr>
            <a:r>
              <a:rPr lang="en-US" altLang="zh-TW" sz="1600" b="0" smtClean="0">
                <a:latin typeface="Courier New" pitchFamily="49" charset="0"/>
              </a:rPr>
              <a:t>jeff@host# </a:t>
            </a:r>
            <a:r>
              <a:rPr lang="en-US" altLang="zh-TW" sz="1600" smtClean="0">
                <a:latin typeface="Courier New" pitchFamily="49" charset="0"/>
              </a:rPr>
              <a:t>set export </a:t>
            </a:r>
            <a:r>
              <a:rPr lang="en-US" altLang="zh-TW" sz="1600" i="1" smtClean="0">
                <a:latin typeface="Courier New" pitchFamily="49" charset="0"/>
              </a:rPr>
              <a:t>advertise-ospf</a:t>
            </a:r>
            <a:endParaRPr lang="en-US" altLang="zh-TW" smtClean="0"/>
          </a:p>
        </p:txBody>
      </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ChangeArrowheads="1"/>
          </p:cNvSpPr>
          <p:nvPr>
            <p:ph type="body" idx="1"/>
          </p:nvPr>
        </p:nvSpPr>
        <p:spPr>
          <a:xfrm>
            <a:off x="304800" y="1241425"/>
            <a:ext cx="8589963" cy="5064125"/>
          </a:xfrm>
        </p:spPr>
        <p:txBody>
          <a:bodyPr/>
          <a:lstStyle/>
          <a:p>
            <a:r>
              <a:rPr lang="en-US" altLang="zh-TW" smtClean="0"/>
              <a:t>Specifying multiple conditions in a </a:t>
            </a:r>
            <a:r>
              <a:rPr lang="en-US" altLang="zh-TW" smtClean="0">
                <a:latin typeface="Courier New" pitchFamily="49" charset="0"/>
              </a:rPr>
              <a:t>from</a:t>
            </a:r>
            <a:r>
              <a:rPr lang="en-US" altLang="zh-TW" smtClean="0"/>
              <a:t> statement means that </a:t>
            </a:r>
            <a:r>
              <a:rPr lang="en-US" altLang="zh-TW" i="1" smtClean="0"/>
              <a:t>all</a:t>
            </a:r>
            <a:r>
              <a:rPr lang="en-US" altLang="zh-TW" smtClean="0"/>
              <a:t> criteria must match before the action is taken</a:t>
            </a:r>
          </a:p>
          <a:p>
            <a:pPr lvl="1">
              <a:lnSpc>
                <a:spcPct val="60000"/>
              </a:lnSpc>
              <a:buFont typeface="Wingdings" pitchFamily="2" charset="2"/>
              <a:buNone/>
            </a:pPr>
            <a:endParaRPr lang="en-US" altLang="zh-TW" sz="1600" b="0" smtClean="0">
              <a:latin typeface="Courier New" pitchFamily="49" charset="0"/>
            </a:endParaRPr>
          </a:p>
          <a:p>
            <a:pPr lvl="1">
              <a:lnSpc>
                <a:spcPct val="70000"/>
              </a:lnSpc>
              <a:buFont typeface="Wingdings" pitchFamily="2" charset="2"/>
              <a:buNone/>
            </a:pPr>
            <a:r>
              <a:rPr lang="en-US" altLang="zh-TW" sz="1600" b="0" smtClean="0">
                <a:latin typeface="Courier New" pitchFamily="49" charset="0"/>
              </a:rPr>
              <a:t>[edit]</a:t>
            </a:r>
          </a:p>
          <a:p>
            <a:pPr lvl="1">
              <a:lnSpc>
                <a:spcPct val="70000"/>
              </a:lnSpc>
              <a:buFont typeface="Wingdings" pitchFamily="2" charset="2"/>
              <a:buNone/>
            </a:pPr>
            <a:r>
              <a:rPr lang="en-US" altLang="zh-TW" sz="1600" b="0" smtClean="0">
                <a:latin typeface="Courier New" pitchFamily="49" charset="0"/>
              </a:rPr>
              <a:t>jeff@host# </a:t>
            </a:r>
            <a:r>
              <a:rPr lang="en-US" altLang="zh-TW" sz="1600" smtClean="0">
                <a:latin typeface="Courier New" pitchFamily="49" charset="0"/>
              </a:rPr>
              <a:t>show policy-options</a:t>
            </a:r>
          </a:p>
          <a:p>
            <a:pPr lvl="1">
              <a:lnSpc>
                <a:spcPct val="70000"/>
              </a:lnSpc>
              <a:buFont typeface="Wingdings" pitchFamily="2" charset="2"/>
              <a:buNone/>
            </a:pPr>
            <a:r>
              <a:rPr lang="en-US" altLang="zh-TW" sz="1600" b="0" smtClean="0">
                <a:latin typeface="Courier New" pitchFamily="49" charset="0"/>
              </a:rPr>
              <a:t>policy-statement isis-level2 {</a:t>
            </a:r>
          </a:p>
          <a:p>
            <a:pPr lvl="1">
              <a:lnSpc>
                <a:spcPct val="70000"/>
              </a:lnSpc>
              <a:buFont typeface="Wingdings" pitchFamily="2" charset="2"/>
              <a:buNone/>
            </a:pPr>
            <a:r>
              <a:rPr lang="en-US" altLang="zh-TW" sz="1600" b="0" smtClean="0">
                <a:latin typeface="Courier New" pitchFamily="49" charset="0"/>
              </a:rPr>
              <a:t>    term find-level2-routes {</a:t>
            </a:r>
          </a:p>
          <a:p>
            <a:pPr lvl="1">
              <a:lnSpc>
                <a:spcPct val="70000"/>
              </a:lnSpc>
              <a:buFont typeface="Wingdings" pitchFamily="2" charset="2"/>
              <a:buNone/>
            </a:pPr>
            <a:r>
              <a:rPr lang="en-US" altLang="zh-TW" sz="1600" b="0" smtClean="0">
                <a:latin typeface="Courier New" pitchFamily="49" charset="0"/>
              </a:rPr>
              <a:t>        from {</a:t>
            </a:r>
          </a:p>
          <a:p>
            <a:pPr lvl="1">
              <a:lnSpc>
                <a:spcPct val="70000"/>
              </a:lnSpc>
              <a:buFont typeface="Wingdings" pitchFamily="2" charset="2"/>
              <a:buNone/>
            </a:pPr>
            <a:r>
              <a:rPr lang="en-US" altLang="zh-TW" sz="1600" b="0" smtClean="0">
                <a:latin typeface="Courier New" pitchFamily="49" charset="0"/>
              </a:rPr>
              <a:t>            protocol isis;</a:t>
            </a:r>
          </a:p>
          <a:p>
            <a:pPr lvl="1">
              <a:lnSpc>
                <a:spcPct val="70000"/>
              </a:lnSpc>
              <a:buFont typeface="Wingdings" pitchFamily="2" charset="2"/>
              <a:buNone/>
            </a:pPr>
            <a:r>
              <a:rPr lang="en-US" altLang="zh-TW" sz="1600" b="0" smtClean="0">
                <a:latin typeface="Courier New" pitchFamily="49" charset="0"/>
              </a:rPr>
              <a:t>            level 2;</a:t>
            </a:r>
          </a:p>
          <a:p>
            <a:pPr lvl="1">
              <a:lnSpc>
                <a:spcPct val="70000"/>
              </a:lnSpc>
              <a:buFont typeface="Wingdings" pitchFamily="2" charset="2"/>
              <a:buNone/>
            </a:pPr>
            <a:r>
              <a:rPr lang="en-US" altLang="zh-TW" sz="1600" b="0" smtClean="0">
                <a:latin typeface="Courier New" pitchFamily="49" charset="0"/>
              </a:rPr>
              <a:t>            }</a:t>
            </a:r>
          </a:p>
          <a:p>
            <a:pPr lvl="1">
              <a:lnSpc>
                <a:spcPct val="70000"/>
              </a:lnSpc>
              <a:buFont typeface="Wingdings" pitchFamily="2" charset="2"/>
              <a:buNone/>
            </a:pPr>
            <a:r>
              <a:rPr lang="en-US" altLang="zh-TW" sz="1600" b="0" smtClean="0">
                <a:latin typeface="Courier New" pitchFamily="49" charset="0"/>
              </a:rPr>
              <a:t>        then accept;</a:t>
            </a:r>
          </a:p>
          <a:p>
            <a:pPr lvl="1">
              <a:lnSpc>
                <a:spcPct val="70000"/>
              </a:lnSpc>
              <a:buFont typeface="Wingdings" pitchFamily="2" charset="2"/>
              <a:buNone/>
            </a:pPr>
            <a:r>
              <a:rPr lang="en-US" altLang="zh-TW" sz="1600" b="0" smtClean="0">
                <a:latin typeface="Courier New" pitchFamily="49" charset="0"/>
              </a:rPr>
              <a:t>    }</a:t>
            </a:r>
          </a:p>
          <a:p>
            <a:pPr lvl="1">
              <a:lnSpc>
                <a:spcPct val="70000"/>
              </a:lnSpc>
              <a:buFont typeface="Wingdings" pitchFamily="2" charset="2"/>
              <a:buNone/>
            </a:pPr>
            <a:r>
              <a:rPr lang="en-US" altLang="zh-TW" sz="1600" b="0" smtClean="0">
                <a:latin typeface="Courier New" pitchFamily="49" charset="0"/>
              </a:rPr>
              <a:t>}</a:t>
            </a:r>
          </a:p>
          <a:p>
            <a:pPr lvl="1">
              <a:lnSpc>
                <a:spcPct val="60000"/>
              </a:lnSpc>
              <a:buFont typeface="Wingdings" pitchFamily="2" charset="2"/>
              <a:buNone/>
            </a:pPr>
            <a:endParaRPr lang="en-US" altLang="zh-TW" sz="1600" b="0" smtClean="0">
              <a:latin typeface="Courier New" pitchFamily="49" charset="0"/>
            </a:endParaRPr>
          </a:p>
        </p:txBody>
      </p:sp>
      <p:sp>
        <p:nvSpPr>
          <p:cNvPr id="794627" name="Rectangle 3"/>
          <p:cNvSpPr>
            <a:spLocks noGrp="1" noChangeArrowheads="1"/>
          </p:cNvSpPr>
          <p:nvPr>
            <p:ph type="title"/>
          </p:nvPr>
        </p:nvSpPr>
        <p:spPr/>
        <p:txBody>
          <a:bodyPr/>
          <a:lstStyle/>
          <a:p>
            <a:pPr>
              <a:defRPr/>
            </a:pPr>
            <a:r>
              <a:rPr lang="en-US" altLang="zh-TW" smtClean="0"/>
              <a:t>Another Policy Example</a:t>
            </a:r>
          </a:p>
        </p:txBody>
      </p:sp>
      <p:sp>
        <p:nvSpPr>
          <p:cNvPr id="794628" name="Text Box 4"/>
          <p:cNvSpPr txBox="1">
            <a:spLocks noChangeArrowheads="1"/>
          </p:cNvSpPr>
          <p:nvPr/>
        </p:nvSpPr>
        <p:spPr bwMode="gray">
          <a:xfrm>
            <a:off x="4900613" y="3727450"/>
            <a:ext cx="3200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tabLst>
                <a:tab pos="450850" algn="l"/>
                <a:tab pos="914400" algn="l"/>
                <a:tab pos="1366838" algn="l"/>
                <a:tab pos="1830388" algn="l"/>
                <a:tab pos="2281238" algn="l"/>
              </a:tabLst>
            </a:pPr>
            <a:r>
              <a:rPr kumimoji="0" lang="en-US" altLang="zh-TW" sz="2000" b="1">
                <a:solidFill>
                  <a:srgbClr val="DC0000"/>
                </a:solidFill>
                <a:latin typeface="Tahoma" pitchFamily="34" charset="0"/>
              </a:rPr>
              <a:t> Logical AND function</a:t>
            </a:r>
            <a:endParaRPr kumimoji="0" lang="en-US" altLang="zh-TW" sz="2000" b="1">
              <a:solidFill>
                <a:srgbClr val="DC0000"/>
              </a:solidFill>
              <a:effectLst>
                <a:outerShdw blurRad="38100" dist="38100" dir="2700000" algn="tl">
                  <a:srgbClr val="C0C0C0"/>
                </a:outerShdw>
              </a:effectLst>
              <a:latin typeface="Tahoma" pitchFamily="34" charset="0"/>
            </a:endParaRPr>
          </a:p>
        </p:txBody>
      </p:sp>
      <p:grpSp>
        <p:nvGrpSpPr>
          <p:cNvPr id="219140" name="Group 5"/>
          <p:cNvGrpSpPr>
            <a:grpSpLocks/>
          </p:cNvGrpSpPr>
          <p:nvPr/>
        </p:nvGrpSpPr>
        <p:grpSpPr bwMode="auto">
          <a:xfrm>
            <a:off x="4532313" y="3752850"/>
            <a:ext cx="152400" cy="396875"/>
            <a:chOff x="3936" y="2256"/>
            <a:chExt cx="96" cy="250"/>
          </a:xfrm>
        </p:grpSpPr>
        <p:sp>
          <p:nvSpPr>
            <p:cNvPr id="794630" name="Line 6"/>
            <p:cNvSpPr>
              <a:spLocks noChangeShapeType="1"/>
            </p:cNvSpPr>
            <p:nvPr/>
          </p:nvSpPr>
          <p:spPr bwMode="gray">
            <a:xfrm>
              <a:off x="4019" y="2256"/>
              <a:ext cx="0" cy="250"/>
            </a:xfrm>
            <a:prstGeom prst="line">
              <a:avLst/>
            </a:prstGeom>
            <a:noFill/>
            <a:ln w="38100">
              <a:solidFill>
                <a:srgbClr val="D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794631" name="Line 7"/>
            <p:cNvSpPr>
              <a:spLocks noChangeShapeType="1"/>
            </p:cNvSpPr>
            <p:nvPr/>
          </p:nvSpPr>
          <p:spPr bwMode="gray">
            <a:xfrm>
              <a:off x="3936" y="2256"/>
              <a:ext cx="96" cy="0"/>
            </a:xfrm>
            <a:prstGeom prst="line">
              <a:avLst/>
            </a:prstGeom>
            <a:noFill/>
            <a:ln w="38100">
              <a:solidFill>
                <a:srgbClr val="D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794632" name="Line 8"/>
            <p:cNvSpPr>
              <a:spLocks noChangeShapeType="1"/>
            </p:cNvSpPr>
            <p:nvPr/>
          </p:nvSpPr>
          <p:spPr bwMode="gray">
            <a:xfrm>
              <a:off x="3936" y="2506"/>
              <a:ext cx="96" cy="0"/>
            </a:xfrm>
            <a:prstGeom prst="line">
              <a:avLst/>
            </a:prstGeom>
            <a:noFill/>
            <a:ln w="38100">
              <a:solidFill>
                <a:srgbClr val="D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grpSp>
      <p:sp>
        <p:nvSpPr>
          <p:cNvPr id="794633" name="Rectangle 9"/>
          <p:cNvSpPr>
            <a:spLocks noChangeArrowheads="1"/>
          </p:cNvSpPr>
          <p:nvPr/>
        </p:nvSpPr>
        <p:spPr bwMode="auto">
          <a:xfrm>
            <a:off x="1763713" y="3500438"/>
            <a:ext cx="2376487" cy="792162"/>
          </a:xfrm>
          <a:prstGeom prst="rect">
            <a:avLst/>
          </a:prstGeom>
          <a:solidFill>
            <a:srgbClr val="FFFF00">
              <a:alpha val="3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nchor="ctr"/>
          <a:lstStyle/>
          <a:p>
            <a:pPr>
              <a:defRPr/>
            </a:pPr>
            <a:endParaRPr lang="zh-TW" altLang="en-US">
              <a:latin typeface="Arial" charset="0"/>
              <a:ea typeface="新細明體" charset="0"/>
            </a:endParaRPr>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Grp="1" noChangeArrowheads="1"/>
          </p:cNvSpPr>
          <p:nvPr>
            <p:ph type="body" idx="1"/>
          </p:nvPr>
        </p:nvSpPr>
        <p:spPr>
          <a:xfrm>
            <a:off x="304800" y="1241425"/>
            <a:ext cx="8589963" cy="5064125"/>
          </a:xfrm>
        </p:spPr>
        <p:txBody>
          <a:bodyPr/>
          <a:lstStyle/>
          <a:p>
            <a:r>
              <a:rPr lang="en-US" altLang="zh-TW" smtClean="0"/>
              <a:t>You must apply policies before they can take effect</a:t>
            </a:r>
          </a:p>
          <a:p>
            <a:r>
              <a:rPr lang="en-US" altLang="zh-TW" smtClean="0"/>
              <a:t>Link-state protocols (IS-IS and OSPF) have only export filtering points</a:t>
            </a:r>
          </a:p>
          <a:p>
            <a:r>
              <a:rPr lang="en-US" altLang="zh-TW" smtClean="0"/>
              <a:t>BGP and RIP support both import and export policies</a:t>
            </a:r>
          </a:p>
          <a:p>
            <a:pPr lvl="1">
              <a:lnSpc>
                <a:spcPct val="60000"/>
              </a:lnSpc>
              <a:buFont typeface="Wingdings" pitchFamily="2" charset="2"/>
              <a:buNone/>
            </a:pPr>
            <a:endParaRPr lang="en-US" altLang="zh-TW" sz="1600" b="0" smtClean="0">
              <a:latin typeface="Courier New" pitchFamily="49" charset="0"/>
            </a:endParaRPr>
          </a:p>
          <a:p>
            <a:pPr lvl="1">
              <a:lnSpc>
                <a:spcPct val="60000"/>
              </a:lnSpc>
              <a:buFont typeface="Wingdings" pitchFamily="2" charset="2"/>
              <a:buNone/>
            </a:pPr>
            <a:r>
              <a:rPr lang="en-US" altLang="zh-TW" sz="1600" b="0" smtClean="0">
                <a:latin typeface="Courier New" pitchFamily="49" charset="0"/>
              </a:rPr>
              <a:t>[edit protocols]</a:t>
            </a:r>
          </a:p>
          <a:p>
            <a:pPr lvl="1">
              <a:lnSpc>
                <a:spcPct val="60000"/>
              </a:lnSpc>
              <a:buFont typeface="Wingdings" pitchFamily="2" charset="2"/>
              <a:buNone/>
            </a:pPr>
            <a:r>
              <a:rPr lang="en-US" altLang="zh-TW" sz="1600" b="0" smtClean="0">
                <a:latin typeface="Courier New" pitchFamily="49" charset="0"/>
              </a:rPr>
              <a:t>jeff@host# show</a:t>
            </a:r>
          </a:p>
          <a:p>
            <a:pPr lvl="1">
              <a:lnSpc>
                <a:spcPct val="60000"/>
              </a:lnSpc>
              <a:buFont typeface="Wingdings" pitchFamily="2" charset="2"/>
              <a:buNone/>
            </a:pPr>
            <a:r>
              <a:rPr lang="en-US" altLang="zh-TW" sz="1600" b="0" smtClean="0">
                <a:latin typeface="Courier New" pitchFamily="49" charset="0"/>
              </a:rPr>
              <a:t>bgp {</a:t>
            </a:r>
          </a:p>
          <a:p>
            <a:pPr lvl="1">
              <a:lnSpc>
                <a:spcPct val="60000"/>
              </a:lnSpc>
              <a:buFont typeface="Wingdings" pitchFamily="2" charset="2"/>
              <a:buNone/>
            </a:pPr>
            <a:r>
              <a:rPr lang="en-US" altLang="zh-TW" sz="1600" b="0" smtClean="0">
                <a:latin typeface="Courier New" pitchFamily="49" charset="0"/>
              </a:rPr>
              <a:t>    import bgp-import;</a:t>
            </a:r>
          </a:p>
          <a:p>
            <a:pPr lvl="1">
              <a:lnSpc>
                <a:spcPct val="60000"/>
              </a:lnSpc>
              <a:buFont typeface="Wingdings" pitchFamily="2" charset="2"/>
              <a:buNone/>
            </a:pPr>
            <a:r>
              <a:rPr lang="en-US" altLang="zh-TW" sz="1600" b="0" smtClean="0">
                <a:latin typeface="Courier New" pitchFamily="49" charset="0"/>
              </a:rPr>
              <a:t>    export bgp-export;</a:t>
            </a:r>
          </a:p>
          <a:p>
            <a:pPr lvl="1">
              <a:lnSpc>
                <a:spcPct val="60000"/>
              </a:lnSpc>
              <a:buFont typeface="Wingdings" pitchFamily="2" charset="2"/>
              <a:buNone/>
            </a:pPr>
            <a:r>
              <a:rPr lang="en-US" altLang="zh-TW" sz="1600" b="0" smtClean="0">
                <a:latin typeface="Courier New" pitchFamily="49" charset="0"/>
              </a:rPr>
              <a:t>}</a:t>
            </a:r>
          </a:p>
          <a:p>
            <a:pPr lvl="1">
              <a:lnSpc>
                <a:spcPct val="60000"/>
              </a:lnSpc>
              <a:buFont typeface="Wingdings" pitchFamily="2" charset="2"/>
              <a:buNone/>
            </a:pPr>
            <a:r>
              <a:rPr lang="en-US" altLang="zh-TW" sz="1600" b="0" smtClean="0">
                <a:latin typeface="Courier New" pitchFamily="49" charset="0"/>
              </a:rPr>
              <a:t>ospf {</a:t>
            </a:r>
          </a:p>
          <a:p>
            <a:pPr lvl="1">
              <a:lnSpc>
                <a:spcPct val="60000"/>
              </a:lnSpc>
              <a:buFont typeface="Wingdings" pitchFamily="2" charset="2"/>
              <a:buNone/>
            </a:pPr>
            <a:r>
              <a:rPr lang="en-US" altLang="zh-TW" sz="1600" b="0" smtClean="0">
                <a:latin typeface="Courier New" pitchFamily="49" charset="0"/>
              </a:rPr>
              <a:t>    export red-static;</a:t>
            </a:r>
          </a:p>
          <a:p>
            <a:pPr lvl="1">
              <a:lnSpc>
                <a:spcPct val="60000"/>
              </a:lnSpc>
              <a:buFont typeface="Wingdings" pitchFamily="2" charset="2"/>
              <a:buNone/>
            </a:pPr>
            <a:r>
              <a:rPr lang="en-US" altLang="zh-TW" sz="1600" b="0" smtClean="0">
                <a:latin typeface="Courier New" pitchFamily="49" charset="0"/>
              </a:rPr>
              <a:t> </a:t>
            </a:r>
          </a:p>
          <a:p>
            <a:pPr lvl="1">
              <a:lnSpc>
                <a:spcPct val="60000"/>
              </a:lnSpc>
              <a:buFont typeface="Wingdings" pitchFamily="2" charset="2"/>
              <a:buNone/>
            </a:pPr>
            <a:endParaRPr lang="en-US" altLang="zh-TW" sz="1600" b="0" smtClean="0">
              <a:latin typeface="Courier New" pitchFamily="49" charset="0"/>
            </a:endParaRPr>
          </a:p>
          <a:p>
            <a:pPr lvl="1">
              <a:lnSpc>
                <a:spcPct val="60000"/>
              </a:lnSpc>
              <a:buFont typeface="Wingdings" pitchFamily="2" charset="2"/>
              <a:buNone/>
            </a:pPr>
            <a:r>
              <a:rPr lang="en-US" altLang="zh-TW" sz="1600" b="0" smtClean="0">
                <a:latin typeface="Courier New" pitchFamily="49" charset="0"/>
              </a:rPr>
              <a:t>}</a:t>
            </a:r>
          </a:p>
          <a:p>
            <a:pPr lvl="1">
              <a:lnSpc>
                <a:spcPct val="60000"/>
              </a:lnSpc>
              <a:buFont typeface="Wingdings" pitchFamily="2" charset="2"/>
              <a:buNone/>
            </a:pPr>
            <a:endParaRPr lang="en-US" altLang="zh-TW" sz="1600" b="0" smtClean="0">
              <a:latin typeface="Courier New" pitchFamily="49" charset="0"/>
            </a:endParaRPr>
          </a:p>
        </p:txBody>
      </p:sp>
      <p:sp>
        <p:nvSpPr>
          <p:cNvPr id="796675" name="Rectangle 3"/>
          <p:cNvSpPr>
            <a:spLocks noGrp="1" noChangeArrowheads="1"/>
          </p:cNvSpPr>
          <p:nvPr>
            <p:ph type="title"/>
          </p:nvPr>
        </p:nvSpPr>
        <p:spPr/>
        <p:txBody>
          <a:bodyPr/>
          <a:lstStyle/>
          <a:p>
            <a:pPr>
              <a:defRPr/>
            </a:pPr>
            <a:r>
              <a:rPr lang="en-US" altLang="zh-TW" smtClean="0"/>
              <a:t>Applying Policy</a:t>
            </a:r>
          </a:p>
        </p:txBody>
      </p:sp>
      <p:sp>
        <p:nvSpPr>
          <p:cNvPr id="796676" name="Rectangle 4"/>
          <p:cNvSpPr>
            <a:spLocks noChangeArrowheads="1"/>
          </p:cNvSpPr>
          <p:nvPr/>
        </p:nvSpPr>
        <p:spPr bwMode="auto">
          <a:xfrm>
            <a:off x="1258888" y="4005263"/>
            <a:ext cx="2376487" cy="503237"/>
          </a:xfrm>
          <a:prstGeom prst="rect">
            <a:avLst/>
          </a:prstGeom>
          <a:solidFill>
            <a:srgbClr val="FFFF00">
              <a:alpha val="3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nchor="ctr"/>
          <a:lstStyle/>
          <a:p>
            <a:pPr>
              <a:defRPr/>
            </a:pPr>
            <a:endParaRPr lang="zh-TW" altLang="en-US">
              <a:latin typeface="Arial" charset="0"/>
              <a:ea typeface="新細明體" charset="0"/>
            </a:endParaRPr>
          </a:p>
        </p:txBody>
      </p:sp>
      <p:sp>
        <p:nvSpPr>
          <p:cNvPr id="796677" name="Rectangle 5"/>
          <p:cNvSpPr>
            <a:spLocks noChangeArrowheads="1"/>
          </p:cNvSpPr>
          <p:nvPr/>
        </p:nvSpPr>
        <p:spPr bwMode="auto">
          <a:xfrm>
            <a:off x="1258888" y="4797425"/>
            <a:ext cx="2376487" cy="503238"/>
          </a:xfrm>
          <a:prstGeom prst="rect">
            <a:avLst/>
          </a:prstGeom>
          <a:solidFill>
            <a:srgbClr val="FFFF00">
              <a:alpha val="3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nchor="ctr"/>
          <a:lstStyle/>
          <a:p>
            <a:pPr>
              <a:defRPr/>
            </a:pPr>
            <a:endParaRPr lang="zh-TW" altLang="en-US">
              <a:latin typeface="Arial" charset="0"/>
              <a:ea typeface="新細明體" charset="0"/>
            </a:endParaRPr>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2"/>
          <p:cNvSpPr>
            <a:spLocks noGrp="1" noChangeArrowheads="1"/>
          </p:cNvSpPr>
          <p:nvPr>
            <p:ph type="title"/>
          </p:nvPr>
        </p:nvSpPr>
        <p:spPr/>
        <p:txBody>
          <a:bodyPr/>
          <a:lstStyle/>
          <a:p>
            <a:pPr>
              <a:defRPr/>
            </a:pPr>
            <a:r>
              <a:rPr lang="en-US" altLang="zh-TW" smtClean="0"/>
              <a:t>Apply Routing Policy to BGP</a:t>
            </a:r>
          </a:p>
        </p:txBody>
      </p:sp>
      <p:sp>
        <p:nvSpPr>
          <p:cNvPr id="798723" name="Rectangle 3"/>
          <p:cNvSpPr>
            <a:spLocks noGrp="1" noChangeArrowheads="1"/>
          </p:cNvSpPr>
          <p:nvPr>
            <p:ph type="body" idx="1"/>
          </p:nvPr>
        </p:nvSpPr>
        <p:spPr>
          <a:xfrm>
            <a:off x="304800" y="1241425"/>
            <a:ext cx="8589963" cy="5064125"/>
          </a:xfrm>
        </p:spPr>
        <p:txBody>
          <a:bodyPr/>
          <a:lstStyle/>
          <a:p>
            <a:pPr>
              <a:buFont typeface="Wingdings" charset="0"/>
              <a:buChar char="u"/>
              <a:defRPr/>
            </a:pPr>
            <a:r>
              <a:rPr lang="en-US" altLang="zh-TW" smtClean="0"/>
              <a:t>BGP has three filtering point per direction:</a:t>
            </a:r>
          </a:p>
          <a:p>
            <a:pPr lvl="1">
              <a:buFont typeface="Wingdings" charset="0"/>
              <a:buChar char="v"/>
              <a:defRPr/>
            </a:pPr>
            <a:r>
              <a:rPr lang="en-US" altLang="zh-TW" smtClean="0"/>
              <a:t>Global</a:t>
            </a:r>
          </a:p>
          <a:p>
            <a:pPr lvl="1">
              <a:buFont typeface="Wingdings" charset="0"/>
              <a:buChar char="v"/>
              <a:defRPr/>
            </a:pPr>
            <a:r>
              <a:rPr lang="en-US" altLang="zh-TW" smtClean="0"/>
              <a:t>Groups of neighbors</a:t>
            </a:r>
          </a:p>
          <a:p>
            <a:pPr lvl="1">
              <a:buFont typeface="Wingdings" charset="0"/>
              <a:buChar char="v"/>
              <a:defRPr/>
            </a:pPr>
            <a:r>
              <a:rPr lang="en-US" altLang="zh-TW" smtClean="0"/>
              <a:t>Individual neighbors</a:t>
            </a:r>
          </a:p>
          <a:p>
            <a:pPr>
              <a:buFont typeface="Wingdings" charset="0"/>
              <a:buChar char="u"/>
              <a:defRPr/>
            </a:pPr>
            <a:r>
              <a:rPr lang="en-US" altLang="zh-TW" smtClean="0"/>
              <a:t>Only the </a:t>
            </a:r>
            <a:r>
              <a:rPr lang="en-US" altLang="zh-TW" i="1" smtClean="0"/>
              <a:t>most</a:t>
            </a:r>
            <a:r>
              <a:rPr lang="en-US" altLang="zh-TW" smtClean="0"/>
              <a:t> specific policies are applied to a particular peer</a:t>
            </a:r>
          </a:p>
          <a:p>
            <a:pPr lvl="1">
              <a:buFont typeface="Wingdings" charset="0"/>
              <a:buChar char="v"/>
              <a:defRPr/>
            </a:pPr>
            <a:r>
              <a:rPr lang="en-US" altLang="zh-TW" smtClean="0"/>
              <a:t>Neighbor policy overrides group and global policies</a:t>
            </a:r>
          </a:p>
          <a:p>
            <a:pPr lvl="1">
              <a:buFont typeface="Wingdings" charset="0"/>
              <a:buChar char="v"/>
              <a:defRPr/>
            </a:pPr>
            <a:r>
              <a:rPr lang="en-US" altLang="zh-TW" smtClean="0"/>
              <a:t>Group policy overrides global policy</a:t>
            </a: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2"/>
          <p:cNvSpPr>
            <a:spLocks noGrp="1" noChangeArrowheads="1"/>
          </p:cNvSpPr>
          <p:nvPr>
            <p:ph type="title"/>
          </p:nvPr>
        </p:nvSpPr>
        <p:spPr/>
        <p:txBody>
          <a:bodyPr/>
          <a:lstStyle/>
          <a:p>
            <a:pPr>
              <a:defRPr/>
            </a:pPr>
            <a:r>
              <a:rPr lang="en-US" altLang="zh-TW" smtClean="0"/>
              <a:t>BGP Policy Application Example</a:t>
            </a:r>
          </a:p>
        </p:txBody>
      </p:sp>
      <p:sp>
        <p:nvSpPr>
          <p:cNvPr id="799747" name="Rectangle 3"/>
          <p:cNvSpPr>
            <a:spLocks noGrp="1" noChangeArrowheads="1"/>
          </p:cNvSpPr>
          <p:nvPr>
            <p:ph type="body" idx="1"/>
          </p:nvPr>
        </p:nvSpPr>
        <p:spPr>
          <a:xfrm>
            <a:off x="685800" y="1358900"/>
            <a:ext cx="8458200" cy="4889500"/>
          </a:xfrm>
        </p:spPr>
        <p:txBody>
          <a:bodyPr/>
          <a:lstStyle/>
          <a:p>
            <a:pPr marL="457200" indent="-457200">
              <a:lnSpc>
                <a:spcPct val="80000"/>
              </a:lnSpc>
              <a:buFont typeface="Wingdings" charset="0"/>
              <a:buNone/>
              <a:tabLst>
                <a:tab pos="909638" algn="l"/>
                <a:tab pos="1371600" algn="l"/>
                <a:tab pos="1833563" algn="l"/>
                <a:tab pos="2279650" algn="l"/>
                <a:tab pos="2741613" algn="l"/>
              </a:tabLst>
              <a:defRPr/>
            </a:pPr>
            <a:r>
              <a:rPr lang="en-US" altLang="zh-TW" sz="1400" smtClean="0">
                <a:latin typeface="Courier New" charset="0"/>
              </a:rPr>
              <a:t>protocols {</a:t>
            </a:r>
          </a:p>
          <a:p>
            <a:pPr marL="457200" indent="-457200">
              <a:lnSpc>
                <a:spcPct val="80000"/>
              </a:lnSpc>
              <a:buFont typeface="Wingdings" charset="0"/>
              <a:buNone/>
              <a:tabLst>
                <a:tab pos="909638" algn="l"/>
                <a:tab pos="1371600" algn="l"/>
                <a:tab pos="1833563" algn="l"/>
                <a:tab pos="2279650" algn="l"/>
                <a:tab pos="2741613" algn="l"/>
              </a:tabLst>
              <a:defRPr/>
            </a:pPr>
            <a:r>
              <a:rPr lang="en-US" altLang="zh-TW" sz="1400" smtClean="0">
                <a:latin typeface="Courier New" charset="0"/>
              </a:rPr>
              <a:t>	bgp {</a:t>
            </a:r>
          </a:p>
          <a:p>
            <a:pPr marL="457200" indent="-457200">
              <a:lnSpc>
                <a:spcPct val="90000"/>
              </a:lnSpc>
              <a:buFont typeface="Wingdings" charset="0"/>
              <a:buNone/>
              <a:tabLst>
                <a:tab pos="909638" algn="l"/>
                <a:tab pos="1371600" algn="l"/>
                <a:tab pos="1833563" algn="l"/>
                <a:tab pos="2279650" algn="l"/>
                <a:tab pos="2741613" algn="l"/>
              </a:tabLst>
              <a:defRPr/>
            </a:pPr>
            <a:r>
              <a:rPr lang="en-US" altLang="zh-TW" sz="1400" smtClean="0">
                <a:latin typeface="Courier New" charset="0"/>
              </a:rPr>
              <a:t>		</a:t>
            </a:r>
            <a:r>
              <a:rPr lang="en-US" altLang="zh-TW" sz="1400" smtClean="0">
                <a:solidFill>
                  <a:srgbClr val="FF0000"/>
                </a:solidFill>
                <a:latin typeface="Courier New" charset="0"/>
              </a:rPr>
              <a:t>export local-customers;</a:t>
            </a:r>
          </a:p>
          <a:p>
            <a:pPr marL="457200" indent="-457200">
              <a:lnSpc>
                <a:spcPct val="90000"/>
              </a:lnSpc>
              <a:buFont typeface="Wingdings" charset="0"/>
              <a:buNone/>
              <a:tabLst>
                <a:tab pos="909638" algn="l"/>
                <a:tab pos="1371600" algn="l"/>
                <a:tab pos="1833563" algn="l"/>
                <a:tab pos="2279650" algn="l"/>
                <a:tab pos="2741613" algn="l"/>
              </a:tabLst>
              <a:defRPr/>
            </a:pPr>
            <a:r>
              <a:rPr lang="en-US" altLang="zh-TW" sz="1400" smtClean="0">
                <a:latin typeface="Courier New" charset="0"/>
              </a:rPr>
              <a:t>		group meganet-inc {</a:t>
            </a:r>
          </a:p>
          <a:p>
            <a:pPr marL="457200" indent="-457200">
              <a:lnSpc>
                <a:spcPct val="90000"/>
              </a:lnSpc>
              <a:buFont typeface="Wingdings" charset="0"/>
              <a:buNone/>
              <a:tabLst>
                <a:tab pos="909638" algn="l"/>
                <a:tab pos="1371600" algn="l"/>
                <a:tab pos="1833563" algn="l"/>
                <a:tab pos="2279650" algn="l"/>
                <a:tab pos="2741613" algn="l"/>
              </a:tabLst>
              <a:defRPr/>
            </a:pPr>
            <a:r>
              <a:rPr lang="en-US" altLang="zh-TW" sz="1400" smtClean="0">
                <a:latin typeface="Courier New" charset="0"/>
              </a:rPr>
              <a:t>			type external;</a:t>
            </a:r>
          </a:p>
          <a:p>
            <a:pPr marL="457200" indent="-457200">
              <a:lnSpc>
                <a:spcPct val="90000"/>
              </a:lnSpc>
              <a:buFont typeface="Wingdings" charset="0"/>
              <a:buNone/>
              <a:tabLst>
                <a:tab pos="909638" algn="l"/>
                <a:tab pos="1371600" algn="l"/>
                <a:tab pos="1833563" algn="l"/>
                <a:tab pos="2279650" algn="l"/>
                <a:tab pos="2741613" algn="l"/>
              </a:tabLst>
              <a:defRPr/>
            </a:pPr>
            <a:r>
              <a:rPr lang="en-US" altLang="zh-TW" sz="1400" smtClean="0">
                <a:latin typeface="Courier New" charset="0"/>
              </a:rPr>
              <a:t>			peer-as 47;</a:t>
            </a:r>
          </a:p>
          <a:p>
            <a:pPr marL="457200" indent="-457200">
              <a:lnSpc>
                <a:spcPct val="90000"/>
              </a:lnSpc>
              <a:buFont typeface="Wingdings" charset="0"/>
              <a:buNone/>
              <a:tabLst>
                <a:tab pos="909638" algn="l"/>
                <a:tab pos="1371600" algn="l"/>
                <a:tab pos="1833563" algn="l"/>
                <a:tab pos="2279650" algn="l"/>
                <a:tab pos="2741613" algn="l"/>
              </a:tabLst>
              <a:defRPr/>
            </a:pPr>
            <a:r>
              <a:rPr lang="en-US" altLang="zh-TW" sz="1400" smtClean="0">
                <a:latin typeface="Courier New" charset="0"/>
              </a:rPr>
              <a:t>			</a:t>
            </a:r>
            <a:r>
              <a:rPr lang="en-US" altLang="zh-TW" sz="1400" smtClean="0">
                <a:solidFill>
                  <a:srgbClr val="FF0000"/>
                </a:solidFill>
                <a:latin typeface="Courier New" charset="0"/>
              </a:rPr>
              <a:t>import [ martian-filter long-prefix-filter as-47-filter ];</a:t>
            </a:r>
          </a:p>
          <a:p>
            <a:pPr marL="457200" indent="-457200">
              <a:lnSpc>
                <a:spcPct val="90000"/>
              </a:lnSpc>
              <a:buFont typeface="Wingdings" charset="0"/>
              <a:buNone/>
              <a:tabLst>
                <a:tab pos="909638" algn="l"/>
                <a:tab pos="1371600" algn="l"/>
                <a:tab pos="1833563" algn="l"/>
                <a:tab pos="2279650" algn="l"/>
                <a:tab pos="2741613" algn="l"/>
              </a:tabLst>
              <a:defRPr/>
            </a:pPr>
            <a:r>
              <a:rPr lang="en-US" altLang="zh-TW" sz="1400" smtClean="0">
                <a:latin typeface="Courier New" charset="0"/>
              </a:rPr>
              <a:t>			neighbor 1.2.2.4;</a:t>
            </a:r>
          </a:p>
          <a:p>
            <a:pPr marL="457200" indent="-457200">
              <a:lnSpc>
                <a:spcPct val="90000"/>
              </a:lnSpc>
              <a:buFont typeface="Wingdings" charset="0"/>
              <a:buNone/>
              <a:tabLst>
                <a:tab pos="909638" algn="l"/>
                <a:tab pos="1371600" algn="l"/>
                <a:tab pos="1833563" algn="l"/>
                <a:tab pos="2279650" algn="l"/>
                <a:tab pos="2741613" algn="l"/>
              </a:tabLst>
              <a:defRPr/>
            </a:pPr>
            <a:r>
              <a:rPr lang="en-US" altLang="zh-TW" sz="1400" smtClean="0">
                <a:latin typeface="Courier New" charset="0"/>
              </a:rPr>
              <a:t>			neighbor 1.2.2.5;</a:t>
            </a:r>
          </a:p>
          <a:p>
            <a:pPr marL="457200" indent="-457200">
              <a:lnSpc>
                <a:spcPct val="70000"/>
              </a:lnSpc>
              <a:buFont typeface="Wingdings" charset="0"/>
              <a:buNone/>
              <a:tabLst>
                <a:tab pos="909638" algn="l"/>
                <a:tab pos="1371600" algn="l"/>
                <a:tab pos="1833563" algn="l"/>
                <a:tab pos="2279650" algn="l"/>
                <a:tab pos="2741613" algn="l"/>
              </a:tabLst>
              <a:defRPr/>
            </a:pPr>
            <a:r>
              <a:rPr lang="en-US" altLang="zh-TW" sz="1400" smtClean="0">
                <a:latin typeface="Courier New" charset="0"/>
              </a:rPr>
              <a:t>		}</a:t>
            </a:r>
          </a:p>
          <a:p>
            <a:pPr marL="457200" indent="-457200">
              <a:lnSpc>
                <a:spcPct val="90000"/>
              </a:lnSpc>
              <a:buFont typeface="Wingdings" charset="0"/>
              <a:buNone/>
              <a:tabLst>
                <a:tab pos="909638" algn="l"/>
                <a:tab pos="1371600" algn="l"/>
                <a:tab pos="1833563" algn="l"/>
                <a:tab pos="2279650" algn="l"/>
                <a:tab pos="2741613" algn="l"/>
              </a:tabLst>
              <a:defRPr/>
            </a:pPr>
            <a:r>
              <a:rPr lang="en-US" altLang="zh-TW" sz="1400" smtClean="0">
                <a:latin typeface="Courier New" charset="0"/>
              </a:rPr>
              <a:t>		group problem-child {</a:t>
            </a:r>
          </a:p>
          <a:p>
            <a:pPr marL="457200" indent="-457200">
              <a:lnSpc>
                <a:spcPct val="90000"/>
              </a:lnSpc>
              <a:buFont typeface="Wingdings" charset="0"/>
              <a:buNone/>
              <a:tabLst>
                <a:tab pos="909638" algn="l"/>
                <a:tab pos="1371600" algn="l"/>
                <a:tab pos="1833563" algn="l"/>
                <a:tab pos="2279650" algn="l"/>
                <a:tab pos="2741613" algn="l"/>
              </a:tabLst>
              <a:defRPr/>
            </a:pPr>
            <a:r>
              <a:rPr lang="en-US" altLang="zh-TW" sz="1400" smtClean="0">
                <a:latin typeface="Courier New" charset="0"/>
              </a:rPr>
              <a:t>			type external;</a:t>
            </a:r>
          </a:p>
          <a:p>
            <a:pPr marL="457200" indent="-457200">
              <a:lnSpc>
                <a:spcPct val="90000"/>
              </a:lnSpc>
              <a:buFont typeface="Wingdings" charset="0"/>
              <a:buNone/>
              <a:tabLst>
                <a:tab pos="909638" algn="l"/>
                <a:tab pos="1371600" algn="l"/>
                <a:tab pos="1833563" algn="l"/>
                <a:tab pos="2279650" algn="l"/>
                <a:tab pos="2741613" algn="l"/>
              </a:tabLst>
              <a:defRPr/>
            </a:pPr>
            <a:r>
              <a:rPr lang="en-US" altLang="zh-TW" sz="1400" smtClean="0">
                <a:latin typeface="Courier New" charset="0"/>
              </a:rPr>
              <a:t>			peer-as 54;</a:t>
            </a:r>
          </a:p>
          <a:p>
            <a:pPr marL="457200" indent="-457200">
              <a:lnSpc>
                <a:spcPct val="90000"/>
              </a:lnSpc>
              <a:buFont typeface="Wingdings" charset="0"/>
              <a:buNone/>
              <a:tabLst>
                <a:tab pos="909638" algn="l"/>
                <a:tab pos="1371600" algn="l"/>
                <a:tab pos="1833563" algn="l"/>
                <a:tab pos="2279650" algn="l"/>
                <a:tab pos="2741613" algn="l"/>
              </a:tabLst>
              <a:defRPr/>
            </a:pPr>
            <a:r>
              <a:rPr lang="en-US" altLang="zh-TW" sz="1400" smtClean="0">
                <a:latin typeface="Courier New" charset="0"/>
              </a:rPr>
              <a:t>			</a:t>
            </a:r>
            <a:r>
              <a:rPr lang="en-US" altLang="zh-TW" sz="1400" smtClean="0">
                <a:solidFill>
                  <a:srgbClr val="FF0000"/>
                </a:solidFill>
                <a:latin typeface="Courier New" charset="0"/>
              </a:rPr>
              <a:t>export kill-private-addresses;</a:t>
            </a:r>
          </a:p>
          <a:p>
            <a:pPr marL="457200" indent="-457200">
              <a:lnSpc>
                <a:spcPct val="90000"/>
              </a:lnSpc>
              <a:buFont typeface="Wingdings" charset="0"/>
              <a:buNone/>
              <a:tabLst>
                <a:tab pos="909638" algn="l"/>
                <a:tab pos="1371600" algn="l"/>
                <a:tab pos="1833563" algn="l"/>
                <a:tab pos="2279650" algn="l"/>
                <a:tab pos="2741613" algn="l"/>
              </a:tabLst>
              <a:defRPr/>
            </a:pPr>
            <a:r>
              <a:rPr lang="en-US" altLang="zh-TW" sz="1400" smtClean="0">
                <a:solidFill>
                  <a:srgbClr val="FF0000"/>
                </a:solidFill>
                <a:latin typeface="Courier New" charset="0"/>
              </a:rPr>
              <a:t>			import [ as-47-filter long-prefix-filter martian-filter ];</a:t>
            </a:r>
          </a:p>
          <a:p>
            <a:pPr marL="457200" indent="-457200">
              <a:lnSpc>
                <a:spcPct val="90000"/>
              </a:lnSpc>
              <a:buFont typeface="Wingdings" charset="0"/>
              <a:buNone/>
              <a:tabLst>
                <a:tab pos="909638" algn="l"/>
                <a:tab pos="1371600" algn="l"/>
                <a:tab pos="1833563" algn="l"/>
                <a:tab pos="2279650" algn="l"/>
                <a:tab pos="2741613" algn="l"/>
              </a:tabLst>
              <a:defRPr/>
            </a:pPr>
            <a:r>
              <a:rPr lang="en-US" altLang="zh-TW" sz="1400" smtClean="0">
                <a:latin typeface="Courier New" charset="0"/>
              </a:rPr>
              <a:t>			neighbor 1.2.2.6;</a:t>
            </a:r>
          </a:p>
          <a:p>
            <a:pPr marL="457200" indent="-457200">
              <a:lnSpc>
                <a:spcPct val="90000"/>
              </a:lnSpc>
              <a:buFont typeface="Wingdings" charset="0"/>
              <a:buNone/>
              <a:tabLst>
                <a:tab pos="909638" algn="l"/>
                <a:tab pos="1371600" algn="l"/>
                <a:tab pos="1833563" algn="l"/>
                <a:tab pos="2279650" algn="l"/>
                <a:tab pos="2741613" algn="l"/>
              </a:tabLst>
              <a:defRPr/>
            </a:pPr>
            <a:r>
              <a:rPr lang="en-US" altLang="zh-TW" sz="1400" smtClean="0">
                <a:latin typeface="Courier New" charset="0"/>
              </a:rPr>
              <a:t>			neighbor 1.2.2.7; </a:t>
            </a:r>
          </a:p>
          <a:p>
            <a:pPr marL="457200" indent="-457200">
              <a:lnSpc>
                <a:spcPct val="90000"/>
              </a:lnSpc>
              <a:buFont typeface="Wingdings" charset="0"/>
              <a:buNone/>
              <a:tabLst>
                <a:tab pos="909638" algn="l"/>
                <a:tab pos="1371600" algn="l"/>
                <a:tab pos="1833563" algn="l"/>
                <a:tab pos="2279650" algn="l"/>
                <a:tab pos="2741613" algn="l"/>
              </a:tabLst>
              <a:defRPr/>
            </a:pPr>
            <a:r>
              <a:rPr lang="en-US" altLang="zh-TW" sz="1400" smtClean="0">
                <a:latin typeface="Courier New" charset="0"/>
              </a:rPr>
              <a:t>			neighbor 1.2.2.8 {</a:t>
            </a:r>
          </a:p>
          <a:p>
            <a:pPr marL="457200" indent="-457200">
              <a:lnSpc>
                <a:spcPct val="90000"/>
              </a:lnSpc>
              <a:buFont typeface="Wingdings" charset="0"/>
              <a:buNone/>
              <a:tabLst>
                <a:tab pos="909638" algn="l"/>
                <a:tab pos="1371600" algn="l"/>
                <a:tab pos="1833563" algn="l"/>
                <a:tab pos="2279650" algn="l"/>
                <a:tab pos="2741613" algn="l"/>
              </a:tabLst>
              <a:defRPr/>
            </a:pPr>
            <a:r>
              <a:rPr lang="en-US" altLang="zh-TW" sz="1400" smtClean="0">
                <a:latin typeface="Courier New" charset="0"/>
              </a:rPr>
              <a:t>				</a:t>
            </a:r>
            <a:r>
              <a:rPr lang="en-US" altLang="zh-TW" sz="1400" smtClean="0">
                <a:solidFill>
                  <a:srgbClr val="FF0000"/>
                </a:solidFill>
                <a:latin typeface="Courier New" charset="0"/>
              </a:rPr>
              <a:t>import [ reject-unwanted as-666-routes ];</a:t>
            </a:r>
          </a:p>
          <a:p>
            <a:pPr marL="457200" indent="-457200">
              <a:lnSpc>
                <a:spcPct val="50000"/>
              </a:lnSpc>
              <a:buFont typeface="Wingdings" charset="0"/>
              <a:buNone/>
              <a:tabLst>
                <a:tab pos="909638" algn="l"/>
                <a:tab pos="1371600" algn="l"/>
                <a:tab pos="1833563" algn="l"/>
                <a:tab pos="2279650" algn="l"/>
                <a:tab pos="2741613" algn="l"/>
              </a:tabLst>
              <a:defRPr/>
            </a:pPr>
            <a:r>
              <a:rPr lang="en-US" altLang="zh-TW" sz="1400" smtClean="0">
                <a:latin typeface="Courier New" charset="0"/>
              </a:rPr>
              <a:t>			}</a:t>
            </a:r>
          </a:p>
          <a:p>
            <a:pPr marL="457200" indent="-457200">
              <a:lnSpc>
                <a:spcPct val="50000"/>
              </a:lnSpc>
              <a:buFont typeface="Wingdings" charset="0"/>
              <a:buNone/>
              <a:tabLst>
                <a:tab pos="909638" algn="l"/>
                <a:tab pos="1371600" algn="l"/>
                <a:tab pos="1833563" algn="l"/>
                <a:tab pos="2279650" algn="l"/>
                <a:tab pos="2741613" algn="l"/>
              </a:tabLst>
              <a:defRPr/>
            </a:pPr>
            <a:r>
              <a:rPr lang="en-US" altLang="zh-TW" sz="1400" smtClean="0">
                <a:latin typeface="Courier New" charset="0"/>
              </a:rPr>
              <a:t>		}</a:t>
            </a:r>
          </a:p>
          <a:p>
            <a:pPr marL="457200" indent="-457200">
              <a:lnSpc>
                <a:spcPct val="40000"/>
              </a:lnSpc>
              <a:buFont typeface="Wingdings" charset="0"/>
              <a:buNone/>
              <a:tabLst>
                <a:tab pos="909638" algn="l"/>
                <a:tab pos="1371600" algn="l"/>
                <a:tab pos="1833563" algn="l"/>
                <a:tab pos="2279650" algn="l"/>
                <a:tab pos="2741613" algn="l"/>
              </a:tabLst>
              <a:defRPr/>
            </a:pPr>
            <a:r>
              <a:rPr lang="en-US" altLang="zh-TW" sz="1400" smtClean="0">
                <a:latin typeface="Courier New" charset="0"/>
              </a:rPr>
              <a:t>	}</a:t>
            </a:r>
          </a:p>
          <a:p>
            <a:pPr marL="457200" indent="-457200">
              <a:lnSpc>
                <a:spcPct val="40000"/>
              </a:lnSpc>
              <a:buFont typeface="Wingdings" charset="0"/>
              <a:buNone/>
              <a:tabLst>
                <a:tab pos="909638" algn="l"/>
                <a:tab pos="1371600" algn="l"/>
                <a:tab pos="1833563" algn="l"/>
                <a:tab pos="2279650" algn="l"/>
                <a:tab pos="2741613" algn="l"/>
              </a:tabLst>
              <a:defRPr/>
            </a:pPr>
            <a:r>
              <a:rPr lang="en-US" altLang="zh-TW" sz="1400" smtClean="0">
                <a:latin typeface="Courier New" charset="0"/>
              </a:rPr>
              <a:t>}</a:t>
            </a:r>
          </a:p>
        </p:txBody>
      </p:sp>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ChangeArrowheads="1"/>
          </p:cNvSpPr>
          <p:nvPr>
            <p:ph type="title"/>
          </p:nvPr>
        </p:nvSpPr>
        <p:spPr/>
        <p:txBody>
          <a:bodyPr/>
          <a:lstStyle/>
          <a:p>
            <a:pPr>
              <a:defRPr/>
            </a:pPr>
            <a:r>
              <a:rPr lang="en-US" altLang="zh-TW" smtClean="0"/>
              <a:t>Useful JUNOS software Commands</a:t>
            </a:r>
          </a:p>
        </p:txBody>
      </p:sp>
      <p:sp>
        <p:nvSpPr>
          <p:cNvPr id="801795" name="Rectangle 3"/>
          <p:cNvSpPr>
            <a:spLocks noGrp="1" noChangeArrowheads="1"/>
          </p:cNvSpPr>
          <p:nvPr>
            <p:ph type="body" idx="1"/>
          </p:nvPr>
        </p:nvSpPr>
        <p:spPr>
          <a:xfrm>
            <a:off x="304800" y="1241425"/>
            <a:ext cx="8589963" cy="5064125"/>
          </a:xfrm>
        </p:spPr>
        <p:txBody>
          <a:bodyPr/>
          <a:lstStyle/>
          <a:p>
            <a:pPr marL="461963" indent="-461963" defTabSz="909638">
              <a:tabLst>
                <a:tab pos="1371600" algn="l"/>
                <a:tab pos="1833563" algn="l"/>
              </a:tabLst>
            </a:pPr>
            <a:r>
              <a:rPr lang="en-US" altLang="zh-TW" sz="2800" smtClean="0"/>
              <a:t>Configure Multiple Policies</a:t>
            </a:r>
            <a:endParaRPr lang="en-US" altLang="zh-TW" sz="1800" smtClean="0">
              <a:latin typeface="Courier New" pitchFamily="49" charset="0"/>
            </a:endParaRPr>
          </a:p>
          <a:p>
            <a:pPr marL="461963" indent="-461963" defTabSz="909638">
              <a:spcBef>
                <a:spcPct val="0"/>
              </a:spcBef>
              <a:spcAft>
                <a:spcPct val="0"/>
              </a:spcAft>
              <a:buClrTx/>
              <a:buSzTx/>
              <a:buFontTx/>
              <a:buNone/>
              <a:tabLst>
                <a:tab pos="1371600" algn="l"/>
                <a:tab pos="1833563" algn="l"/>
              </a:tabLst>
            </a:pPr>
            <a:r>
              <a:rPr lang="en-US" altLang="zh-TW" sz="1600" b="0" smtClean="0">
                <a:latin typeface="Courier New" pitchFamily="49" charset="0"/>
              </a:rPr>
              <a:t>[edit protocol </a:t>
            </a:r>
            <a:r>
              <a:rPr lang="en-US" altLang="zh-TW" sz="1600" i="1" smtClean="0">
                <a:latin typeface="Courier New" pitchFamily="49" charset="0"/>
              </a:rPr>
              <a:t>protocol-name</a:t>
            </a:r>
            <a:r>
              <a:rPr lang="en-US" altLang="zh-TW" sz="1600" b="0" smtClean="0">
                <a:latin typeface="Courier New" pitchFamily="49" charset="0"/>
              </a:rPr>
              <a:t>]</a:t>
            </a:r>
          </a:p>
          <a:p>
            <a:pPr marL="461963" indent="-461963" defTabSz="909638">
              <a:spcBef>
                <a:spcPct val="0"/>
              </a:spcBef>
              <a:spcAft>
                <a:spcPct val="0"/>
              </a:spcAft>
              <a:buClrTx/>
              <a:buSzTx/>
              <a:buFontTx/>
              <a:buNone/>
              <a:tabLst>
                <a:tab pos="1371600" algn="l"/>
                <a:tab pos="1833563" algn="l"/>
              </a:tabLst>
            </a:pPr>
            <a:r>
              <a:rPr lang="en-US" altLang="zh-TW" sz="1600" b="0" smtClean="0">
                <a:latin typeface="Courier New" pitchFamily="49" charset="0"/>
              </a:rPr>
              <a:t>user@host# </a:t>
            </a:r>
            <a:r>
              <a:rPr lang="en-US" altLang="zh-TW" sz="1600" smtClean="0">
                <a:latin typeface="Courier New" pitchFamily="49" charset="0"/>
              </a:rPr>
              <a:t>set export [ </a:t>
            </a:r>
            <a:r>
              <a:rPr lang="en-US" altLang="zh-TW" sz="1600" i="1" u="sng" smtClean="0">
                <a:latin typeface="Courier New" pitchFamily="49" charset="0"/>
              </a:rPr>
              <a:t>policy-name1</a:t>
            </a:r>
            <a:r>
              <a:rPr lang="en-US" altLang="zh-TW" sz="1600" i="1" smtClean="0">
                <a:latin typeface="Courier New" pitchFamily="49" charset="0"/>
              </a:rPr>
              <a:t> </a:t>
            </a:r>
            <a:r>
              <a:rPr lang="en-US" altLang="zh-TW" sz="1600" i="1" u="sng" smtClean="0">
                <a:latin typeface="Courier New" pitchFamily="49" charset="0"/>
              </a:rPr>
              <a:t>policy-name2</a:t>
            </a:r>
            <a:r>
              <a:rPr lang="en-US" altLang="zh-TW" sz="1600" smtClean="0">
                <a:latin typeface="Courier New" pitchFamily="49" charset="0"/>
              </a:rPr>
              <a:t> ]</a:t>
            </a:r>
          </a:p>
          <a:p>
            <a:pPr marL="461963" indent="-461963" defTabSz="909638">
              <a:spcBef>
                <a:spcPct val="0"/>
              </a:spcBef>
              <a:spcAft>
                <a:spcPct val="0"/>
              </a:spcAft>
              <a:buClrTx/>
              <a:buSzTx/>
              <a:buFontTx/>
              <a:buNone/>
              <a:tabLst>
                <a:tab pos="1371600" algn="l"/>
                <a:tab pos="1833563" algn="l"/>
              </a:tabLst>
            </a:pPr>
            <a:endParaRPr lang="en-US" altLang="zh-TW" sz="1600" smtClean="0">
              <a:latin typeface="Courier New" pitchFamily="49" charset="0"/>
            </a:endParaRPr>
          </a:p>
          <a:p>
            <a:pPr marL="461963" indent="-461963" defTabSz="909638">
              <a:tabLst>
                <a:tab pos="1371600" algn="l"/>
                <a:tab pos="1833563" algn="l"/>
              </a:tabLst>
            </a:pPr>
            <a:r>
              <a:rPr lang="en-US" altLang="zh-TW" sz="2800" smtClean="0"/>
              <a:t>insert</a:t>
            </a:r>
            <a:endParaRPr lang="en-US" altLang="zh-TW" sz="1800" smtClean="0">
              <a:latin typeface="Courier New" pitchFamily="49" charset="0"/>
            </a:endParaRPr>
          </a:p>
          <a:p>
            <a:pPr marL="461963" indent="-461963" defTabSz="909638">
              <a:spcBef>
                <a:spcPct val="0"/>
              </a:spcBef>
              <a:spcAft>
                <a:spcPct val="0"/>
              </a:spcAft>
              <a:buClrTx/>
              <a:buSzTx/>
              <a:buFontTx/>
              <a:buNone/>
              <a:tabLst>
                <a:tab pos="1371600" algn="l"/>
                <a:tab pos="1833563" algn="l"/>
              </a:tabLst>
            </a:pPr>
            <a:r>
              <a:rPr lang="en-US" altLang="zh-TW" sz="1600" b="0" smtClean="0">
                <a:latin typeface="Courier New" pitchFamily="49" charset="0"/>
              </a:rPr>
              <a:t>[edit protocol </a:t>
            </a:r>
            <a:r>
              <a:rPr lang="en-US" altLang="zh-TW" sz="1600" i="1" smtClean="0">
                <a:latin typeface="Courier New" pitchFamily="49" charset="0"/>
              </a:rPr>
              <a:t>protocol-name</a:t>
            </a:r>
            <a:r>
              <a:rPr lang="en-US" altLang="zh-TW" sz="1600" b="0" smtClean="0">
                <a:latin typeface="Courier New" pitchFamily="49" charset="0"/>
              </a:rPr>
              <a:t>]</a:t>
            </a:r>
          </a:p>
          <a:p>
            <a:pPr marL="461963" indent="-461963" defTabSz="909638">
              <a:spcBef>
                <a:spcPct val="0"/>
              </a:spcBef>
              <a:spcAft>
                <a:spcPct val="0"/>
              </a:spcAft>
              <a:buClrTx/>
              <a:buSzTx/>
              <a:buFontTx/>
              <a:buNone/>
              <a:tabLst>
                <a:tab pos="1371600" algn="l"/>
                <a:tab pos="1833563" algn="l"/>
              </a:tabLst>
            </a:pPr>
            <a:r>
              <a:rPr lang="en-US" altLang="zh-TW" sz="1600" b="0" smtClean="0">
                <a:latin typeface="Courier New" pitchFamily="49" charset="0"/>
              </a:rPr>
              <a:t>user@host# </a:t>
            </a:r>
            <a:r>
              <a:rPr lang="en-US" altLang="zh-TW" sz="1600" smtClean="0">
                <a:latin typeface="Courier New" pitchFamily="49" charset="0"/>
              </a:rPr>
              <a:t>insert export </a:t>
            </a:r>
            <a:r>
              <a:rPr lang="en-US" altLang="zh-TW" sz="1600" i="1" smtClean="0">
                <a:latin typeface="Courier New" pitchFamily="49" charset="0"/>
              </a:rPr>
              <a:t>policy-name1 </a:t>
            </a:r>
            <a:r>
              <a:rPr lang="en-US" altLang="zh-TW" sz="1600" smtClean="0">
                <a:latin typeface="Courier New" pitchFamily="49" charset="0"/>
              </a:rPr>
              <a:t>before|after</a:t>
            </a:r>
            <a:r>
              <a:rPr lang="en-US" altLang="zh-TW" sz="1600" i="1" smtClean="0">
                <a:latin typeface="Courier New" pitchFamily="49" charset="0"/>
              </a:rPr>
              <a:t> </a:t>
            </a:r>
            <a:r>
              <a:rPr lang="en-US" altLang="zh-TW" sz="1600" i="1" u="sng" smtClean="0">
                <a:latin typeface="Courier New" pitchFamily="49" charset="0"/>
              </a:rPr>
              <a:t>policy-name2</a:t>
            </a:r>
          </a:p>
          <a:p>
            <a:pPr marL="461963" indent="-461963" defTabSz="909638">
              <a:spcBef>
                <a:spcPct val="0"/>
              </a:spcBef>
              <a:spcAft>
                <a:spcPct val="0"/>
              </a:spcAft>
              <a:buClrTx/>
              <a:buSzTx/>
              <a:buFontTx/>
              <a:buNone/>
              <a:tabLst>
                <a:tab pos="1371600" algn="l"/>
                <a:tab pos="1833563" algn="l"/>
              </a:tabLst>
            </a:pPr>
            <a:endParaRPr lang="en-US" altLang="zh-TW" sz="1600" smtClean="0">
              <a:latin typeface="Courier New" pitchFamily="49" charset="0"/>
            </a:endParaRPr>
          </a:p>
          <a:p>
            <a:pPr marL="461963" indent="-461963" defTabSz="909638">
              <a:tabLst>
                <a:tab pos="1371600" algn="l"/>
                <a:tab pos="1833563" algn="l"/>
              </a:tabLst>
            </a:pPr>
            <a:r>
              <a:rPr lang="en-US" altLang="zh-TW" sz="2800" smtClean="0"/>
              <a:t>rename</a:t>
            </a:r>
            <a:r>
              <a:rPr lang="en-US" altLang="zh-TW" sz="2000" smtClean="0">
                <a:latin typeface="Courier New" pitchFamily="49" charset="0"/>
              </a:rPr>
              <a:t> </a:t>
            </a:r>
            <a:endParaRPr lang="en-US" altLang="zh-TW" sz="1800" smtClean="0">
              <a:latin typeface="Courier New" pitchFamily="49" charset="0"/>
            </a:endParaRPr>
          </a:p>
          <a:p>
            <a:pPr marL="461963" indent="-461963" defTabSz="909638">
              <a:spcBef>
                <a:spcPct val="0"/>
              </a:spcBef>
              <a:spcAft>
                <a:spcPct val="0"/>
              </a:spcAft>
              <a:buClrTx/>
              <a:buSzTx/>
              <a:buFontTx/>
              <a:buNone/>
              <a:tabLst>
                <a:tab pos="1371600" algn="l"/>
                <a:tab pos="1833563" algn="l"/>
              </a:tabLst>
            </a:pPr>
            <a:r>
              <a:rPr lang="en-US" altLang="zh-TW" sz="1600" b="0" smtClean="0">
                <a:latin typeface="Courier New" pitchFamily="49" charset="0"/>
              </a:rPr>
              <a:t>[edit policy-options]</a:t>
            </a:r>
          </a:p>
          <a:p>
            <a:pPr marL="461963" indent="-461963" defTabSz="909638">
              <a:spcBef>
                <a:spcPct val="0"/>
              </a:spcBef>
              <a:spcAft>
                <a:spcPct val="0"/>
              </a:spcAft>
              <a:buClrTx/>
              <a:buSzTx/>
              <a:buFontTx/>
              <a:buNone/>
              <a:tabLst>
                <a:tab pos="1371600" algn="l"/>
                <a:tab pos="1833563" algn="l"/>
              </a:tabLst>
            </a:pPr>
            <a:r>
              <a:rPr lang="en-US" altLang="zh-TW" sz="1600" b="0" smtClean="0">
                <a:latin typeface="Courier New" pitchFamily="49" charset="0"/>
              </a:rPr>
              <a:t>user@host# </a:t>
            </a:r>
            <a:r>
              <a:rPr lang="en-US" altLang="zh-TW" sz="1600" smtClean="0">
                <a:latin typeface="Courier New" pitchFamily="49" charset="0"/>
              </a:rPr>
              <a:t>rename policy-statement </a:t>
            </a:r>
            <a:r>
              <a:rPr lang="en-US" altLang="zh-TW" sz="1600" i="1" u="sng" smtClean="0">
                <a:latin typeface="Courier New" pitchFamily="49" charset="0"/>
              </a:rPr>
              <a:t>policy-name1</a:t>
            </a:r>
            <a:r>
              <a:rPr lang="en-US" altLang="zh-TW" sz="1600" i="1" smtClean="0">
                <a:latin typeface="Courier New" pitchFamily="49" charset="0"/>
              </a:rPr>
              <a:t> </a:t>
            </a:r>
            <a:r>
              <a:rPr lang="en-US" altLang="zh-TW" sz="1600" smtClean="0">
                <a:latin typeface="Courier New" pitchFamily="49" charset="0"/>
              </a:rPr>
              <a:t>to policy-statement</a:t>
            </a:r>
            <a:r>
              <a:rPr lang="en-US" altLang="zh-TW" sz="1600" i="1" smtClean="0">
                <a:latin typeface="Courier New" pitchFamily="49" charset="0"/>
              </a:rPr>
              <a:t> </a:t>
            </a:r>
            <a:r>
              <a:rPr lang="en-US" altLang="zh-TW" sz="1600" i="1" u="sng" smtClean="0">
                <a:latin typeface="Courier New" pitchFamily="49" charset="0"/>
              </a:rPr>
              <a:t>policy-name2</a:t>
            </a:r>
          </a:p>
          <a:p>
            <a:pPr marL="461963" indent="-461963" defTabSz="909638">
              <a:spcBef>
                <a:spcPct val="0"/>
              </a:spcBef>
              <a:spcAft>
                <a:spcPct val="0"/>
              </a:spcAft>
              <a:buClrTx/>
              <a:buSzTx/>
              <a:buFontTx/>
              <a:buNone/>
              <a:tabLst>
                <a:tab pos="1371600" algn="l"/>
                <a:tab pos="1833563" algn="l"/>
              </a:tabLst>
            </a:pPr>
            <a:r>
              <a:rPr lang="en-US" altLang="zh-TW" sz="1600" b="0" smtClean="0">
                <a:latin typeface="Courier New" pitchFamily="49" charset="0"/>
              </a:rPr>
              <a:t>[edit policy-options policy-statement </a:t>
            </a:r>
            <a:r>
              <a:rPr lang="en-US" altLang="zh-TW" sz="1600" i="1" smtClean="0">
                <a:latin typeface="Courier New" pitchFamily="49" charset="0"/>
              </a:rPr>
              <a:t>policy-name</a:t>
            </a:r>
            <a:r>
              <a:rPr lang="en-US" altLang="zh-TW" sz="1600" b="0" smtClean="0">
                <a:latin typeface="Courier New" pitchFamily="49" charset="0"/>
              </a:rPr>
              <a:t>]</a:t>
            </a:r>
          </a:p>
          <a:p>
            <a:pPr marL="461963" indent="-461963" defTabSz="909638">
              <a:spcBef>
                <a:spcPct val="0"/>
              </a:spcBef>
              <a:spcAft>
                <a:spcPct val="0"/>
              </a:spcAft>
              <a:buClrTx/>
              <a:buSzTx/>
              <a:buFontTx/>
              <a:buNone/>
              <a:tabLst>
                <a:tab pos="1371600" algn="l"/>
                <a:tab pos="1833563" algn="l"/>
              </a:tabLst>
            </a:pPr>
            <a:r>
              <a:rPr lang="en-US" altLang="zh-TW" sz="1600" b="0" smtClean="0">
                <a:latin typeface="Courier New" pitchFamily="49" charset="0"/>
              </a:rPr>
              <a:t>user@host# </a:t>
            </a:r>
            <a:r>
              <a:rPr lang="en-US" altLang="zh-TW" sz="1600" smtClean="0">
                <a:latin typeface="Courier New" pitchFamily="49" charset="0"/>
              </a:rPr>
              <a:t>rename term </a:t>
            </a:r>
            <a:r>
              <a:rPr lang="en-US" altLang="zh-TW" sz="1600" i="1" u="sng" smtClean="0">
                <a:latin typeface="Courier New" pitchFamily="49" charset="0"/>
              </a:rPr>
              <a:t>term-name1</a:t>
            </a:r>
            <a:r>
              <a:rPr lang="en-US" altLang="zh-TW" sz="1600" i="1" smtClean="0">
                <a:latin typeface="Courier New" pitchFamily="49" charset="0"/>
              </a:rPr>
              <a:t> </a:t>
            </a:r>
            <a:r>
              <a:rPr lang="en-US" altLang="zh-TW" sz="1600" smtClean="0">
                <a:latin typeface="Courier New" pitchFamily="49" charset="0"/>
              </a:rPr>
              <a:t>to term</a:t>
            </a:r>
            <a:r>
              <a:rPr lang="en-US" altLang="zh-TW" sz="1600" i="1" smtClean="0">
                <a:latin typeface="Courier New" pitchFamily="49" charset="0"/>
              </a:rPr>
              <a:t> </a:t>
            </a:r>
            <a:r>
              <a:rPr lang="en-US" altLang="zh-TW" sz="1600" i="1" u="sng" smtClean="0">
                <a:latin typeface="Courier New" pitchFamily="49" charset="0"/>
              </a:rPr>
              <a:t>term-name2</a:t>
            </a:r>
            <a:endParaRPr lang="en-US" altLang="zh-TW" sz="2000" u="sng" smtClean="0">
              <a:latin typeface="Courier New" pitchFamily="49" charset="0"/>
            </a:endParaRPr>
          </a:p>
          <a:p>
            <a:pPr marL="461963" indent="-461963" defTabSz="909638">
              <a:buFont typeface="Wingdings" pitchFamily="2" charset="2"/>
              <a:buNone/>
              <a:tabLst>
                <a:tab pos="1371600" algn="l"/>
                <a:tab pos="1833563" algn="l"/>
              </a:tabLst>
            </a:pPr>
            <a:endParaRPr lang="en-US" altLang="zh-TW" sz="1800" smtClean="0">
              <a:latin typeface="Courier New" pitchFamily="49" charset="0"/>
            </a:endParaRPr>
          </a:p>
        </p:txBody>
      </p:sp>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2"/>
          <p:cNvSpPr>
            <a:spLocks noGrp="1" noChangeArrowheads="1"/>
          </p:cNvSpPr>
          <p:nvPr>
            <p:ph type="title"/>
          </p:nvPr>
        </p:nvSpPr>
        <p:spPr/>
        <p:txBody>
          <a:bodyPr/>
          <a:lstStyle/>
          <a:p>
            <a:pPr>
              <a:defRPr/>
            </a:pPr>
            <a:r>
              <a:rPr lang="en-US" altLang="zh-TW" smtClean="0"/>
              <a:t>Route Filters</a:t>
            </a:r>
          </a:p>
        </p:txBody>
      </p:sp>
      <p:sp>
        <p:nvSpPr>
          <p:cNvPr id="803843" name="Rectangle 3"/>
          <p:cNvSpPr>
            <a:spLocks noChangeArrowheads="1"/>
          </p:cNvSpPr>
          <p:nvPr/>
        </p:nvSpPr>
        <p:spPr bwMode="auto">
          <a:xfrm>
            <a:off x="304800" y="1241425"/>
            <a:ext cx="8589963" cy="5064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25" tIns="45712" rIns="91425" bIns="45712"/>
          <a:lstStyle/>
          <a:p>
            <a:pPr marL="346075" indent="-346075">
              <a:spcBef>
                <a:spcPct val="10000"/>
              </a:spcBef>
              <a:spcAft>
                <a:spcPct val="10000"/>
              </a:spcAft>
              <a:buClr>
                <a:srgbClr val="0C479D"/>
              </a:buClr>
              <a:buSzPct val="80000"/>
              <a:buFont typeface="Wingdings" pitchFamily="2" charset="2"/>
              <a:buChar char="u"/>
            </a:pPr>
            <a:r>
              <a:rPr lang="en-US" altLang="zh-TW" sz="2400" b="1">
                <a:solidFill>
                  <a:srgbClr val="000099"/>
                </a:solidFill>
                <a:latin typeface="Tahoma" pitchFamily="34" charset="0"/>
              </a:rPr>
              <a:t>Use route filters to match an individual route (or groups of routes)</a:t>
            </a:r>
          </a:p>
          <a:p>
            <a:pPr marL="681038" lvl="1" indent="-220663">
              <a:spcBef>
                <a:spcPct val="10000"/>
              </a:spcBef>
              <a:spcAft>
                <a:spcPct val="10000"/>
              </a:spcAft>
              <a:buClr>
                <a:srgbClr val="0C479D"/>
              </a:buClr>
              <a:buSzPct val="85000"/>
              <a:buFont typeface="Wingdings" pitchFamily="2" charset="2"/>
              <a:buChar char="v"/>
            </a:pPr>
            <a:r>
              <a:rPr lang="en-US" altLang="zh-TW" sz="2000" b="1">
                <a:solidFill>
                  <a:srgbClr val="000099"/>
                </a:solidFill>
                <a:latin typeface="Tahoma" pitchFamily="34" charset="0"/>
              </a:rPr>
              <a:t>You can specify multiple route filters within a single term</a:t>
            </a:r>
          </a:p>
          <a:p>
            <a:pPr marL="681038" lvl="1" indent="-220663">
              <a:spcBef>
                <a:spcPct val="10000"/>
              </a:spcBef>
              <a:spcAft>
                <a:spcPct val="10000"/>
              </a:spcAft>
              <a:buClr>
                <a:srgbClr val="0C479D"/>
              </a:buClr>
              <a:buSzPct val="85000"/>
              <a:buFont typeface="Wingdings" pitchFamily="2" charset="2"/>
              <a:buChar char="v"/>
            </a:pPr>
            <a:r>
              <a:rPr lang="en-US" altLang="zh-TW" sz="2000" b="1">
                <a:solidFill>
                  <a:srgbClr val="000099"/>
                </a:solidFill>
                <a:latin typeface="Tahoma" pitchFamily="34" charset="0"/>
              </a:rPr>
              <a:t>General syntax in the form of:</a:t>
            </a:r>
          </a:p>
          <a:p>
            <a:pPr marL="346075" indent="-346075">
              <a:lnSpc>
                <a:spcPct val="50000"/>
              </a:lnSpc>
              <a:spcBef>
                <a:spcPct val="10000"/>
              </a:spcBef>
              <a:spcAft>
                <a:spcPct val="10000"/>
              </a:spcAft>
              <a:buClr>
                <a:srgbClr val="0C479D"/>
              </a:buClr>
              <a:buSzPct val="80000"/>
              <a:buFont typeface="Wingdings" pitchFamily="2" charset="2"/>
              <a:buNone/>
            </a:pPr>
            <a:endParaRPr lang="en-US" altLang="zh-TW" sz="2000" b="1">
              <a:solidFill>
                <a:srgbClr val="000099"/>
              </a:solidFill>
              <a:latin typeface="Courier New" pitchFamily="49" charset="0"/>
            </a:endParaRPr>
          </a:p>
          <a:p>
            <a:pPr marL="681038" lvl="1" indent="-220663">
              <a:lnSpc>
                <a:spcPct val="50000"/>
              </a:lnSpc>
              <a:spcBef>
                <a:spcPct val="10000"/>
              </a:spcBef>
              <a:spcAft>
                <a:spcPct val="10000"/>
              </a:spcAft>
              <a:buClr>
                <a:srgbClr val="0C479D"/>
              </a:buClr>
              <a:buSzPct val="85000"/>
              <a:buFont typeface="Wingdings" pitchFamily="2" charset="2"/>
              <a:buNone/>
            </a:pPr>
            <a:r>
              <a:rPr lang="en-US" altLang="zh-TW" sz="1600" b="1">
                <a:solidFill>
                  <a:srgbClr val="000099"/>
                </a:solidFill>
                <a:latin typeface="Courier New" pitchFamily="49" charset="0"/>
              </a:rPr>
              <a:t>term term-name {</a:t>
            </a:r>
          </a:p>
          <a:p>
            <a:pPr marL="977900" lvl="2" indent="-174625">
              <a:lnSpc>
                <a:spcPct val="50000"/>
              </a:lnSpc>
              <a:spcBef>
                <a:spcPct val="10000"/>
              </a:spcBef>
              <a:spcAft>
                <a:spcPct val="10000"/>
              </a:spcAft>
              <a:buClr>
                <a:srgbClr val="0C479D"/>
              </a:buClr>
              <a:buSzPct val="80000"/>
              <a:buFont typeface="Wingdings" pitchFamily="2" charset="2"/>
              <a:buNone/>
            </a:pPr>
            <a:r>
              <a:rPr lang="en-US" altLang="zh-TW" sz="1600" b="1">
                <a:solidFill>
                  <a:srgbClr val="000099"/>
                </a:solidFill>
                <a:latin typeface="Courier New" pitchFamily="49" charset="0"/>
              </a:rPr>
              <a:t>from {</a:t>
            </a:r>
          </a:p>
          <a:p>
            <a:pPr marL="1600200" lvl="3" indent="-228600">
              <a:lnSpc>
                <a:spcPct val="50000"/>
              </a:lnSpc>
              <a:spcBef>
                <a:spcPct val="10000"/>
              </a:spcBef>
              <a:spcAft>
                <a:spcPct val="10000"/>
              </a:spcAft>
              <a:buClr>
                <a:srgbClr val="0C479D"/>
              </a:buClr>
              <a:buFont typeface="Wingdings" pitchFamily="2" charset="2"/>
              <a:buNone/>
            </a:pPr>
            <a:r>
              <a:rPr lang="en-US" altLang="zh-TW" sz="1600" b="1">
                <a:solidFill>
                  <a:srgbClr val="DC0000"/>
                </a:solidFill>
                <a:latin typeface="Courier New" pitchFamily="49" charset="0"/>
              </a:rPr>
              <a:t>route-filter </a:t>
            </a:r>
            <a:r>
              <a:rPr lang="en-US" altLang="zh-TW" sz="1600" b="1" i="1" u="sng">
                <a:solidFill>
                  <a:srgbClr val="DC0000"/>
                </a:solidFill>
                <a:latin typeface="Courier New" pitchFamily="49" charset="0"/>
              </a:rPr>
              <a:t>prefix/prefix-length</a:t>
            </a:r>
            <a:r>
              <a:rPr lang="en-US" altLang="zh-TW" sz="1600" b="1">
                <a:solidFill>
                  <a:srgbClr val="DC0000"/>
                </a:solidFill>
                <a:latin typeface="Courier New" pitchFamily="49" charset="0"/>
              </a:rPr>
              <a:t> </a:t>
            </a:r>
            <a:r>
              <a:rPr lang="en-US" altLang="zh-TW" sz="1600" b="1" i="1" u="sng">
                <a:solidFill>
                  <a:srgbClr val="DC0000"/>
                </a:solidFill>
                <a:latin typeface="Courier New" pitchFamily="49" charset="0"/>
              </a:rPr>
              <a:t>match-type</a:t>
            </a:r>
            <a:r>
              <a:rPr lang="en-US" altLang="zh-TW" sz="1600" b="1">
                <a:solidFill>
                  <a:srgbClr val="DC0000"/>
                </a:solidFill>
                <a:latin typeface="Courier New" pitchFamily="49" charset="0"/>
              </a:rPr>
              <a:t> &lt;</a:t>
            </a:r>
            <a:r>
              <a:rPr lang="en-US" altLang="zh-TW" sz="1600" b="1" i="1">
                <a:solidFill>
                  <a:srgbClr val="DC0000"/>
                </a:solidFill>
                <a:latin typeface="Courier New" pitchFamily="49" charset="0"/>
              </a:rPr>
              <a:t>actions</a:t>
            </a:r>
            <a:r>
              <a:rPr lang="en-US" altLang="zh-TW" sz="1600" b="1">
                <a:solidFill>
                  <a:srgbClr val="DC0000"/>
                </a:solidFill>
                <a:latin typeface="Courier New" pitchFamily="49" charset="0"/>
              </a:rPr>
              <a:t>&gt;</a:t>
            </a:r>
            <a:r>
              <a:rPr lang="en-US" altLang="zh-TW" sz="1600" b="1" i="1">
                <a:solidFill>
                  <a:srgbClr val="DC0000"/>
                </a:solidFill>
                <a:latin typeface="Courier New" pitchFamily="49" charset="0"/>
              </a:rPr>
              <a:t>;</a:t>
            </a:r>
            <a:endParaRPr lang="en-US" altLang="zh-TW" sz="1600" b="1">
              <a:solidFill>
                <a:srgbClr val="DC0000"/>
              </a:solidFill>
              <a:latin typeface="Courier New" pitchFamily="49" charset="0"/>
            </a:endParaRPr>
          </a:p>
          <a:p>
            <a:pPr marL="977900" lvl="2" indent="-174625">
              <a:lnSpc>
                <a:spcPct val="50000"/>
              </a:lnSpc>
              <a:spcBef>
                <a:spcPct val="10000"/>
              </a:spcBef>
              <a:spcAft>
                <a:spcPct val="10000"/>
              </a:spcAft>
              <a:buClr>
                <a:srgbClr val="0C479D"/>
              </a:buClr>
              <a:buSzPct val="80000"/>
              <a:buFont typeface="Wingdings" pitchFamily="2" charset="2"/>
              <a:buNone/>
            </a:pPr>
            <a:r>
              <a:rPr lang="en-US" altLang="zh-TW" sz="1600" b="1">
                <a:solidFill>
                  <a:srgbClr val="000099"/>
                </a:solidFill>
                <a:latin typeface="Courier New" pitchFamily="49" charset="0"/>
              </a:rPr>
              <a:t>}</a:t>
            </a:r>
          </a:p>
          <a:p>
            <a:pPr marL="977900" lvl="2" indent="-174625">
              <a:lnSpc>
                <a:spcPct val="50000"/>
              </a:lnSpc>
              <a:spcBef>
                <a:spcPct val="10000"/>
              </a:spcBef>
              <a:spcAft>
                <a:spcPct val="10000"/>
              </a:spcAft>
              <a:buClr>
                <a:srgbClr val="0C479D"/>
              </a:buClr>
              <a:buSzPct val="80000"/>
              <a:buFont typeface="Wingdings" pitchFamily="2" charset="2"/>
              <a:buNone/>
            </a:pPr>
            <a:r>
              <a:rPr lang="en-US" altLang="zh-TW" sz="1600" b="1" i="1">
                <a:solidFill>
                  <a:srgbClr val="000099"/>
                </a:solidFill>
                <a:latin typeface="Courier New" pitchFamily="49" charset="0"/>
              </a:rPr>
              <a:t>&lt;then actions&gt;</a:t>
            </a:r>
            <a:r>
              <a:rPr lang="en-US" altLang="zh-TW" sz="1600" b="1">
                <a:solidFill>
                  <a:srgbClr val="000099"/>
                </a:solidFill>
                <a:latin typeface="Courier New" pitchFamily="49" charset="0"/>
              </a:rPr>
              <a:t>;</a:t>
            </a:r>
          </a:p>
          <a:p>
            <a:pPr marL="681038" lvl="1" indent="-220663">
              <a:lnSpc>
                <a:spcPct val="50000"/>
              </a:lnSpc>
              <a:spcBef>
                <a:spcPct val="10000"/>
              </a:spcBef>
              <a:spcAft>
                <a:spcPct val="10000"/>
              </a:spcAft>
              <a:buClr>
                <a:srgbClr val="0C479D"/>
              </a:buClr>
              <a:buSzPct val="85000"/>
              <a:buFont typeface="Wingdings" pitchFamily="2" charset="2"/>
              <a:buNone/>
            </a:pPr>
            <a:r>
              <a:rPr lang="en-US" altLang="zh-TW" sz="1600" b="1">
                <a:solidFill>
                  <a:srgbClr val="000099"/>
                </a:solidFill>
                <a:latin typeface="Courier New" pitchFamily="49" charset="0"/>
              </a:rPr>
              <a:t>}</a:t>
            </a:r>
          </a:p>
          <a:p>
            <a:pPr marL="681038" lvl="1" indent="-220663">
              <a:lnSpc>
                <a:spcPct val="50000"/>
              </a:lnSpc>
              <a:spcBef>
                <a:spcPct val="10000"/>
              </a:spcBef>
              <a:spcAft>
                <a:spcPct val="10000"/>
              </a:spcAft>
              <a:buClr>
                <a:srgbClr val="0C479D"/>
              </a:buClr>
              <a:buSzPct val="85000"/>
              <a:buFont typeface="Wingdings" pitchFamily="2" charset="2"/>
              <a:buNone/>
            </a:pPr>
            <a:endParaRPr lang="en-US" altLang="zh-TW" sz="1600" b="1">
              <a:solidFill>
                <a:srgbClr val="000099"/>
              </a:solidFill>
              <a:latin typeface="Tahoma" pitchFamily="34" charset="0"/>
            </a:endParaRPr>
          </a:p>
          <a:p>
            <a:pPr marL="346075" indent="-346075">
              <a:spcBef>
                <a:spcPct val="10000"/>
              </a:spcBef>
              <a:spcAft>
                <a:spcPct val="10000"/>
              </a:spcAft>
              <a:buClr>
                <a:srgbClr val="0C479D"/>
              </a:buClr>
              <a:buSzPct val="80000"/>
              <a:buFont typeface="Wingdings" pitchFamily="2" charset="2"/>
              <a:buChar char="u"/>
            </a:pPr>
            <a:r>
              <a:rPr lang="en-US" altLang="zh-TW" sz="2400" b="1">
                <a:solidFill>
                  <a:srgbClr val="000099"/>
                </a:solidFill>
                <a:latin typeface="Tahoma" pitchFamily="34" charset="0"/>
              </a:rPr>
              <a:t>Route filter evaluation has special rules according to the match type</a:t>
            </a:r>
          </a:p>
          <a:p>
            <a:pPr marL="681038" lvl="1" indent="-220663">
              <a:spcBef>
                <a:spcPct val="10000"/>
              </a:spcBef>
              <a:spcAft>
                <a:spcPct val="10000"/>
              </a:spcAft>
              <a:buClr>
                <a:srgbClr val="0C479D"/>
              </a:buClr>
              <a:buSzPct val="85000"/>
              <a:buFont typeface="Wingdings" pitchFamily="2" charset="2"/>
              <a:buChar char="v"/>
            </a:pPr>
            <a:r>
              <a:rPr lang="en-US" altLang="zh-TW" sz="2000" b="1">
                <a:solidFill>
                  <a:srgbClr val="000099"/>
                </a:solidFill>
                <a:latin typeface="Tahoma" pitchFamily="34" charset="0"/>
              </a:rPr>
              <a:t>Evaluation of route filters has special rules </a:t>
            </a:r>
          </a:p>
          <a:p>
            <a:pPr marL="681038" lvl="1" indent="-220663">
              <a:spcBef>
                <a:spcPct val="10000"/>
              </a:spcBef>
              <a:spcAft>
                <a:spcPct val="10000"/>
              </a:spcAft>
              <a:buClr>
                <a:srgbClr val="0C479D"/>
              </a:buClr>
              <a:buSzPct val="85000"/>
              <a:buFont typeface="Wingdings" pitchFamily="2" charset="2"/>
              <a:buChar char="v"/>
            </a:pPr>
            <a:r>
              <a:rPr lang="en-US" altLang="zh-TW" sz="2000" b="1">
                <a:solidFill>
                  <a:srgbClr val="000099"/>
                </a:solidFill>
                <a:latin typeface="Tahoma" pitchFamily="34" charset="0"/>
              </a:rPr>
              <a:t>Match types specify different sets of routes:</a:t>
            </a:r>
            <a:br>
              <a:rPr lang="en-US" altLang="zh-TW" sz="2000" b="1">
                <a:solidFill>
                  <a:srgbClr val="000099"/>
                </a:solidFill>
                <a:latin typeface="Tahoma" pitchFamily="34" charset="0"/>
              </a:rPr>
            </a:br>
            <a:r>
              <a:rPr lang="en-US" altLang="zh-TW" sz="2000" b="1">
                <a:solidFill>
                  <a:srgbClr val="000099"/>
                </a:solidFill>
                <a:latin typeface="Tahoma" pitchFamily="34" charset="0"/>
              </a:rPr>
              <a:t>Exact, orlonger, longer, upto, through, prefix-length-range</a:t>
            </a:r>
          </a:p>
          <a:p>
            <a:pPr marL="681038" lvl="1" indent="-220663">
              <a:spcBef>
                <a:spcPct val="10000"/>
              </a:spcBef>
              <a:spcAft>
                <a:spcPct val="10000"/>
              </a:spcAft>
              <a:buClr>
                <a:srgbClr val="0C479D"/>
              </a:buClr>
              <a:buSzPct val="85000"/>
              <a:buFont typeface="Wingdings" pitchFamily="2" charset="2"/>
              <a:buChar char="v"/>
            </a:pPr>
            <a:endParaRPr lang="en-US" altLang="zh-TW" sz="2000" b="1">
              <a:solidFill>
                <a:srgbClr val="000099"/>
              </a:solidFill>
              <a:latin typeface="Tahoma" pitchFamily="34" charset="0"/>
            </a:endParaRPr>
          </a:p>
          <a:p>
            <a:pPr marL="681038" lvl="1" indent="-220663">
              <a:spcBef>
                <a:spcPct val="10000"/>
              </a:spcBef>
              <a:spcAft>
                <a:spcPct val="10000"/>
              </a:spcAft>
              <a:buClr>
                <a:srgbClr val="0C479D"/>
              </a:buClr>
              <a:buSzPct val="85000"/>
              <a:buFont typeface="Wingdings" pitchFamily="2" charset="2"/>
              <a:buNone/>
            </a:pPr>
            <a:endParaRPr lang="en-US" altLang="zh-TW" sz="2000" b="1">
              <a:solidFill>
                <a:srgbClr val="000099"/>
              </a:solidFill>
              <a:latin typeface="Tahoma" pitchFamily="34" charset="0"/>
            </a:endParaRPr>
          </a:p>
          <a:p>
            <a:pPr marL="681038" lvl="1" indent="-220663">
              <a:spcBef>
                <a:spcPct val="10000"/>
              </a:spcBef>
              <a:spcAft>
                <a:spcPct val="10000"/>
              </a:spcAft>
              <a:buClr>
                <a:srgbClr val="0C479D"/>
              </a:buClr>
              <a:buSzPct val="85000"/>
              <a:buFont typeface="Wingdings" pitchFamily="2" charset="2"/>
              <a:buChar char="v"/>
            </a:pPr>
            <a:endParaRPr lang="en-US" altLang="zh-TW" sz="2000" b="1">
              <a:solidFill>
                <a:srgbClr val="000099"/>
              </a:solidFill>
              <a:latin typeface="Tahoma" pitchFamily="34" charset="0"/>
            </a:endParaRPr>
          </a:p>
        </p:txBody>
      </p:sp>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ChangeArrowheads="1"/>
          </p:cNvSpPr>
          <p:nvPr>
            <p:ph type="title"/>
          </p:nvPr>
        </p:nvSpPr>
        <p:spPr/>
        <p:txBody>
          <a:bodyPr/>
          <a:lstStyle/>
          <a:p>
            <a:pPr>
              <a:defRPr/>
            </a:pPr>
            <a:r>
              <a:rPr lang="en-US" altLang="zh-TW" smtClean="0"/>
              <a:t>Portion of the radix tree</a:t>
            </a:r>
          </a:p>
        </p:txBody>
      </p:sp>
      <p:grpSp>
        <p:nvGrpSpPr>
          <p:cNvPr id="230402" name="Group 3"/>
          <p:cNvGrpSpPr>
            <a:grpSpLocks/>
          </p:cNvGrpSpPr>
          <p:nvPr/>
        </p:nvGrpSpPr>
        <p:grpSpPr bwMode="auto">
          <a:xfrm>
            <a:off x="0" y="1700213"/>
            <a:ext cx="9144000" cy="3527425"/>
            <a:chOff x="0" y="709"/>
            <a:chExt cx="5163" cy="1982"/>
          </a:xfrm>
        </p:grpSpPr>
        <p:pic>
          <p:nvPicPr>
            <p:cNvPr id="80589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709"/>
              <a:ext cx="4378" cy="19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805893"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85" y="709"/>
              <a:ext cx="4378" cy="19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2"/>
          <p:cNvSpPr>
            <a:spLocks noGrp="1" noChangeArrowheads="1"/>
          </p:cNvSpPr>
          <p:nvPr>
            <p:ph type="title"/>
          </p:nvPr>
        </p:nvSpPr>
        <p:spPr/>
        <p:txBody>
          <a:bodyPr/>
          <a:lstStyle/>
          <a:p>
            <a:r>
              <a:rPr lang="en-US" altLang="zh-TW" smtClean="0"/>
              <a:t>Match Types—</a:t>
            </a:r>
            <a:r>
              <a:rPr lang="en-US" altLang="zh-TW" smtClean="0">
                <a:latin typeface="Courier New" pitchFamily="49" charset="0"/>
              </a:rPr>
              <a:t>exact</a:t>
            </a:r>
            <a:endParaRPr lang="en-US" altLang="zh-TW" smtClean="0"/>
          </a:p>
        </p:txBody>
      </p:sp>
      <p:sp>
        <p:nvSpPr>
          <p:cNvPr id="807939" name="Rectangle 3"/>
          <p:cNvSpPr>
            <a:spLocks noGrp="1" noChangeArrowheads="1"/>
          </p:cNvSpPr>
          <p:nvPr>
            <p:ph type="body" idx="1"/>
          </p:nvPr>
        </p:nvSpPr>
        <p:spPr>
          <a:xfrm>
            <a:off x="457200" y="1371600"/>
            <a:ext cx="8229600" cy="2209800"/>
          </a:xfrm>
        </p:spPr>
        <p:txBody>
          <a:bodyPr/>
          <a:lstStyle/>
          <a:p>
            <a:pPr marL="336550" indent="-336550">
              <a:buFont typeface="Wingdings" charset="0"/>
              <a:buChar char="u"/>
              <a:defRPr/>
            </a:pPr>
            <a:r>
              <a:rPr lang="en-US" altLang="zh-TW" sz="2000" smtClean="0"/>
              <a:t>Exactly match a single prefix and prefix length</a:t>
            </a:r>
          </a:p>
          <a:p>
            <a:pPr marL="336550" indent="-336550">
              <a:lnSpc>
                <a:spcPct val="20000"/>
              </a:lnSpc>
              <a:buFont typeface="Wingdings" charset="0"/>
              <a:buNone/>
              <a:defRPr/>
            </a:pPr>
            <a:r>
              <a:rPr lang="en-US" altLang="zh-TW" sz="2000" smtClean="0"/>
              <a:t>	</a:t>
            </a:r>
          </a:p>
          <a:p>
            <a:pPr marL="336550" indent="-336550">
              <a:buFont typeface="Wingdings" charset="0"/>
              <a:buNone/>
              <a:defRPr/>
            </a:pPr>
            <a:r>
              <a:rPr lang="en-US" altLang="zh-TW" sz="1400" smtClean="0">
                <a:latin typeface="Courier New" charset="0"/>
              </a:rPr>
              <a:t>	</a:t>
            </a:r>
          </a:p>
        </p:txBody>
      </p:sp>
      <p:sp>
        <p:nvSpPr>
          <p:cNvPr id="807940" name="Rectangle 4"/>
          <p:cNvSpPr>
            <a:spLocks noChangeArrowheads="1"/>
          </p:cNvSpPr>
          <p:nvPr/>
        </p:nvSpPr>
        <p:spPr bwMode="gray">
          <a:xfrm>
            <a:off x="457200" y="4648200"/>
            <a:ext cx="4191000" cy="14478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807941" name="Rectangle 5"/>
          <p:cNvSpPr>
            <a:spLocks noChangeArrowheads="1"/>
          </p:cNvSpPr>
          <p:nvPr/>
        </p:nvSpPr>
        <p:spPr bwMode="gray">
          <a:xfrm>
            <a:off x="5029200" y="4648200"/>
            <a:ext cx="3657600" cy="14478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807942" name="Rectangle 6"/>
          <p:cNvSpPr>
            <a:spLocks noChangeArrowheads="1"/>
          </p:cNvSpPr>
          <p:nvPr/>
        </p:nvSpPr>
        <p:spPr bwMode="auto">
          <a:xfrm>
            <a:off x="457200" y="2549525"/>
            <a:ext cx="8229600" cy="129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36550" indent="-336550">
              <a:spcBef>
                <a:spcPct val="10000"/>
              </a:spcBef>
              <a:spcAft>
                <a:spcPct val="10000"/>
              </a:spcAft>
              <a:buClr>
                <a:srgbClr val="0C479D"/>
              </a:buClr>
              <a:buSzPct val="80000"/>
              <a:buFont typeface="Wingdings" pitchFamily="2" charset="2"/>
              <a:buNone/>
            </a:pPr>
            <a:r>
              <a:rPr lang="en-US" altLang="zh-TW" b="1">
                <a:solidFill>
                  <a:srgbClr val="000099"/>
                </a:solidFill>
                <a:latin typeface="Courier New" pitchFamily="49" charset="0"/>
              </a:rPr>
              <a:t>	term sample {</a:t>
            </a:r>
          </a:p>
          <a:p>
            <a:pPr marL="1203325" lvl="2" indent="-285750">
              <a:spcBef>
                <a:spcPct val="10000"/>
              </a:spcBef>
              <a:spcAft>
                <a:spcPct val="10000"/>
              </a:spcAft>
              <a:buClr>
                <a:srgbClr val="0C479D"/>
              </a:buClr>
              <a:buSzPct val="80000"/>
              <a:buFont typeface="Wingdings" pitchFamily="2" charset="2"/>
              <a:buNone/>
            </a:pPr>
            <a:r>
              <a:rPr lang="en-US" altLang="zh-TW" b="1">
                <a:solidFill>
                  <a:srgbClr val="000099"/>
                </a:solidFill>
                <a:latin typeface="Courier New" pitchFamily="49" charset="0"/>
              </a:rPr>
              <a:t>from route-filter 192.168/16</a:t>
            </a:r>
            <a:r>
              <a:rPr lang="en-US" altLang="zh-TW" b="1">
                <a:solidFill>
                  <a:srgbClr val="FF3300"/>
                </a:solidFill>
                <a:latin typeface="Courier New" pitchFamily="49" charset="0"/>
              </a:rPr>
              <a:t> </a:t>
            </a:r>
            <a:r>
              <a:rPr lang="en-US" altLang="zh-TW" b="1">
                <a:solidFill>
                  <a:srgbClr val="DC0000"/>
                </a:solidFill>
                <a:latin typeface="Courier New" pitchFamily="49" charset="0"/>
              </a:rPr>
              <a:t>exact</a:t>
            </a:r>
            <a:r>
              <a:rPr lang="en-US" altLang="zh-TW" b="1" i="1">
                <a:solidFill>
                  <a:srgbClr val="000099"/>
                </a:solidFill>
                <a:latin typeface="Courier New" pitchFamily="49" charset="0"/>
              </a:rPr>
              <a:t>;</a:t>
            </a:r>
            <a:endParaRPr lang="en-US" altLang="zh-TW" sz="1400" b="1">
              <a:solidFill>
                <a:srgbClr val="FF3300"/>
              </a:solidFill>
              <a:latin typeface="Courier New" pitchFamily="49" charset="0"/>
            </a:endParaRPr>
          </a:p>
          <a:p>
            <a:pPr marL="1203325" lvl="2" indent="-285750">
              <a:spcBef>
                <a:spcPct val="10000"/>
              </a:spcBef>
              <a:spcAft>
                <a:spcPct val="10000"/>
              </a:spcAft>
              <a:buClr>
                <a:srgbClr val="0C479D"/>
              </a:buClr>
              <a:buSzPct val="80000"/>
              <a:buFont typeface="Wingdings" pitchFamily="2" charset="2"/>
              <a:buNone/>
            </a:pPr>
            <a:r>
              <a:rPr lang="en-US" altLang="zh-TW" b="1">
                <a:solidFill>
                  <a:srgbClr val="000099"/>
                </a:solidFill>
                <a:latin typeface="Courier New" pitchFamily="49" charset="0"/>
              </a:rPr>
              <a:t>then accept;</a:t>
            </a:r>
          </a:p>
          <a:p>
            <a:pPr marL="801688" lvl="1" indent="-342900">
              <a:spcBef>
                <a:spcPct val="10000"/>
              </a:spcBef>
              <a:spcAft>
                <a:spcPct val="10000"/>
              </a:spcAft>
              <a:buClr>
                <a:srgbClr val="0C479D"/>
              </a:buClr>
              <a:buSzPct val="85000"/>
              <a:buFont typeface="Wingdings" pitchFamily="2" charset="2"/>
              <a:buNone/>
            </a:pPr>
            <a:r>
              <a:rPr lang="en-US" altLang="zh-TW" b="1">
                <a:solidFill>
                  <a:srgbClr val="000099"/>
                </a:solidFill>
                <a:latin typeface="Courier New" pitchFamily="49" charset="0"/>
              </a:rPr>
              <a:t>}</a:t>
            </a:r>
          </a:p>
        </p:txBody>
      </p:sp>
      <p:sp>
        <p:nvSpPr>
          <p:cNvPr id="807943" name="Rectangle 7"/>
          <p:cNvSpPr>
            <a:spLocks noChangeArrowheads="1"/>
          </p:cNvSpPr>
          <p:nvPr/>
        </p:nvSpPr>
        <p:spPr bwMode="auto">
          <a:xfrm>
            <a:off x="457200" y="4648200"/>
            <a:ext cx="4191000" cy="16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36550" indent="-336550">
              <a:spcBef>
                <a:spcPct val="10000"/>
              </a:spcBef>
              <a:spcAft>
                <a:spcPct val="10000"/>
              </a:spcAft>
              <a:buClr>
                <a:srgbClr val="0C479D"/>
              </a:buClr>
              <a:buSzPct val="80000"/>
              <a:buFont typeface="Wingdings" charset="0"/>
              <a:buNone/>
              <a:defRPr/>
            </a:pPr>
            <a:r>
              <a:rPr lang="en-US" altLang="zh-TW" sz="2000" b="1">
                <a:solidFill>
                  <a:srgbClr val="000099"/>
                </a:solidFill>
                <a:latin typeface="Tahoma" charset="0"/>
                <a:ea typeface="新細明體" charset="0"/>
              </a:rPr>
              <a:t>Includes	</a:t>
            </a:r>
          </a:p>
          <a:p>
            <a:pPr marL="336550" indent="-336550">
              <a:spcBef>
                <a:spcPct val="10000"/>
              </a:spcBef>
              <a:spcAft>
                <a:spcPct val="10000"/>
              </a:spcAft>
              <a:buClr>
                <a:srgbClr val="0C479D"/>
              </a:buClr>
              <a:buSzPct val="80000"/>
              <a:buFont typeface="Wingdings" charset="0"/>
              <a:buNone/>
              <a:defRPr/>
            </a:pPr>
            <a:r>
              <a:rPr lang="en-US" altLang="zh-TW" sz="1400" b="1">
                <a:solidFill>
                  <a:srgbClr val="000099"/>
                </a:solidFill>
                <a:latin typeface="Tahoma" charset="0"/>
                <a:ea typeface="新細明體" charset="0"/>
              </a:rPr>
              <a:t>192.168.0.0/16		</a:t>
            </a:r>
          </a:p>
        </p:txBody>
      </p:sp>
      <p:sp>
        <p:nvSpPr>
          <p:cNvPr id="807944" name="Rectangle 8"/>
          <p:cNvSpPr>
            <a:spLocks noChangeArrowheads="1"/>
          </p:cNvSpPr>
          <p:nvPr/>
        </p:nvSpPr>
        <p:spPr bwMode="auto">
          <a:xfrm>
            <a:off x="5029200" y="4648200"/>
            <a:ext cx="3429000"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36550" indent="-336550">
              <a:spcBef>
                <a:spcPct val="10000"/>
              </a:spcBef>
              <a:spcAft>
                <a:spcPct val="10000"/>
              </a:spcAft>
              <a:buClr>
                <a:srgbClr val="0C479D"/>
              </a:buClr>
              <a:buSzPct val="80000"/>
              <a:buFont typeface="Wingdings" charset="0"/>
              <a:buNone/>
              <a:defRPr/>
            </a:pPr>
            <a:r>
              <a:rPr lang="en-US" altLang="zh-TW" sz="2000" b="1">
                <a:solidFill>
                  <a:srgbClr val="000099"/>
                </a:solidFill>
                <a:latin typeface="Tahoma" charset="0"/>
                <a:ea typeface="新細明體" charset="0"/>
              </a:rPr>
              <a:t>Excludes</a:t>
            </a:r>
          </a:p>
          <a:p>
            <a:pPr marL="336550" indent="-336550">
              <a:spcBef>
                <a:spcPct val="10000"/>
              </a:spcBef>
              <a:spcAft>
                <a:spcPct val="10000"/>
              </a:spcAft>
              <a:buClr>
                <a:srgbClr val="0C479D"/>
              </a:buClr>
              <a:buSzPct val="80000"/>
              <a:buFont typeface="Wingdings" charset="0"/>
              <a:buNone/>
              <a:defRPr/>
            </a:pPr>
            <a:r>
              <a:rPr lang="en-US" altLang="zh-TW" sz="1400" b="1">
                <a:solidFill>
                  <a:srgbClr val="000099"/>
                </a:solidFill>
                <a:latin typeface="Tahoma" charset="0"/>
                <a:ea typeface="新細明體" charset="0"/>
              </a:rPr>
              <a:t>Everything else</a:t>
            </a:r>
          </a:p>
          <a:p>
            <a:pPr marL="336550" indent="-336550">
              <a:spcBef>
                <a:spcPct val="10000"/>
              </a:spcBef>
              <a:spcAft>
                <a:spcPct val="10000"/>
              </a:spcAft>
              <a:buClr>
                <a:srgbClr val="0C479D"/>
              </a:buClr>
              <a:buSzPct val="80000"/>
              <a:buFont typeface="Wingdings" charset="0"/>
              <a:buNone/>
              <a:defRPr/>
            </a:pPr>
            <a:r>
              <a:rPr lang="en-US" altLang="zh-TW" sz="1400" b="1">
                <a:solidFill>
                  <a:srgbClr val="000099"/>
                </a:solidFill>
                <a:latin typeface="Tahoma" charset="0"/>
                <a:ea typeface="新細明體" charset="0"/>
              </a:rPr>
              <a:t>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8" name="Rectangle 2"/>
          <p:cNvSpPr>
            <a:spLocks noGrp="1" noChangeArrowheads="1"/>
          </p:cNvSpPr>
          <p:nvPr>
            <p:ph type="title"/>
          </p:nvPr>
        </p:nvSpPr>
        <p:spPr/>
        <p:txBody>
          <a:bodyPr/>
          <a:lstStyle/>
          <a:p>
            <a:pPr>
              <a:defRPr/>
            </a:pPr>
            <a:r>
              <a:rPr lang="en-US" altLang="zh-TW" smtClean="0"/>
              <a:t>The Flexible PIC Concentrator</a:t>
            </a:r>
          </a:p>
        </p:txBody>
      </p:sp>
      <p:sp>
        <p:nvSpPr>
          <p:cNvPr id="941059" name="Rectangle 3"/>
          <p:cNvSpPr>
            <a:spLocks noGrp="1" noChangeArrowheads="1"/>
          </p:cNvSpPr>
          <p:nvPr>
            <p:ph type="body" idx="1"/>
          </p:nvPr>
        </p:nvSpPr>
        <p:spPr>
          <a:xfrm>
            <a:off x="304800" y="1241425"/>
            <a:ext cx="5059363" cy="5064125"/>
          </a:xfrm>
        </p:spPr>
        <p:txBody>
          <a:bodyPr/>
          <a:lstStyle/>
          <a:p>
            <a:pPr>
              <a:lnSpc>
                <a:spcPct val="90000"/>
              </a:lnSpc>
            </a:pPr>
            <a:r>
              <a:rPr lang="en-US" altLang="zh-TW" smtClean="0"/>
              <a:t>General FPC Features</a:t>
            </a:r>
          </a:p>
          <a:p>
            <a:pPr lvl="1">
              <a:lnSpc>
                <a:spcPct val="90000"/>
              </a:lnSpc>
            </a:pPr>
            <a:r>
              <a:rPr lang="en-US" altLang="zh-TW" smtClean="0"/>
              <a:t>Supports from 1 to 4 PICs</a:t>
            </a:r>
          </a:p>
          <a:p>
            <a:pPr lvl="1">
              <a:lnSpc>
                <a:spcPct val="90000"/>
              </a:lnSpc>
            </a:pPr>
            <a:r>
              <a:rPr lang="en-US" altLang="zh-TW" smtClean="0"/>
              <a:t>Hot-swappable on most platforms</a:t>
            </a:r>
          </a:p>
          <a:p>
            <a:pPr lvl="1">
              <a:lnSpc>
                <a:spcPct val="90000"/>
              </a:lnSpc>
            </a:pPr>
            <a:r>
              <a:rPr lang="en-US" altLang="zh-TW" smtClean="0"/>
              <a:t>From 64MB to 1.2 GB of memory</a:t>
            </a:r>
          </a:p>
          <a:p>
            <a:pPr lvl="2">
              <a:lnSpc>
                <a:spcPct val="90000"/>
              </a:lnSpc>
            </a:pPr>
            <a:r>
              <a:rPr lang="en-US" altLang="zh-TW" b="0" smtClean="0"/>
              <a:t>Pooled to create shared memory switch fabric on M-series platforms</a:t>
            </a:r>
          </a:p>
          <a:p>
            <a:pPr>
              <a:lnSpc>
                <a:spcPct val="90000"/>
              </a:lnSpc>
            </a:pPr>
            <a:r>
              <a:rPr lang="en-US" altLang="zh-TW" smtClean="0"/>
              <a:t>High aggregate throughput rates*</a:t>
            </a:r>
          </a:p>
          <a:p>
            <a:pPr lvl="1">
              <a:lnSpc>
                <a:spcPct val="90000"/>
              </a:lnSpc>
            </a:pPr>
            <a:r>
              <a:rPr lang="en-US" altLang="zh-TW" smtClean="0"/>
              <a:t>M5/M10, M7i/M10i, M20, M40 and M40e:6.4 Gbps per FPC</a:t>
            </a:r>
          </a:p>
          <a:p>
            <a:pPr lvl="1">
              <a:lnSpc>
                <a:spcPct val="90000"/>
              </a:lnSpc>
            </a:pPr>
            <a:r>
              <a:rPr lang="en-US" altLang="zh-TW" smtClean="0"/>
              <a:t>M120: 20 Gbps per FPC2/FPC3</a:t>
            </a:r>
          </a:p>
          <a:p>
            <a:pPr lvl="1">
              <a:lnSpc>
                <a:spcPct val="90000"/>
              </a:lnSpc>
            </a:pPr>
            <a:r>
              <a:rPr lang="en-US" altLang="zh-TW" smtClean="0"/>
              <a:t>M320: 40 Gbps per FPC3</a:t>
            </a:r>
          </a:p>
          <a:p>
            <a:pPr lvl="1">
              <a:lnSpc>
                <a:spcPct val="90000"/>
              </a:lnSpc>
            </a:pPr>
            <a:r>
              <a:rPr lang="en-US" altLang="zh-TW" smtClean="0"/>
              <a:t>T640: 80 Gbps with FPC3</a:t>
            </a:r>
          </a:p>
          <a:p>
            <a:pPr lvl="1">
              <a:lnSpc>
                <a:spcPct val="90000"/>
              </a:lnSpc>
            </a:pPr>
            <a:r>
              <a:rPr lang="en-US" altLang="zh-TW" smtClean="0"/>
              <a:t>T1600: 200 Gbps per FPC4</a:t>
            </a:r>
          </a:p>
          <a:p>
            <a:pPr lvl="1">
              <a:lnSpc>
                <a:spcPct val="90000"/>
              </a:lnSpc>
            </a:pPr>
            <a:endParaRPr lang="en-US" altLang="zh-TW" smtClean="0"/>
          </a:p>
        </p:txBody>
      </p:sp>
      <p:pic>
        <p:nvPicPr>
          <p:cNvPr id="23555" name="Picture 4" descr="FPC1_E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003800" y="1125538"/>
            <a:ext cx="2876550" cy="5257800"/>
          </a:xfrm>
          <a:prstGeom prst="rect">
            <a:avLst/>
          </a:prstGeom>
          <a:noFill/>
          <a:ln w="9525">
            <a:noFill/>
            <a:miter lim="800000"/>
            <a:headEnd/>
            <a:tailEnd/>
          </a:ln>
        </p:spPr>
      </p:pic>
      <p:pic>
        <p:nvPicPr>
          <p:cNvPr id="23556" name="Picture 5" descr="FPC2_E3"/>
          <p:cNvPicPr>
            <a:picLocks noChangeAspect="1" noChangeArrowheads="1"/>
          </p:cNvPicPr>
          <p:nvPr/>
        </p:nvPicPr>
        <p:blipFill>
          <a:blip r:embed="rId3"/>
          <a:srcRect/>
          <a:stretch>
            <a:fillRect/>
          </a:stretch>
        </p:blipFill>
        <p:spPr bwMode="auto">
          <a:xfrm>
            <a:off x="6516688" y="1125538"/>
            <a:ext cx="2279650" cy="5256212"/>
          </a:xfrm>
          <a:prstGeom prst="rect">
            <a:avLst/>
          </a:prstGeom>
          <a:noFill/>
          <a:ln w="9525">
            <a:noFill/>
            <a:miter lim="800000"/>
            <a:headEnd/>
            <a:tailEnd/>
          </a:ln>
        </p:spPr>
      </p:pic>
      <p:pic>
        <p:nvPicPr>
          <p:cNvPr id="23557" name="Picture 6" descr="FPC3_E3"/>
          <p:cNvPicPr>
            <a:picLocks noChangeAspect="1" noChangeArrowheads="1"/>
          </p:cNvPicPr>
          <p:nvPr/>
        </p:nvPicPr>
        <p:blipFill>
          <a:blip r:embed="rId4"/>
          <a:srcRect/>
          <a:stretch>
            <a:fillRect/>
          </a:stretch>
        </p:blipFill>
        <p:spPr bwMode="auto">
          <a:xfrm>
            <a:off x="7451725" y="1125538"/>
            <a:ext cx="2279650" cy="5256212"/>
          </a:xfrm>
          <a:prstGeom prst="rect">
            <a:avLst/>
          </a:prstGeom>
          <a:noFill/>
          <a:ln w="9525">
            <a:noFill/>
            <a:miter lim="800000"/>
            <a:headEnd/>
            <a:tailEnd/>
          </a:ln>
        </p:spPr>
      </p:pic>
      <p:sp>
        <p:nvSpPr>
          <p:cNvPr id="941063" name="Text Box 7"/>
          <p:cNvSpPr txBox="1">
            <a:spLocks noChangeArrowheads="1"/>
          </p:cNvSpPr>
          <p:nvPr/>
        </p:nvSpPr>
        <p:spPr bwMode="auto">
          <a:xfrm>
            <a:off x="468313" y="6092825"/>
            <a:ext cx="84963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pPr>
              <a:spcBef>
                <a:spcPct val="50000"/>
              </a:spcBef>
              <a:defRPr/>
            </a:pPr>
            <a:r>
              <a:rPr lang="en-US" altLang="zh-TW" sz="1600">
                <a:latin typeface="Arial" charset="0"/>
                <a:ea typeface="新細明體" charset="0"/>
              </a:rPr>
              <a:t>* The numbers quoted are two times the unidirectional (simplex) capacity of each FPC.</a:t>
            </a:r>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p:cNvSpPr>
            <a:spLocks noGrp="1" noChangeArrowheads="1"/>
          </p:cNvSpPr>
          <p:nvPr>
            <p:ph type="title"/>
          </p:nvPr>
        </p:nvSpPr>
        <p:spPr/>
        <p:txBody>
          <a:bodyPr/>
          <a:lstStyle/>
          <a:p>
            <a:r>
              <a:rPr lang="en-US" altLang="zh-TW" smtClean="0"/>
              <a:t>Match Types—</a:t>
            </a:r>
            <a:r>
              <a:rPr lang="en-US" altLang="zh-TW" smtClean="0">
                <a:latin typeface="Courier New" pitchFamily="49" charset="0"/>
              </a:rPr>
              <a:t>orlonger</a:t>
            </a:r>
          </a:p>
        </p:txBody>
      </p:sp>
      <p:sp>
        <p:nvSpPr>
          <p:cNvPr id="809987" name="Rectangle 3"/>
          <p:cNvSpPr>
            <a:spLocks noGrp="1" noChangeArrowheads="1"/>
          </p:cNvSpPr>
          <p:nvPr>
            <p:ph type="body" idx="1"/>
          </p:nvPr>
        </p:nvSpPr>
        <p:spPr>
          <a:xfrm>
            <a:off x="457200" y="1371600"/>
            <a:ext cx="8229600" cy="1606550"/>
          </a:xfrm>
        </p:spPr>
        <p:txBody>
          <a:bodyPr/>
          <a:lstStyle/>
          <a:p>
            <a:pPr marL="336550" indent="-336550">
              <a:lnSpc>
                <a:spcPct val="90000"/>
              </a:lnSpc>
            </a:pPr>
            <a:r>
              <a:rPr lang="en-US" altLang="zh-TW" sz="2000" smtClean="0"/>
              <a:t>Greater than or equal to</a:t>
            </a:r>
          </a:p>
          <a:p>
            <a:pPr marL="336550" indent="-336550">
              <a:lnSpc>
                <a:spcPct val="90000"/>
              </a:lnSpc>
            </a:pPr>
            <a:r>
              <a:rPr lang="en-US" altLang="zh-TW" sz="2000" smtClean="0"/>
              <a:t>Match a range of routes having the</a:t>
            </a:r>
            <a:br>
              <a:rPr lang="en-US" altLang="zh-TW" sz="2000" smtClean="0"/>
            </a:br>
            <a:r>
              <a:rPr lang="en-US" altLang="zh-TW" sz="2000" smtClean="0"/>
              <a:t>most-significant bits in common as described by the prefix length </a:t>
            </a:r>
          </a:p>
          <a:p>
            <a:pPr marL="336550" indent="-336550">
              <a:lnSpc>
                <a:spcPct val="20000"/>
              </a:lnSpc>
              <a:buFont typeface="Wingdings" pitchFamily="2" charset="2"/>
              <a:buNone/>
            </a:pPr>
            <a:endParaRPr lang="en-US" altLang="zh-TW" sz="2000" smtClean="0"/>
          </a:p>
          <a:p>
            <a:pPr marL="336550" indent="-336550">
              <a:lnSpc>
                <a:spcPct val="90000"/>
              </a:lnSpc>
              <a:buFont typeface="Wingdings" pitchFamily="2" charset="2"/>
              <a:buNone/>
            </a:pPr>
            <a:r>
              <a:rPr lang="en-US" altLang="zh-TW" sz="1400" smtClean="0">
                <a:latin typeface="Courier New" pitchFamily="49" charset="0"/>
              </a:rPr>
              <a:t>	</a:t>
            </a:r>
          </a:p>
        </p:txBody>
      </p:sp>
      <p:sp>
        <p:nvSpPr>
          <p:cNvPr id="809988" name="Rectangle 4"/>
          <p:cNvSpPr>
            <a:spLocks noChangeArrowheads="1"/>
          </p:cNvSpPr>
          <p:nvPr/>
        </p:nvSpPr>
        <p:spPr bwMode="gray">
          <a:xfrm>
            <a:off x="457200" y="4648200"/>
            <a:ext cx="4191000" cy="14478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809989" name="Rectangle 5"/>
          <p:cNvSpPr>
            <a:spLocks noChangeArrowheads="1"/>
          </p:cNvSpPr>
          <p:nvPr/>
        </p:nvSpPr>
        <p:spPr bwMode="gray">
          <a:xfrm>
            <a:off x="5029200" y="4648200"/>
            <a:ext cx="3657600" cy="14478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809990" name="Rectangle 6"/>
          <p:cNvSpPr>
            <a:spLocks noChangeArrowheads="1"/>
          </p:cNvSpPr>
          <p:nvPr/>
        </p:nvSpPr>
        <p:spPr bwMode="auto">
          <a:xfrm>
            <a:off x="457200" y="2898775"/>
            <a:ext cx="8229600" cy="129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36550" indent="-336550">
              <a:spcBef>
                <a:spcPct val="10000"/>
              </a:spcBef>
              <a:spcAft>
                <a:spcPct val="10000"/>
              </a:spcAft>
              <a:buClr>
                <a:srgbClr val="0C479D"/>
              </a:buClr>
              <a:buSzPct val="80000"/>
              <a:buFont typeface="Wingdings" pitchFamily="2" charset="2"/>
              <a:buNone/>
            </a:pPr>
            <a:r>
              <a:rPr lang="en-US" altLang="zh-TW" b="1">
                <a:solidFill>
                  <a:srgbClr val="000099"/>
                </a:solidFill>
                <a:latin typeface="Courier New" pitchFamily="49" charset="0"/>
              </a:rPr>
              <a:t>	term sample {</a:t>
            </a:r>
          </a:p>
          <a:p>
            <a:pPr marL="1203325" lvl="2" indent="-285750">
              <a:spcBef>
                <a:spcPct val="10000"/>
              </a:spcBef>
              <a:spcAft>
                <a:spcPct val="10000"/>
              </a:spcAft>
              <a:buClr>
                <a:srgbClr val="0C479D"/>
              </a:buClr>
              <a:buSzPct val="80000"/>
              <a:buFont typeface="Wingdings" pitchFamily="2" charset="2"/>
              <a:buNone/>
            </a:pPr>
            <a:r>
              <a:rPr lang="en-US" altLang="zh-TW" b="1">
                <a:solidFill>
                  <a:srgbClr val="000099"/>
                </a:solidFill>
                <a:latin typeface="Courier New" pitchFamily="49" charset="0"/>
              </a:rPr>
              <a:t>from route-filter 192.168/16</a:t>
            </a:r>
            <a:r>
              <a:rPr lang="en-US" altLang="zh-TW" b="1">
                <a:solidFill>
                  <a:srgbClr val="FF3300"/>
                </a:solidFill>
                <a:latin typeface="Courier New" pitchFamily="49" charset="0"/>
              </a:rPr>
              <a:t> </a:t>
            </a:r>
            <a:r>
              <a:rPr lang="en-US" altLang="zh-TW" b="1">
                <a:solidFill>
                  <a:srgbClr val="DC0000"/>
                </a:solidFill>
                <a:latin typeface="Courier New" pitchFamily="49" charset="0"/>
              </a:rPr>
              <a:t>orlonger</a:t>
            </a:r>
            <a:r>
              <a:rPr lang="en-US" altLang="zh-TW" b="1" i="1">
                <a:solidFill>
                  <a:srgbClr val="000099"/>
                </a:solidFill>
                <a:latin typeface="Courier New" pitchFamily="49" charset="0"/>
              </a:rPr>
              <a:t>;</a:t>
            </a:r>
            <a:endParaRPr lang="en-US" altLang="zh-TW" sz="1400" b="1">
              <a:solidFill>
                <a:srgbClr val="FF3300"/>
              </a:solidFill>
              <a:latin typeface="Courier New" pitchFamily="49" charset="0"/>
            </a:endParaRPr>
          </a:p>
          <a:p>
            <a:pPr marL="1203325" lvl="2" indent="-285750">
              <a:spcBef>
                <a:spcPct val="10000"/>
              </a:spcBef>
              <a:spcAft>
                <a:spcPct val="10000"/>
              </a:spcAft>
              <a:buClr>
                <a:srgbClr val="0C479D"/>
              </a:buClr>
              <a:buSzPct val="80000"/>
              <a:buFont typeface="Wingdings" pitchFamily="2" charset="2"/>
              <a:buNone/>
            </a:pPr>
            <a:r>
              <a:rPr lang="en-US" altLang="zh-TW" b="1">
                <a:solidFill>
                  <a:srgbClr val="000099"/>
                </a:solidFill>
                <a:latin typeface="Courier New" pitchFamily="49" charset="0"/>
              </a:rPr>
              <a:t>then accept;</a:t>
            </a:r>
          </a:p>
          <a:p>
            <a:pPr marL="801688" lvl="1" indent="-342900">
              <a:spcBef>
                <a:spcPct val="10000"/>
              </a:spcBef>
              <a:spcAft>
                <a:spcPct val="10000"/>
              </a:spcAft>
              <a:buClr>
                <a:srgbClr val="0C479D"/>
              </a:buClr>
              <a:buSzPct val="85000"/>
              <a:buFont typeface="Wingdings" pitchFamily="2" charset="2"/>
              <a:buNone/>
            </a:pPr>
            <a:r>
              <a:rPr lang="en-US" altLang="zh-TW" b="1">
                <a:solidFill>
                  <a:srgbClr val="000099"/>
                </a:solidFill>
                <a:latin typeface="Courier New" pitchFamily="49" charset="0"/>
              </a:rPr>
              <a:t>}</a:t>
            </a:r>
          </a:p>
        </p:txBody>
      </p:sp>
      <p:sp>
        <p:nvSpPr>
          <p:cNvPr id="809991" name="Rectangle 7"/>
          <p:cNvSpPr>
            <a:spLocks noChangeArrowheads="1"/>
          </p:cNvSpPr>
          <p:nvPr/>
        </p:nvSpPr>
        <p:spPr bwMode="auto">
          <a:xfrm>
            <a:off x="457200" y="4648200"/>
            <a:ext cx="4191000" cy="16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36550" indent="-336550">
              <a:spcBef>
                <a:spcPct val="10000"/>
              </a:spcBef>
              <a:spcAft>
                <a:spcPct val="10000"/>
              </a:spcAft>
              <a:buClr>
                <a:srgbClr val="0C479D"/>
              </a:buClr>
              <a:buSzPct val="80000"/>
              <a:buFont typeface="Wingdings" charset="0"/>
              <a:buNone/>
              <a:defRPr/>
            </a:pPr>
            <a:r>
              <a:rPr lang="en-US" altLang="zh-TW" sz="2000" b="1">
                <a:solidFill>
                  <a:srgbClr val="000099"/>
                </a:solidFill>
                <a:latin typeface="Tahoma" charset="0"/>
                <a:ea typeface="新細明體" charset="0"/>
              </a:rPr>
              <a:t>Includes	</a:t>
            </a:r>
          </a:p>
          <a:p>
            <a:pPr marL="336550" indent="-336550">
              <a:spcBef>
                <a:spcPct val="10000"/>
              </a:spcBef>
              <a:spcAft>
                <a:spcPct val="10000"/>
              </a:spcAft>
              <a:buClr>
                <a:srgbClr val="0C479D"/>
              </a:buClr>
              <a:buSzPct val="80000"/>
              <a:buFont typeface="Wingdings" charset="0"/>
              <a:buNone/>
              <a:defRPr/>
            </a:pPr>
            <a:r>
              <a:rPr lang="en-US" altLang="zh-TW" sz="1400" b="1">
                <a:solidFill>
                  <a:srgbClr val="000099"/>
                </a:solidFill>
                <a:latin typeface="Tahoma" charset="0"/>
                <a:ea typeface="新細明體" charset="0"/>
              </a:rPr>
              <a:t>192.168.0.0/16	192.168.12.4/30	</a:t>
            </a:r>
          </a:p>
          <a:p>
            <a:pPr marL="336550" indent="-336550">
              <a:spcBef>
                <a:spcPct val="10000"/>
              </a:spcBef>
              <a:spcAft>
                <a:spcPct val="10000"/>
              </a:spcAft>
              <a:buClr>
                <a:srgbClr val="0C479D"/>
              </a:buClr>
              <a:buSzPct val="80000"/>
              <a:buFont typeface="Wingdings" charset="0"/>
              <a:buNone/>
              <a:defRPr/>
            </a:pPr>
            <a:r>
              <a:rPr lang="en-US" altLang="zh-TW" sz="1400" b="1">
                <a:solidFill>
                  <a:srgbClr val="000099"/>
                </a:solidFill>
                <a:latin typeface="Tahoma" charset="0"/>
                <a:ea typeface="新細明體" charset="0"/>
              </a:rPr>
              <a:t>192.168.0.0/17	192.168.12.128/32</a:t>
            </a:r>
          </a:p>
          <a:p>
            <a:pPr marL="336550" indent="-336550">
              <a:spcBef>
                <a:spcPct val="10000"/>
              </a:spcBef>
              <a:spcAft>
                <a:spcPct val="10000"/>
              </a:spcAft>
              <a:buClr>
                <a:srgbClr val="0C479D"/>
              </a:buClr>
              <a:buSzPct val="80000"/>
              <a:buFont typeface="Wingdings" charset="0"/>
              <a:buNone/>
              <a:defRPr/>
            </a:pPr>
            <a:r>
              <a:rPr lang="en-US" altLang="zh-TW" sz="1400" b="1">
                <a:solidFill>
                  <a:srgbClr val="000099"/>
                </a:solidFill>
                <a:latin typeface="Tahoma" charset="0"/>
                <a:ea typeface="新細明體" charset="0"/>
              </a:rPr>
              <a:t>192.168.4.0/24				</a:t>
            </a:r>
          </a:p>
        </p:txBody>
      </p:sp>
      <p:sp>
        <p:nvSpPr>
          <p:cNvPr id="809992" name="Rectangle 8"/>
          <p:cNvSpPr>
            <a:spLocks noChangeArrowheads="1"/>
          </p:cNvSpPr>
          <p:nvPr/>
        </p:nvSpPr>
        <p:spPr bwMode="auto">
          <a:xfrm>
            <a:off x="5029200" y="4648200"/>
            <a:ext cx="3679825"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36550" indent="-336550">
              <a:spcBef>
                <a:spcPct val="10000"/>
              </a:spcBef>
              <a:spcAft>
                <a:spcPct val="10000"/>
              </a:spcAft>
              <a:buClr>
                <a:srgbClr val="0C479D"/>
              </a:buClr>
              <a:buSzPct val="80000"/>
              <a:buFont typeface="Wingdings" charset="0"/>
              <a:buNone/>
              <a:defRPr/>
            </a:pPr>
            <a:r>
              <a:rPr lang="en-US" altLang="zh-TW" sz="2000" b="1">
                <a:solidFill>
                  <a:srgbClr val="000099"/>
                </a:solidFill>
                <a:latin typeface="Tahoma" charset="0"/>
                <a:ea typeface="新細明體" charset="0"/>
              </a:rPr>
              <a:t>Excludes</a:t>
            </a:r>
          </a:p>
          <a:p>
            <a:pPr marL="336550" indent="-336550">
              <a:spcBef>
                <a:spcPct val="10000"/>
              </a:spcBef>
              <a:spcAft>
                <a:spcPct val="10000"/>
              </a:spcAft>
              <a:buClr>
                <a:srgbClr val="0C479D"/>
              </a:buClr>
              <a:buSzPct val="80000"/>
              <a:buFont typeface="Wingdings" charset="0"/>
              <a:buNone/>
              <a:defRPr/>
            </a:pPr>
            <a:r>
              <a:rPr lang="en-US" altLang="zh-TW" sz="1400" b="1">
                <a:solidFill>
                  <a:srgbClr val="000099"/>
                </a:solidFill>
                <a:latin typeface="Tahoma" charset="0"/>
                <a:ea typeface="新細明體" charset="0"/>
              </a:rPr>
              <a:t>192.0.0.0/8	192.169.1.0/24</a:t>
            </a:r>
          </a:p>
          <a:p>
            <a:pPr marL="336550" indent="-336550">
              <a:spcBef>
                <a:spcPct val="10000"/>
              </a:spcBef>
              <a:spcAft>
                <a:spcPct val="10000"/>
              </a:spcAft>
              <a:buClr>
                <a:srgbClr val="0C479D"/>
              </a:buClr>
              <a:buSzPct val="80000"/>
              <a:buFont typeface="Wingdings" charset="0"/>
              <a:buNone/>
              <a:defRPr/>
            </a:pPr>
            <a:r>
              <a:rPr lang="en-US" altLang="zh-TW" sz="1400" b="1">
                <a:solidFill>
                  <a:srgbClr val="000099"/>
                </a:solidFill>
                <a:latin typeface="Tahoma" charset="0"/>
                <a:ea typeface="新細明體" charset="0"/>
              </a:rPr>
              <a:t>192.170.0.0/16</a:t>
            </a:r>
          </a:p>
          <a:p>
            <a:pPr marL="336550" indent="-336550">
              <a:spcBef>
                <a:spcPct val="10000"/>
              </a:spcBef>
              <a:spcAft>
                <a:spcPct val="10000"/>
              </a:spcAft>
              <a:buClr>
                <a:srgbClr val="0C479D"/>
              </a:buClr>
              <a:buSzPct val="80000"/>
              <a:buFont typeface="Wingdings" charset="0"/>
              <a:buNone/>
              <a:defRPr/>
            </a:pPr>
            <a:r>
              <a:rPr lang="en-US" altLang="zh-TW" sz="1400" b="1">
                <a:solidFill>
                  <a:srgbClr val="000099"/>
                </a:solidFill>
                <a:latin typeface="Tahoma" charset="0"/>
                <a:ea typeface="新細明體" charset="0"/>
              </a:rPr>
              <a:t>			</a:t>
            </a:r>
          </a:p>
        </p:txBody>
      </p:sp>
    </p:spTree>
  </p:cSld>
  <p:clrMapOvr>
    <a:masterClrMapping/>
  </p:clrMapOvr>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ChangeArrowheads="1"/>
          </p:cNvSpPr>
          <p:nvPr>
            <p:ph type="title"/>
          </p:nvPr>
        </p:nvSpPr>
        <p:spPr/>
        <p:txBody>
          <a:bodyPr/>
          <a:lstStyle/>
          <a:p>
            <a:r>
              <a:rPr lang="en-US" altLang="zh-TW" smtClean="0"/>
              <a:t>Match Types—</a:t>
            </a:r>
            <a:r>
              <a:rPr lang="en-US" altLang="zh-TW" smtClean="0">
                <a:latin typeface="Courier New" pitchFamily="49" charset="0"/>
              </a:rPr>
              <a:t>longer</a:t>
            </a:r>
          </a:p>
        </p:txBody>
      </p:sp>
      <p:sp>
        <p:nvSpPr>
          <p:cNvPr id="812035" name="Rectangle 3"/>
          <p:cNvSpPr>
            <a:spLocks noGrp="1" noChangeArrowheads="1"/>
          </p:cNvSpPr>
          <p:nvPr>
            <p:ph type="body" idx="1"/>
          </p:nvPr>
        </p:nvSpPr>
        <p:spPr>
          <a:xfrm>
            <a:off x="457200" y="1371600"/>
            <a:ext cx="8445500" cy="2209800"/>
          </a:xfrm>
        </p:spPr>
        <p:txBody>
          <a:bodyPr/>
          <a:lstStyle/>
          <a:p>
            <a:pPr marL="336550" indent="-336550"/>
            <a:r>
              <a:rPr lang="en-US" altLang="zh-TW" smtClean="0"/>
              <a:t>Match a range of routes having the</a:t>
            </a:r>
            <a:br>
              <a:rPr lang="en-US" altLang="zh-TW" smtClean="0"/>
            </a:br>
            <a:r>
              <a:rPr lang="en-US" altLang="zh-TW" smtClean="0"/>
              <a:t>most-significant bits in common as described by the prefix length, except the exact match </a:t>
            </a:r>
          </a:p>
          <a:p>
            <a:pPr marL="336550" indent="-336550"/>
            <a:r>
              <a:rPr lang="en-US" altLang="zh-TW" smtClean="0"/>
              <a:t>Greater than</a:t>
            </a:r>
          </a:p>
          <a:p>
            <a:pPr marL="336550" indent="-336550">
              <a:lnSpc>
                <a:spcPct val="20000"/>
              </a:lnSpc>
              <a:buFont typeface="Wingdings" pitchFamily="2" charset="2"/>
              <a:buNone/>
            </a:pPr>
            <a:endParaRPr lang="en-US" altLang="zh-TW" smtClean="0"/>
          </a:p>
          <a:p>
            <a:pPr marL="336550" indent="-336550">
              <a:buFont typeface="Wingdings" pitchFamily="2" charset="2"/>
              <a:buNone/>
            </a:pPr>
            <a:r>
              <a:rPr lang="en-US" altLang="zh-TW" sz="1600" smtClean="0">
                <a:latin typeface="Courier New" pitchFamily="49" charset="0"/>
              </a:rPr>
              <a:t>	</a:t>
            </a:r>
            <a:endParaRPr lang="en-US" altLang="zh-TW" sz="1600" smtClean="0"/>
          </a:p>
        </p:txBody>
      </p:sp>
      <p:sp>
        <p:nvSpPr>
          <p:cNvPr id="812036" name="Rectangle 4"/>
          <p:cNvSpPr>
            <a:spLocks noChangeArrowheads="1"/>
          </p:cNvSpPr>
          <p:nvPr/>
        </p:nvSpPr>
        <p:spPr bwMode="gray">
          <a:xfrm>
            <a:off x="457200" y="4648200"/>
            <a:ext cx="4191000" cy="14478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812037" name="Rectangle 5"/>
          <p:cNvSpPr>
            <a:spLocks noChangeArrowheads="1"/>
          </p:cNvSpPr>
          <p:nvPr/>
        </p:nvSpPr>
        <p:spPr bwMode="gray">
          <a:xfrm>
            <a:off x="5029200" y="4648200"/>
            <a:ext cx="3657600" cy="14478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812038" name="Rectangle 6"/>
          <p:cNvSpPr>
            <a:spLocks noChangeArrowheads="1"/>
          </p:cNvSpPr>
          <p:nvPr/>
        </p:nvSpPr>
        <p:spPr bwMode="auto">
          <a:xfrm>
            <a:off x="457200" y="3089275"/>
            <a:ext cx="8229600" cy="129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36550" indent="-336550">
              <a:spcBef>
                <a:spcPct val="10000"/>
              </a:spcBef>
              <a:spcAft>
                <a:spcPct val="10000"/>
              </a:spcAft>
              <a:buClr>
                <a:srgbClr val="0C479D"/>
              </a:buClr>
              <a:buSzPct val="80000"/>
              <a:buFont typeface="Wingdings" pitchFamily="2" charset="2"/>
              <a:buNone/>
            </a:pPr>
            <a:r>
              <a:rPr lang="en-US" altLang="zh-TW" b="1">
                <a:solidFill>
                  <a:srgbClr val="000099"/>
                </a:solidFill>
                <a:latin typeface="Courier New" pitchFamily="49" charset="0"/>
              </a:rPr>
              <a:t>	term sample {</a:t>
            </a:r>
          </a:p>
          <a:p>
            <a:pPr marL="1203325" lvl="2" indent="-285750">
              <a:spcBef>
                <a:spcPct val="10000"/>
              </a:spcBef>
              <a:spcAft>
                <a:spcPct val="10000"/>
              </a:spcAft>
              <a:buClr>
                <a:srgbClr val="0C479D"/>
              </a:buClr>
              <a:buSzPct val="80000"/>
              <a:buFont typeface="Wingdings" pitchFamily="2" charset="2"/>
              <a:buNone/>
            </a:pPr>
            <a:r>
              <a:rPr lang="en-US" altLang="zh-TW" b="1">
                <a:solidFill>
                  <a:srgbClr val="000099"/>
                </a:solidFill>
                <a:latin typeface="Courier New" pitchFamily="49" charset="0"/>
              </a:rPr>
              <a:t>from route-filter 192.168/16</a:t>
            </a:r>
            <a:r>
              <a:rPr lang="en-US" altLang="zh-TW" b="1">
                <a:solidFill>
                  <a:srgbClr val="FF3300"/>
                </a:solidFill>
                <a:latin typeface="Courier New" pitchFamily="49" charset="0"/>
              </a:rPr>
              <a:t> </a:t>
            </a:r>
            <a:r>
              <a:rPr lang="en-US" altLang="zh-TW" b="1">
                <a:solidFill>
                  <a:srgbClr val="DC0000"/>
                </a:solidFill>
                <a:latin typeface="Courier New" pitchFamily="49" charset="0"/>
              </a:rPr>
              <a:t>longer</a:t>
            </a:r>
            <a:r>
              <a:rPr lang="en-US" altLang="zh-TW" b="1" i="1">
                <a:solidFill>
                  <a:srgbClr val="000099"/>
                </a:solidFill>
                <a:latin typeface="Courier New" pitchFamily="49" charset="0"/>
              </a:rPr>
              <a:t>;</a:t>
            </a:r>
            <a:endParaRPr lang="en-US" altLang="zh-TW" sz="1400" b="1">
              <a:solidFill>
                <a:srgbClr val="FF3300"/>
              </a:solidFill>
              <a:latin typeface="Courier New" pitchFamily="49" charset="0"/>
            </a:endParaRPr>
          </a:p>
          <a:p>
            <a:pPr marL="1203325" lvl="2" indent="-285750">
              <a:spcBef>
                <a:spcPct val="10000"/>
              </a:spcBef>
              <a:spcAft>
                <a:spcPct val="10000"/>
              </a:spcAft>
              <a:buClr>
                <a:srgbClr val="0C479D"/>
              </a:buClr>
              <a:buSzPct val="80000"/>
              <a:buFont typeface="Wingdings" pitchFamily="2" charset="2"/>
              <a:buNone/>
            </a:pPr>
            <a:r>
              <a:rPr lang="en-US" altLang="zh-TW" b="1">
                <a:solidFill>
                  <a:srgbClr val="000099"/>
                </a:solidFill>
                <a:latin typeface="Courier New" pitchFamily="49" charset="0"/>
              </a:rPr>
              <a:t>then accept;</a:t>
            </a:r>
          </a:p>
          <a:p>
            <a:pPr marL="801688" lvl="1" indent="-342900">
              <a:spcBef>
                <a:spcPct val="10000"/>
              </a:spcBef>
              <a:spcAft>
                <a:spcPct val="10000"/>
              </a:spcAft>
              <a:buClr>
                <a:srgbClr val="0C479D"/>
              </a:buClr>
              <a:buSzPct val="85000"/>
              <a:buFont typeface="Wingdings" pitchFamily="2" charset="2"/>
              <a:buNone/>
            </a:pPr>
            <a:r>
              <a:rPr lang="en-US" altLang="zh-TW" b="1">
                <a:solidFill>
                  <a:srgbClr val="000099"/>
                </a:solidFill>
                <a:latin typeface="Courier New" pitchFamily="49" charset="0"/>
              </a:rPr>
              <a:t>}</a:t>
            </a:r>
          </a:p>
        </p:txBody>
      </p:sp>
      <p:sp>
        <p:nvSpPr>
          <p:cNvPr id="812039" name="Rectangle 7"/>
          <p:cNvSpPr>
            <a:spLocks noChangeArrowheads="1"/>
          </p:cNvSpPr>
          <p:nvPr/>
        </p:nvSpPr>
        <p:spPr bwMode="auto">
          <a:xfrm>
            <a:off x="457200" y="4648200"/>
            <a:ext cx="4191000" cy="16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36550" indent="-336550">
              <a:spcBef>
                <a:spcPct val="10000"/>
              </a:spcBef>
              <a:spcAft>
                <a:spcPct val="10000"/>
              </a:spcAft>
              <a:buClr>
                <a:srgbClr val="0C479D"/>
              </a:buClr>
              <a:buSzPct val="80000"/>
              <a:buFont typeface="Wingdings" charset="0"/>
              <a:buNone/>
              <a:defRPr/>
            </a:pPr>
            <a:r>
              <a:rPr lang="en-US" altLang="zh-TW" sz="2000" b="1">
                <a:solidFill>
                  <a:srgbClr val="000099"/>
                </a:solidFill>
                <a:latin typeface="Tahoma" charset="0"/>
                <a:ea typeface="新細明體" charset="0"/>
              </a:rPr>
              <a:t>Includes	</a:t>
            </a:r>
          </a:p>
          <a:p>
            <a:pPr marL="336550" indent="-336550">
              <a:spcBef>
                <a:spcPct val="10000"/>
              </a:spcBef>
              <a:spcAft>
                <a:spcPct val="10000"/>
              </a:spcAft>
              <a:buClr>
                <a:srgbClr val="0C479D"/>
              </a:buClr>
              <a:buSzPct val="80000"/>
              <a:buFont typeface="Wingdings" charset="0"/>
              <a:buNone/>
              <a:defRPr/>
            </a:pPr>
            <a:r>
              <a:rPr lang="en-US" altLang="zh-TW" sz="1400" b="1">
                <a:solidFill>
                  <a:srgbClr val="000099"/>
                </a:solidFill>
                <a:latin typeface="Tahoma" charset="0"/>
                <a:ea typeface="新細明體" charset="0"/>
              </a:rPr>
              <a:t>			192.168.12.4/30	</a:t>
            </a:r>
          </a:p>
          <a:p>
            <a:pPr marL="336550" indent="-336550">
              <a:spcBef>
                <a:spcPct val="10000"/>
              </a:spcBef>
              <a:spcAft>
                <a:spcPct val="10000"/>
              </a:spcAft>
              <a:buClr>
                <a:srgbClr val="0C479D"/>
              </a:buClr>
              <a:buSzPct val="80000"/>
              <a:buFont typeface="Wingdings" charset="0"/>
              <a:buNone/>
              <a:defRPr/>
            </a:pPr>
            <a:r>
              <a:rPr lang="en-US" altLang="zh-TW" sz="1400" b="1">
                <a:solidFill>
                  <a:srgbClr val="000099"/>
                </a:solidFill>
                <a:latin typeface="Tahoma" charset="0"/>
                <a:ea typeface="新細明體" charset="0"/>
              </a:rPr>
              <a:t>192.168.0.0/17	192.168.12.128/32</a:t>
            </a:r>
          </a:p>
          <a:p>
            <a:pPr marL="336550" indent="-336550">
              <a:spcBef>
                <a:spcPct val="10000"/>
              </a:spcBef>
              <a:spcAft>
                <a:spcPct val="10000"/>
              </a:spcAft>
              <a:buClr>
                <a:srgbClr val="0C479D"/>
              </a:buClr>
              <a:buSzPct val="80000"/>
              <a:buFont typeface="Wingdings" charset="0"/>
              <a:buNone/>
              <a:defRPr/>
            </a:pPr>
            <a:r>
              <a:rPr lang="en-US" altLang="zh-TW" sz="1400" b="1">
                <a:solidFill>
                  <a:srgbClr val="000099"/>
                </a:solidFill>
                <a:latin typeface="Tahoma" charset="0"/>
                <a:ea typeface="新細明體" charset="0"/>
              </a:rPr>
              <a:t>192.168.4.0/24				</a:t>
            </a:r>
          </a:p>
        </p:txBody>
      </p:sp>
      <p:sp>
        <p:nvSpPr>
          <p:cNvPr id="812040" name="Rectangle 8"/>
          <p:cNvSpPr>
            <a:spLocks noChangeArrowheads="1"/>
          </p:cNvSpPr>
          <p:nvPr/>
        </p:nvSpPr>
        <p:spPr bwMode="auto">
          <a:xfrm>
            <a:off x="5029200" y="4648200"/>
            <a:ext cx="3716338"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36550" indent="-336550">
              <a:spcBef>
                <a:spcPct val="10000"/>
              </a:spcBef>
              <a:spcAft>
                <a:spcPct val="10000"/>
              </a:spcAft>
              <a:buClr>
                <a:srgbClr val="0C479D"/>
              </a:buClr>
              <a:buSzPct val="80000"/>
              <a:buFont typeface="Wingdings" pitchFamily="2" charset="2"/>
              <a:buNone/>
            </a:pPr>
            <a:r>
              <a:rPr lang="en-US" altLang="zh-TW" sz="2000" b="1">
                <a:solidFill>
                  <a:srgbClr val="000099"/>
                </a:solidFill>
                <a:latin typeface="Tahoma" pitchFamily="34" charset="0"/>
              </a:rPr>
              <a:t>Excludes	</a:t>
            </a:r>
          </a:p>
          <a:p>
            <a:pPr marL="336550" indent="-336550">
              <a:spcBef>
                <a:spcPct val="10000"/>
              </a:spcBef>
              <a:spcAft>
                <a:spcPct val="10000"/>
              </a:spcAft>
              <a:buClr>
                <a:srgbClr val="0C479D"/>
              </a:buClr>
              <a:buSzPct val="80000"/>
              <a:buFont typeface="Wingdings" pitchFamily="2" charset="2"/>
              <a:buNone/>
            </a:pPr>
            <a:r>
              <a:rPr lang="en-US" altLang="zh-TW" sz="1400" b="1">
                <a:solidFill>
                  <a:srgbClr val="000099"/>
                </a:solidFill>
                <a:latin typeface="Tahoma" pitchFamily="34" charset="0"/>
              </a:rPr>
              <a:t>192.0.0.0/8	192.169.1.0/24</a:t>
            </a:r>
          </a:p>
          <a:p>
            <a:pPr marL="336550" indent="-336550">
              <a:spcBef>
                <a:spcPct val="10000"/>
              </a:spcBef>
              <a:spcAft>
                <a:spcPct val="10000"/>
              </a:spcAft>
              <a:buClr>
                <a:srgbClr val="0C479D"/>
              </a:buClr>
              <a:buSzPct val="80000"/>
              <a:buFont typeface="Wingdings" pitchFamily="2" charset="2"/>
              <a:buNone/>
            </a:pPr>
            <a:r>
              <a:rPr lang="en-US" altLang="zh-TW" sz="1400" b="1">
                <a:solidFill>
                  <a:srgbClr val="000099"/>
                </a:solidFill>
                <a:latin typeface="Tahoma" pitchFamily="34" charset="0"/>
              </a:rPr>
              <a:t>192.170.0.0/16	</a:t>
            </a:r>
            <a:r>
              <a:rPr lang="en-US" altLang="zh-TW" sz="1400" b="1">
                <a:solidFill>
                  <a:srgbClr val="FF3300"/>
                </a:solidFill>
                <a:latin typeface="Tahoma" pitchFamily="34" charset="0"/>
              </a:rPr>
              <a:t>192.168.0.0/16</a:t>
            </a:r>
            <a:endParaRPr lang="en-US" altLang="zh-TW" sz="1400" b="1">
              <a:solidFill>
                <a:srgbClr val="000099"/>
              </a:solidFill>
              <a:latin typeface="Tahoma" pitchFamily="34" charset="0"/>
            </a:endParaRPr>
          </a:p>
          <a:p>
            <a:pPr marL="336550" indent="-336550">
              <a:spcBef>
                <a:spcPct val="10000"/>
              </a:spcBef>
              <a:spcAft>
                <a:spcPct val="10000"/>
              </a:spcAft>
              <a:buClr>
                <a:srgbClr val="0C479D"/>
              </a:buClr>
              <a:buSzPct val="80000"/>
              <a:buFont typeface="Wingdings" pitchFamily="2" charset="2"/>
              <a:buNone/>
            </a:pPr>
            <a:r>
              <a:rPr lang="en-US" altLang="zh-TW" sz="1400" b="1">
                <a:solidFill>
                  <a:srgbClr val="000099"/>
                </a:solidFill>
                <a:latin typeface="Tahoma" pitchFamily="34" charset="0"/>
              </a:rPr>
              <a:t>			</a:t>
            </a:r>
          </a:p>
        </p:txBody>
      </p:sp>
    </p:spTree>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Rectangle 2"/>
          <p:cNvSpPr>
            <a:spLocks noGrp="1" noChangeArrowheads="1"/>
          </p:cNvSpPr>
          <p:nvPr>
            <p:ph type="title"/>
          </p:nvPr>
        </p:nvSpPr>
        <p:spPr/>
        <p:txBody>
          <a:bodyPr/>
          <a:lstStyle/>
          <a:p>
            <a:r>
              <a:rPr lang="en-US" altLang="zh-TW" smtClean="0"/>
              <a:t>Match Types—</a:t>
            </a:r>
            <a:r>
              <a:rPr lang="en-US" altLang="zh-TW" smtClean="0">
                <a:latin typeface="Courier New" pitchFamily="49" charset="0"/>
              </a:rPr>
              <a:t>upto</a:t>
            </a:r>
          </a:p>
        </p:txBody>
      </p:sp>
      <p:sp>
        <p:nvSpPr>
          <p:cNvPr id="814083" name="Rectangle 3"/>
          <p:cNvSpPr>
            <a:spLocks noGrp="1" noChangeArrowheads="1"/>
          </p:cNvSpPr>
          <p:nvPr>
            <p:ph type="body" idx="1"/>
          </p:nvPr>
        </p:nvSpPr>
        <p:spPr>
          <a:xfrm>
            <a:off x="457200" y="1371600"/>
            <a:ext cx="8229600" cy="2209800"/>
          </a:xfrm>
        </p:spPr>
        <p:txBody>
          <a:bodyPr/>
          <a:lstStyle/>
          <a:p>
            <a:pPr marL="336550" indent="-336550"/>
            <a:r>
              <a:rPr lang="en-US" altLang="zh-TW" sz="2000" smtClean="0"/>
              <a:t>Match a range of routes having the</a:t>
            </a:r>
            <a:br>
              <a:rPr lang="en-US" altLang="zh-TW" sz="2000" smtClean="0"/>
            </a:br>
            <a:r>
              <a:rPr lang="en-US" altLang="zh-TW" sz="2000" smtClean="0"/>
              <a:t>most-significant bits in common as described by the first prefix length, but </a:t>
            </a:r>
            <a:r>
              <a:rPr lang="en-US" altLang="zh-TW" sz="2000" smtClean="0">
                <a:solidFill>
                  <a:srgbClr val="DC0000"/>
                </a:solidFill>
              </a:rPr>
              <a:t>not</a:t>
            </a:r>
            <a:r>
              <a:rPr lang="en-US" altLang="zh-TW" sz="2000" smtClean="0"/>
              <a:t> exceeding the second prefix length</a:t>
            </a:r>
          </a:p>
          <a:p>
            <a:pPr marL="336550" indent="-336550">
              <a:lnSpc>
                <a:spcPct val="20000"/>
              </a:lnSpc>
              <a:buFont typeface="Wingdings" pitchFamily="2" charset="2"/>
              <a:buNone/>
            </a:pPr>
            <a:endParaRPr lang="en-US" altLang="zh-TW" sz="2000" smtClean="0"/>
          </a:p>
          <a:p>
            <a:pPr marL="336550" indent="-336550">
              <a:buFont typeface="Wingdings" pitchFamily="2" charset="2"/>
              <a:buNone/>
            </a:pPr>
            <a:r>
              <a:rPr lang="en-US" altLang="zh-TW" sz="1400" smtClean="0">
                <a:latin typeface="Courier New" pitchFamily="49" charset="0"/>
              </a:rPr>
              <a:t>	</a:t>
            </a:r>
            <a:endParaRPr lang="en-US" altLang="zh-TW" sz="1400" smtClean="0"/>
          </a:p>
        </p:txBody>
      </p:sp>
      <p:sp>
        <p:nvSpPr>
          <p:cNvPr id="814084" name="Rectangle 4"/>
          <p:cNvSpPr>
            <a:spLocks noChangeArrowheads="1"/>
          </p:cNvSpPr>
          <p:nvPr/>
        </p:nvSpPr>
        <p:spPr bwMode="gray">
          <a:xfrm>
            <a:off x="457200" y="4648200"/>
            <a:ext cx="4191000" cy="14478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814085" name="Rectangle 5"/>
          <p:cNvSpPr>
            <a:spLocks noChangeArrowheads="1"/>
          </p:cNvSpPr>
          <p:nvPr/>
        </p:nvSpPr>
        <p:spPr bwMode="gray">
          <a:xfrm>
            <a:off x="5029200" y="4648200"/>
            <a:ext cx="3657600" cy="14478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814086" name="Rectangle 6"/>
          <p:cNvSpPr>
            <a:spLocks noChangeArrowheads="1"/>
          </p:cNvSpPr>
          <p:nvPr/>
        </p:nvSpPr>
        <p:spPr bwMode="auto">
          <a:xfrm>
            <a:off x="457200" y="2724150"/>
            <a:ext cx="8229600" cy="129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36550" indent="-336550">
              <a:spcBef>
                <a:spcPct val="10000"/>
              </a:spcBef>
              <a:spcAft>
                <a:spcPct val="10000"/>
              </a:spcAft>
              <a:buClr>
                <a:srgbClr val="0C479D"/>
              </a:buClr>
              <a:buSzPct val="80000"/>
              <a:buFont typeface="Wingdings" pitchFamily="2" charset="2"/>
              <a:buNone/>
            </a:pPr>
            <a:r>
              <a:rPr lang="en-US" altLang="zh-TW" b="1">
                <a:solidFill>
                  <a:srgbClr val="000099"/>
                </a:solidFill>
                <a:latin typeface="Courier New" pitchFamily="49" charset="0"/>
              </a:rPr>
              <a:t>	term sample {</a:t>
            </a:r>
          </a:p>
          <a:p>
            <a:pPr marL="1203325" lvl="2" indent="-285750">
              <a:spcBef>
                <a:spcPct val="10000"/>
              </a:spcBef>
              <a:spcAft>
                <a:spcPct val="10000"/>
              </a:spcAft>
              <a:buClr>
                <a:srgbClr val="0C479D"/>
              </a:buClr>
              <a:buSzPct val="80000"/>
              <a:buFont typeface="Wingdings" pitchFamily="2" charset="2"/>
              <a:buNone/>
            </a:pPr>
            <a:r>
              <a:rPr lang="en-US" altLang="zh-TW" b="1">
                <a:solidFill>
                  <a:srgbClr val="000099"/>
                </a:solidFill>
                <a:latin typeface="Courier New" pitchFamily="49" charset="0"/>
              </a:rPr>
              <a:t>from route-filter 192.168/16</a:t>
            </a:r>
            <a:r>
              <a:rPr lang="en-US" altLang="zh-TW" b="1">
                <a:solidFill>
                  <a:srgbClr val="FF3300"/>
                </a:solidFill>
                <a:latin typeface="Courier New" pitchFamily="49" charset="0"/>
              </a:rPr>
              <a:t> </a:t>
            </a:r>
            <a:r>
              <a:rPr lang="en-US" altLang="zh-TW" b="1">
                <a:solidFill>
                  <a:srgbClr val="DC0000"/>
                </a:solidFill>
                <a:latin typeface="Courier New" pitchFamily="49" charset="0"/>
              </a:rPr>
              <a:t>upto</a:t>
            </a:r>
            <a:r>
              <a:rPr lang="en-US" altLang="zh-TW" b="1">
                <a:solidFill>
                  <a:srgbClr val="FF3300"/>
                </a:solidFill>
                <a:latin typeface="Courier New" pitchFamily="49" charset="0"/>
              </a:rPr>
              <a:t> </a:t>
            </a:r>
            <a:r>
              <a:rPr lang="en-US" altLang="zh-TW" b="1">
                <a:solidFill>
                  <a:srgbClr val="000099"/>
                </a:solidFill>
                <a:latin typeface="Courier New" pitchFamily="49" charset="0"/>
              </a:rPr>
              <a:t>/24</a:t>
            </a:r>
            <a:r>
              <a:rPr lang="en-US" altLang="zh-TW" b="1" i="1">
                <a:solidFill>
                  <a:srgbClr val="000099"/>
                </a:solidFill>
                <a:latin typeface="Courier New" pitchFamily="49" charset="0"/>
              </a:rPr>
              <a:t>;</a:t>
            </a:r>
            <a:endParaRPr lang="en-US" altLang="zh-TW" sz="1400" b="1">
              <a:solidFill>
                <a:srgbClr val="FF3300"/>
              </a:solidFill>
              <a:latin typeface="Courier New" pitchFamily="49" charset="0"/>
            </a:endParaRPr>
          </a:p>
          <a:p>
            <a:pPr marL="1203325" lvl="2" indent="-285750">
              <a:spcBef>
                <a:spcPct val="10000"/>
              </a:spcBef>
              <a:spcAft>
                <a:spcPct val="10000"/>
              </a:spcAft>
              <a:buClr>
                <a:srgbClr val="0C479D"/>
              </a:buClr>
              <a:buSzPct val="80000"/>
              <a:buFont typeface="Wingdings" pitchFamily="2" charset="2"/>
              <a:buNone/>
            </a:pPr>
            <a:r>
              <a:rPr lang="en-US" altLang="zh-TW" b="1">
                <a:solidFill>
                  <a:srgbClr val="000099"/>
                </a:solidFill>
                <a:latin typeface="Courier New" pitchFamily="49" charset="0"/>
              </a:rPr>
              <a:t>then accept;</a:t>
            </a:r>
          </a:p>
          <a:p>
            <a:pPr marL="801688" lvl="1" indent="-342900">
              <a:spcBef>
                <a:spcPct val="10000"/>
              </a:spcBef>
              <a:spcAft>
                <a:spcPct val="10000"/>
              </a:spcAft>
              <a:buClr>
                <a:srgbClr val="0C479D"/>
              </a:buClr>
              <a:buSzPct val="85000"/>
              <a:buFont typeface="Wingdings" pitchFamily="2" charset="2"/>
              <a:buNone/>
            </a:pPr>
            <a:r>
              <a:rPr lang="en-US" altLang="zh-TW" b="1">
                <a:solidFill>
                  <a:srgbClr val="000099"/>
                </a:solidFill>
                <a:latin typeface="Courier New" pitchFamily="49" charset="0"/>
              </a:rPr>
              <a:t>}</a:t>
            </a:r>
          </a:p>
        </p:txBody>
      </p:sp>
      <p:sp>
        <p:nvSpPr>
          <p:cNvPr id="814087" name="Rectangle 7"/>
          <p:cNvSpPr>
            <a:spLocks noChangeArrowheads="1"/>
          </p:cNvSpPr>
          <p:nvPr/>
        </p:nvSpPr>
        <p:spPr bwMode="auto">
          <a:xfrm>
            <a:off x="457200" y="4648200"/>
            <a:ext cx="4191000" cy="16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36550" indent="-336550">
              <a:spcBef>
                <a:spcPct val="10000"/>
              </a:spcBef>
              <a:spcAft>
                <a:spcPct val="10000"/>
              </a:spcAft>
              <a:buClr>
                <a:srgbClr val="0C479D"/>
              </a:buClr>
              <a:buSzPct val="80000"/>
              <a:buFont typeface="Wingdings" charset="0"/>
              <a:buNone/>
              <a:defRPr/>
            </a:pPr>
            <a:r>
              <a:rPr lang="en-US" altLang="zh-TW" sz="2000" b="1">
                <a:solidFill>
                  <a:srgbClr val="000099"/>
                </a:solidFill>
                <a:latin typeface="Tahoma" charset="0"/>
                <a:ea typeface="新細明體" charset="0"/>
              </a:rPr>
              <a:t>Includes	</a:t>
            </a:r>
          </a:p>
          <a:p>
            <a:pPr marL="336550" indent="-336550">
              <a:spcBef>
                <a:spcPct val="10000"/>
              </a:spcBef>
              <a:spcAft>
                <a:spcPct val="10000"/>
              </a:spcAft>
              <a:buClr>
                <a:srgbClr val="0C479D"/>
              </a:buClr>
              <a:buSzPct val="80000"/>
              <a:buFont typeface="Wingdings" charset="0"/>
              <a:buNone/>
              <a:defRPr/>
            </a:pPr>
            <a:r>
              <a:rPr lang="en-US" altLang="zh-TW" sz="1400" b="1">
                <a:solidFill>
                  <a:srgbClr val="000099"/>
                </a:solidFill>
                <a:latin typeface="Tahoma" charset="0"/>
                <a:ea typeface="新細明體" charset="0"/>
              </a:rPr>
              <a:t>192.168.0.0/16		</a:t>
            </a:r>
          </a:p>
          <a:p>
            <a:pPr marL="336550" indent="-336550">
              <a:spcBef>
                <a:spcPct val="10000"/>
              </a:spcBef>
              <a:spcAft>
                <a:spcPct val="10000"/>
              </a:spcAft>
              <a:buClr>
                <a:srgbClr val="0C479D"/>
              </a:buClr>
              <a:buSzPct val="80000"/>
              <a:buFont typeface="Wingdings" charset="0"/>
              <a:buNone/>
              <a:defRPr/>
            </a:pPr>
            <a:r>
              <a:rPr lang="en-US" altLang="zh-TW" sz="1400" b="1">
                <a:solidFill>
                  <a:srgbClr val="000099"/>
                </a:solidFill>
                <a:latin typeface="Tahoma" charset="0"/>
                <a:ea typeface="新細明體" charset="0"/>
              </a:rPr>
              <a:t>192.168.0.0/17	</a:t>
            </a:r>
          </a:p>
          <a:p>
            <a:pPr marL="336550" indent="-336550">
              <a:spcBef>
                <a:spcPct val="10000"/>
              </a:spcBef>
              <a:spcAft>
                <a:spcPct val="10000"/>
              </a:spcAft>
              <a:buClr>
                <a:srgbClr val="0C479D"/>
              </a:buClr>
              <a:buSzPct val="80000"/>
              <a:buFont typeface="Wingdings" charset="0"/>
              <a:buNone/>
              <a:defRPr/>
            </a:pPr>
            <a:r>
              <a:rPr lang="en-US" altLang="zh-TW" sz="1400" b="1">
                <a:solidFill>
                  <a:srgbClr val="000099"/>
                </a:solidFill>
                <a:latin typeface="Tahoma" charset="0"/>
                <a:ea typeface="新細明體" charset="0"/>
              </a:rPr>
              <a:t>192.168.4.0/24				</a:t>
            </a:r>
          </a:p>
        </p:txBody>
      </p:sp>
      <p:sp>
        <p:nvSpPr>
          <p:cNvPr id="814088" name="Rectangle 8"/>
          <p:cNvSpPr>
            <a:spLocks noChangeArrowheads="1"/>
          </p:cNvSpPr>
          <p:nvPr/>
        </p:nvSpPr>
        <p:spPr bwMode="auto">
          <a:xfrm>
            <a:off x="5029200" y="4648200"/>
            <a:ext cx="4114800"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36550" indent="-336550">
              <a:spcBef>
                <a:spcPct val="10000"/>
              </a:spcBef>
              <a:spcAft>
                <a:spcPct val="10000"/>
              </a:spcAft>
              <a:buClr>
                <a:srgbClr val="0C479D"/>
              </a:buClr>
              <a:buSzPct val="80000"/>
              <a:buFont typeface="Wingdings" pitchFamily="2" charset="2"/>
              <a:buNone/>
            </a:pPr>
            <a:r>
              <a:rPr lang="en-US" altLang="zh-TW" sz="2000" b="1">
                <a:solidFill>
                  <a:srgbClr val="000099"/>
                </a:solidFill>
                <a:latin typeface="Tahoma" pitchFamily="34" charset="0"/>
              </a:rPr>
              <a:t>Excludes</a:t>
            </a:r>
          </a:p>
          <a:p>
            <a:pPr marL="336550" indent="-336550">
              <a:spcBef>
                <a:spcPct val="10000"/>
              </a:spcBef>
              <a:spcAft>
                <a:spcPct val="10000"/>
              </a:spcAft>
              <a:buClr>
                <a:srgbClr val="0C479D"/>
              </a:buClr>
              <a:buSzPct val="80000"/>
              <a:buFont typeface="Wingdings" pitchFamily="2" charset="2"/>
              <a:buNone/>
            </a:pPr>
            <a:r>
              <a:rPr lang="en-US" altLang="zh-TW" sz="1400" b="1">
                <a:solidFill>
                  <a:srgbClr val="000099"/>
                </a:solidFill>
                <a:latin typeface="Tahoma" pitchFamily="34" charset="0"/>
              </a:rPr>
              <a:t>192.0.0.0/8	192.169.1.0/24 </a:t>
            </a:r>
          </a:p>
          <a:p>
            <a:pPr marL="336550" indent="-336550">
              <a:spcBef>
                <a:spcPct val="10000"/>
              </a:spcBef>
              <a:spcAft>
                <a:spcPct val="10000"/>
              </a:spcAft>
              <a:buClr>
                <a:srgbClr val="0C479D"/>
              </a:buClr>
              <a:buSzPct val="80000"/>
              <a:buFont typeface="Wingdings" pitchFamily="2" charset="2"/>
              <a:buNone/>
            </a:pPr>
            <a:r>
              <a:rPr lang="en-US" altLang="zh-TW" sz="1400" b="1">
                <a:solidFill>
                  <a:srgbClr val="000099"/>
                </a:solidFill>
                <a:latin typeface="Tahoma" pitchFamily="34" charset="0"/>
              </a:rPr>
              <a:t>192.170.0.0/16	</a:t>
            </a:r>
            <a:r>
              <a:rPr lang="en-US" altLang="zh-TW" sz="1400" b="1">
                <a:solidFill>
                  <a:srgbClr val="DC0000"/>
                </a:solidFill>
                <a:latin typeface="Tahoma" pitchFamily="34" charset="0"/>
              </a:rPr>
              <a:t>192.168.5.4/30</a:t>
            </a:r>
            <a:endParaRPr lang="en-US" altLang="zh-TW" sz="1400" b="1">
              <a:solidFill>
                <a:srgbClr val="000099"/>
              </a:solidFill>
              <a:latin typeface="Tahoma" pitchFamily="34" charset="0"/>
            </a:endParaRPr>
          </a:p>
          <a:p>
            <a:pPr marL="336550" indent="-336550">
              <a:spcBef>
                <a:spcPct val="10000"/>
              </a:spcBef>
              <a:spcAft>
                <a:spcPct val="10000"/>
              </a:spcAft>
              <a:buClr>
                <a:srgbClr val="0C479D"/>
              </a:buClr>
              <a:buSzPct val="80000"/>
              <a:buFont typeface="Wingdings" pitchFamily="2" charset="2"/>
              <a:buNone/>
            </a:pPr>
            <a:r>
              <a:rPr lang="en-US" altLang="zh-TW" sz="1400" b="1">
                <a:solidFill>
                  <a:srgbClr val="DC0000"/>
                </a:solidFill>
                <a:latin typeface="Tahoma" pitchFamily="34" charset="0"/>
              </a:rPr>
              <a:t>192.168.12.128/32</a:t>
            </a:r>
          </a:p>
          <a:p>
            <a:pPr marL="336550" indent="-336550">
              <a:spcBef>
                <a:spcPct val="10000"/>
              </a:spcBef>
              <a:spcAft>
                <a:spcPct val="10000"/>
              </a:spcAft>
              <a:buClr>
                <a:srgbClr val="0C479D"/>
              </a:buClr>
              <a:buSzPct val="80000"/>
              <a:buFont typeface="Wingdings" pitchFamily="2" charset="2"/>
              <a:buNone/>
            </a:pPr>
            <a:endParaRPr lang="en-US" altLang="zh-TW" sz="1400" b="1">
              <a:solidFill>
                <a:srgbClr val="000099"/>
              </a:solidFill>
              <a:latin typeface="Tahoma" pitchFamily="34" charset="0"/>
            </a:endParaRPr>
          </a:p>
          <a:p>
            <a:pPr marL="336550" indent="-336550">
              <a:spcBef>
                <a:spcPct val="10000"/>
              </a:spcBef>
              <a:spcAft>
                <a:spcPct val="10000"/>
              </a:spcAft>
              <a:buClr>
                <a:srgbClr val="0C479D"/>
              </a:buClr>
              <a:buSzPct val="80000"/>
              <a:buFont typeface="Wingdings" pitchFamily="2" charset="2"/>
              <a:buNone/>
            </a:pPr>
            <a:r>
              <a:rPr lang="en-US" altLang="zh-TW" sz="1400" b="1">
                <a:solidFill>
                  <a:srgbClr val="000099"/>
                </a:solidFill>
                <a:latin typeface="Tahoma" pitchFamily="34" charset="0"/>
              </a:rPr>
              <a:t>			</a:t>
            </a:r>
          </a:p>
        </p:txBody>
      </p:sp>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p:cNvSpPr>
            <a:spLocks noGrp="1" noChangeArrowheads="1"/>
          </p:cNvSpPr>
          <p:nvPr>
            <p:ph type="title"/>
          </p:nvPr>
        </p:nvSpPr>
        <p:spPr/>
        <p:txBody>
          <a:bodyPr/>
          <a:lstStyle/>
          <a:p>
            <a:r>
              <a:rPr lang="en-US" altLang="zh-TW" smtClean="0"/>
              <a:t>Match Types—</a:t>
            </a:r>
            <a:r>
              <a:rPr lang="en-US" altLang="zh-TW" smtClean="0">
                <a:latin typeface="Courier New" pitchFamily="49" charset="0"/>
              </a:rPr>
              <a:t>through</a:t>
            </a:r>
          </a:p>
        </p:txBody>
      </p:sp>
      <p:sp>
        <p:nvSpPr>
          <p:cNvPr id="816131" name="Rectangle 3"/>
          <p:cNvSpPr>
            <a:spLocks noGrp="1" noChangeArrowheads="1"/>
          </p:cNvSpPr>
          <p:nvPr>
            <p:ph type="body" idx="1"/>
          </p:nvPr>
        </p:nvSpPr>
        <p:spPr>
          <a:xfrm>
            <a:off x="457200" y="1371600"/>
            <a:ext cx="8445500" cy="2209800"/>
          </a:xfrm>
        </p:spPr>
        <p:txBody>
          <a:bodyPr/>
          <a:lstStyle/>
          <a:p>
            <a:pPr marL="336550" indent="-336550"/>
            <a:r>
              <a:rPr lang="en-US" altLang="zh-TW" smtClean="0"/>
              <a:t>Match the first specified prefix and mask exactly</a:t>
            </a:r>
          </a:p>
          <a:p>
            <a:pPr marL="336550" indent="-336550"/>
            <a:r>
              <a:rPr lang="en-US" altLang="zh-TW" smtClean="0"/>
              <a:t>Match the second specified prefix and mask exactly </a:t>
            </a:r>
          </a:p>
          <a:p>
            <a:pPr marL="336550" indent="-336550"/>
            <a:r>
              <a:rPr lang="en-US" altLang="zh-TW" smtClean="0"/>
              <a:t>Match all prefixes </a:t>
            </a:r>
            <a:r>
              <a:rPr lang="en-US" altLang="zh-TW" i="1" smtClean="0"/>
              <a:t>directly</a:t>
            </a:r>
            <a:r>
              <a:rPr lang="en-US" altLang="zh-TW" smtClean="0"/>
              <a:t> between the two prefixes</a:t>
            </a:r>
          </a:p>
          <a:p>
            <a:pPr marL="336550" indent="-336550">
              <a:lnSpc>
                <a:spcPct val="20000"/>
              </a:lnSpc>
              <a:buFont typeface="Wingdings" pitchFamily="2" charset="2"/>
              <a:buNone/>
            </a:pPr>
            <a:endParaRPr lang="en-US" altLang="zh-TW" smtClean="0"/>
          </a:p>
          <a:p>
            <a:pPr marL="336550" indent="-336550">
              <a:buFont typeface="Wingdings" pitchFamily="2" charset="2"/>
              <a:buNone/>
            </a:pPr>
            <a:r>
              <a:rPr lang="en-US" altLang="zh-TW" sz="1600" smtClean="0">
                <a:latin typeface="Courier New" pitchFamily="49" charset="0"/>
              </a:rPr>
              <a:t>	</a:t>
            </a:r>
            <a:endParaRPr lang="en-US" altLang="zh-TW" sz="1600" smtClean="0"/>
          </a:p>
        </p:txBody>
      </p:sp>
      <p:sp>
        <p:nvSpPr>
          <p:cNvPr id="816132" name="Rectangle 4"/>
          <p:cNvSpPr>
            <a:spLocks noChangeArrowheads="1"/>
          </p:cNvSpPr>
          <p:nvPr/>
        </p:nvSpPr>
        <p:spPr bwMode="gray">
          <a:xfrm>
            <a:off x="457200" y="4648200"/>
            <a:ext cx="4191000" cy="14478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816133" name="Rectangle 5"/>
          <p:cNvSpPr>
            <a:spLocks noChangeArrowheads="1"/>
          </p:cNvSpPr>
          <p:nvPr/>
        </p:nvSpPr>
        <p:spPr bwMode="gray">
          <a:xfrm>
            <a:off x="5029200" y="4648200"/>
            <a:ext cx="3657600" cy="14478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816134" name="Rectangle 6"/>
          <p:cNvSpPr>
            <a:spLocks noChangeArrowheads="1"/>
          </p:cNvSpPr>
          <p:nvPr/>
        </p:nvSpPr>
        <p:spPr bwMode="auto">
          <a:xfrm>
            <a:off x="457200" y="3089275"/>
            <a:ext cx="8229600" cy="129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36550" indent="-336550">
              <a:spcBef>
                <a:spcPct val="10000"/>
              </a:spcBef>
              <a:spcAft>
                <a:spcPct val="10000"/>
              </a:spcAft>
              <a:buClr>
                <a:srgbClr val="0C479D"/>
              </a:buClr>
              <a:buSzPct val="80000"/>
              <a:buFont typeface="Wingdings" charset="0"/>
              <a:buNone/>
              <a:defRPr/>
            </a:pPr>
            <a:r>
              <a:rPr lang="en-US" altLang="zh-TW" b="1">
                <a:solidFill>
                  <a:srgbClr val="000099"/>
                </a:solidFill>
                <a:latin typeface="Courier New" charset="0"/>
                <a:ea typeface="新細明體" charset="0"/>
              </a:rPr>
              <a:t>	term sample {</a:t>
            </a:r>
          </a:p>
          <a:p>
            <a:pPr marL="1203325" lvl="2" indent="-285750">
              <a:spcBef>
                <a:spcPct val="10000"/>
              </a:spcBef>
              <a:spcAft>
                <a:spcPct val="10000"/>
              </a:spcAft>
              <a:buClr>
                <a:srgbClr val="0C479D"/>
              </a:buClr>
              <a:buSzPct val="80000"/>
              <a:buFont typeface="Wingdings" charset="0"/>
              <a:buNone/>
              <a:defRPr/>
            </a:pPr>
            <a:r>
              <a:rPr lang="en-US" altLang="zh-TW" b="1">
                <a:solidFill>
                  <a:srgbClr val="000099"/>
                </a:solidFill>
                <a:latin typeface="Courier New" charset="0"/>
                <a:ea typeface="新細明體" charset="0"/>
              </a:rPr>
              <a:t>from route-filter 192.168/16</a:t>
            </a:r>
            <a:r>
              <a:rPr lang="en-US" altLang="zh-TW" b="1">
                <a:solidFill>
                  <a:srgbClr val="FF3300"/>
                </a:solidFill>
                <a:latin typeface="Courier New" charset="0"/>
                <a:ea typeface="新細明體" charset="0"/>
              </a:rPr>
              <a:t> </a:t>
            </a:r>
            <a:r>
              <a:rPr lang="en-US" altLang="zh-TW" b="1">
                <a:solidFill>
                  <a:srgbClr val="DC0000"/>
                </a:solidFill>
                <a:latin typeface="Courier New" charset="0"/>
                <a:ea typeface="新細明體" charset="0"/>
              </a:rPr>
              <a:t>through</a:t>
            </a:r>
            <a:r>
              <a:rPr lang="en-US" altLang="zh-TW" b="1" i="1">
                <a:solidFill>
                  <a:srgbClr val="000099"/>
                </a:solidFill>
                <a:latin typeface="Courier New" charset="0"/>
                <a:ea typeface="新細明體" charset="0"/>
              </a:rPr>
              <a:t> </a:t>
            </a:r>
            <a:r>
              <a:rPr lang="en-US" altLang="zh-TW" b="1">
                <a:solidFill>
                  <a:srgbClr val="000099"/>
                </a:solidFill>
                <a:latin typeface="Courier New" charset="0"/>
                <a:ea typeface="新細明體" charset="0"/>
              </a:rPr>
              <a:t>192.168.16/20;</a:t>
            </a:r>
          </a:p>
          <a:p>
            <a:pPr marL="801688" lvl="1" indent="-342900">
              <a:spcBef>
                <a:spcPct val="10000"/>
              </a:spcBef>
              <a:spcAft>
                <a:spcPct val="10000"/>
              </a:spcAft>
              <a:buClr>
                <a:srgbClr val="0C479D"/>
              </a:buClr>
              <a:buSzPct val="85000"/>
              <a:buFont typeface="Wingdings" charset="0"/>
              <a:buNone/>
              <a:defRPr/>
            </a:pPr>
            <a:r>
              <a:rPr lang="en-US" altLang="zh-TW" b="1">
                <a:solidFill>
                  <a:srgbClr val="000099"/>
                </a:solidFill>
                <a:latin typeface="Courier New" charset="0"/>
                <a:ea typeface="新細明體" charset="0"/>
              </a:rPr>
              <a:t>}</a:t>
            </a:r>
          </a:p>
        </p:txBody>
      </p:sp>
      <p:sp>
        <p:nvSpPr>
          <p:cNvPr id="816135" name="Rectangle 7"/>
          <p:cNvSpPr>
            <a:spLocks noChangeArrowheads="1"/>
          </p:cNvSpPr>
          <p:nvPr/>
        </p:nvSpPr>
        <p:spPr bwMode="auto">
          <a:xfrm>
            <a:off x="457200" y="4648200"/>
            <a:ext cx="4191000" cy="16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36550" indent="-336550">
              <a:spcBef>
                <a:spcPct val="10000"/>
              </a:spcBef>
              <a:spcAft>
                <a:spcPct val="10000"/>
              </a:spcAft>
              <a:buClr>
                <a:srgbClr val="0C479D"/>
              </a:buClr>
              <a:buSzPct val="80000"/>
              <a:buFont typeface="Wingdings" charset="0"/>
              <a:buNone/>
              <a:defRPr/>
            </a:pPr>
            <a:r>
              <a:rPr lang="en-US" altLang="zh-TW" sz="2000" b="1">
                <a:solidFill>
                  <a:srgbClr val="000099"/>
                </a:solidFill>
                <a:latin typeface="Tahoma" charset="0"/>
                <a:ea typeface="新細明體" charset="0"/>
              </a:rPr>
              <a:t>Includes	</a:t>
            </a:r>
          </a:p>
          <a:p>
            <a:pPr marL="336550" indent="-336550">
              <a:spcBef>
                <a:spcPct val="10000"/>
              </a:spcBef>
              <a:spcAft>
                <a:spcPct val="10000"/>
              </a:spcAft>
              <a:buClr>
                <a:srgbClr val="0C479D"/>
              </a:buClr>
              <a:buSzPct val="80000"/>
              <a:buFont typeface="Wingdings" charset="0"/>
              <a:buNone/>
              <a:defRPr/>
            </a:pPr>
            <a:r>
              <a:rPr lang="en-US" altLang="zh-TW" sz="1400" b="1">
                <a:solidFill>
                  <a:srgbClr val="000099"/>
                </a:solidFill>
                <a:latin typeface="Tahoma" charset="0"/>
                <a:ea typeface="新細明體" charset="0"/>
              </a:rPr>
              <a:t>192.168.0.0/16</a:t>
            </a:r>
          </a:p>
          <a:p>
            <a:pPr marL="336550" indent="-336550">
              <a:spcBef>
                <a:spcPct val="10000"/>
              </a:spcBef>
              <a:spcAft>
                <a:spcPct val="10000"/>
              </a:spcAft>
              <a:buClr>
                <a:srgbClr val="0C479D"/>
              </a:buClr>
              <a:buSzPct val="80000"/>
              <a:buFont typeface="Wingdings" charset="0"/>
              <a:buNone/>
              <a:defRPr/>
            </a:pPr>
            <a:r>
              <a:rPr lang="en-US" altLang="zh-TW" sz="1400" b="1">
                <a:solidFill>
                  <a:srgbClr val="000099"/>
                </a:solidFill>
                <a:latin typeface="Tahoma" charset="0"/>
                <a:ea typeface="新細明體" charset="0"/>
              </a:rPr>
              <a:t>192.168.0.0/17	192.168.0.0/19	</a:t>
            </a:r>
          </a:p>
          <a:p>
            <a:pPr marL="336550" indent="-336550">
              <a:spcBef>
                <a:spcPct val="10000"/>
              </a:spcBef>
              <a:spcAft>
                <a:spcPct val="10000"/>
              </a:spcAft>
              <a:buClr>
                <a:srgbClr val="0C479D"/>
              </a:buClr>
              <a:buSzPct val="80000"/>
              <a:buFont typeface="Wingdings" charset="0"/>
              <a:buNone/>
              <a:defRPr/>
            </a:pPr>
            <a:r>
              <a:rPr lang="en-US" altLang="zh-TW" sz="1400" b="1">
                <a:solidFill>
                  <a:srgbClr val="000099"/>
                </a:solidFill>
                <a:latin typeface="Tahoma" charset="0"/>
                <a:ea typeface="新細明體" charset="0"/>
              </a:rPr>
              <a:t>192.168.0.0/18	192.168.16.0/20</a:t>
            </a:r>
          </a:p>
        </p:txBody>
      </p:sp>
      <p:sp>
        <p:nvSpPr>
          <p:cNvPr id="816136" name="Rectangle 8"/>
          <p:cNvSpPr>
            <a:spLocks noChangeArrowheads="1"/>
          </p:cNvSpPr>
          <p:nvPr/>
        </p:nvSpPr>
        <p:spPr bwMode="auto">
          <a:xfrm>
            <a:off x="5029200" y="4648200"/>
            <a:ext cx="3716338"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36550" indent="-336550">
              <a:spcBef>
                <a:spcPct val="10000"/>
              </a:spcBef>
              <a:spcAft>
                <a:spcPct val="10000"/>
              </a:spcAft>
              <a:buClr>
                <a:srgbClr val="0C479D"/>
              </a:buClr>
              <a:buSzPct val="80000"/>
              <a:buFont typeface="Wingdings" pitchFamily="2" charset="2"/>
              <a:buNone/>
            </a:pPr>
            <a:r>
              <a:rPr lang="en-US" altLang="zh-TW" sz="2000" b="1">
                <a:solidFill>
                  <a:srgbClr val="000099"/>
                </a:solidFill>
                <a:latin typeface="Tahoma" pitchFamily="34" charset="0"/>
              </a:rPr>
              <a:t>Excludes	</a:t>
            </a:r>
          </a:p>
          <a:p>
            <a:pPr marL="336550" indent="-336550">
              <a:spcBef>
                <a:spcPct val="10000"/>
              </a:spcBef>
              <a:spcAft>
                <a:spcPct val="10000"/>
              </a:spcAft>
              <a:buClr>
                <a:srgbClr val="0C479D"/>
              </a:buClr>
              <a:buSzPct val="80000"/>
              <a:buFont typeface="Wingdings" pitchFamily="2" charset="2"/>
              <a:buNone/>
            </a:pPr>
            <a:r>
              <a:rPr lang="en-US" altLang="zh-TW" sz="1400" b="1">
                <a:solidFill>
                  <a:srgbClr val="000099"/>
                </a:solidFill>
                <a:latin typeface="Tahoma" pitchFamily="34" charset="0"/>
              </a:rPr>
              <a:t>Everything else</a:t>
            </a:r>
          </a:p>
          <a:p>
            <a:pPr marL="336550" indent="-336550">
              <a:spcBef>
                <a:spcPct val="10000"/>
              </a:spcBef>
              <a:spcAft>
                <a:spcPct val="10000"/>
              </a:spcAft>
              <a:buClr>
                <a:srgbClr val="0C479D"/>
              </a:buClr>
              <a:buSzPct val="80000"/>
              <a:buFont typeface="Wingdings" pitchFamily="2" charset="2"/>
              <a:buNone/>
            </a:pPr>
            <a:endParaRPr lang="en-US" altLang="zh-TW" sz="1400" b="1">
              <a:solidFill>
                <a:srgbClr val="000099"/>
              </a:solidFill>
              <a:latin typeface="Tahoma" pitchFamily="34" charset="0"/>
            </a:endParaRPr>
          </a:p>
          <a:p>
            <a:pPr marL="336550" indent="-336550">
              <a:spcBef>
                <a:spcPct val="10000"/>
              </a:spcBef>
              <a:spcAft>
                <a:spcPct val="10000"/>
              </a:spcAft>
              <a:buClr>
                <a:srgbClr val="0C479D"/>
              </a:buClr>
              <a:buSzPct val="80000"/>
              <a:buFont typeface="Wingdings" pitchFamily="2" charset="2"/>
              <a:buNone/>
            </a:pPr>
            <a:r>
              <a:rPr lang="en-US" altLang="zh-TW" sz="1400" b="1">
                <a:solidFill>
                  <a:srgbClr val="000099"/>
                </a:solidFill>
                <a:latin typeface="Tahoma" pitchFamily="34" charset="0"/>
              </a:rPr>
              <a:t>			</a:t>
            </a:r>
          </a:p>
        </p:txBody>
      </p:sp>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ChangeArrowheads="1"/>
          </p:cNvSpPr>
          <p:nvPr>
            <p:ph type="title"/>
          </p:nvPr>
        </p:nvSpPr>
        <p:spPr/>
        <p:txBody>
          <a:bodyPr/>
          <a:lstStyle/>
          <a:p>
            <a:r>
              <a:rPr lang="en-US" altLang="zh-TW" smtClean="0"/>
              <a:t>Match Types—</a:t>
            </a:r>
            <a:r>
              <a:rPr lang="en-US" altLang="zh-TW" smtClean="0">
                <a:latin typeface="Courier New" pitchFamily="49" charset="0"/>
              </a:rPr>
              <a:t>prefix-length-range</a:t>
            </a:r>
          </a:p>
        </p:txBody>
      </p:sp>
      <p:sp>
        <p:nvSpPr>
          <p:cNvPr id="818179" name="Rectangle 3"/>
          <p:cNvSpPr>
            <a:spLocks noGrp="1" noChangeArrowheads="1"/>
          </p:cNvSpPr>
          <p:nvPr>
            <p:ph type="body" idx="1"/>
          </p:nvPr>
        </p:nvSpPr>
        <p:spPr>
          <a:xfrm>
            <a:off x="457200" y="1371600"/>
            <a:ext cx="8445500" cy="2209800"/>
          </a:xfrm>
        </p:spPr>
        <p:txBody>
          <a:bodyPr/>
          <a:lstStyle/>
          <a:p>
            <a:pPr marL="336550" indent="-336550"/>
            <a:r>
              <a:rPr lang="en-US" altLang="zh-TW" smtClean="0"/>
              <a:t>Match only routes that start with the same prefix and have a mask between the two values specified (inclusive match)</a:t>
            </a:r>
          </a:p>
          <a:p>
            <a:pPr marL="336550" indent="-336550">
              <a:lnSpc>
                <a:spcPct val="20000"/>
              </a:lnSpc>
              <a:buFont typeface="Wingdings" pitchFamily="2" charset="2"/>
              <a:buNone/>
            </a:pPr>
            <a:endParaRPr lang="en-US" altLang="zh-TW" smtClean="0"/>
          </a:p>
          <a:p>
            <a:pPr marL="336550" indent="-336550">
              <a:buFont typeface="Wingdings" pitchFamily="2" charset="2"/>
              <a:buNone/>
            </a:pPr>
            <a:r>
              <a:rPr lang="en-US" altLang="zh-TW" sz="1600" smtClean="0">
                <a:latin typeface="Courier New" pitchFamily="49" charset="0"/>
              </a:rPr>
              <a:t>	</a:t>
            </a:r>
            <a:endParaRPr lang="en-US" altLang="zh-TW" sz="1600" smtClean="0"/>
          </a:p>
        </p:txBody>
      </p:sp>
      <p:sp>
        <p:nvSpPr>
          <p:cNvPr id="818180" name="Rectangle 4"/>
          <p:cNvSpPr>
            <a:spLocks noChangeArrowheads="1"/>
          </p:cNvSpPr>
          <p:nvPr/>
        </p:nvSpPr>
        <p:spPr bwMode="gray">
          <a:xfrm>
            <a:off x="457200" y="4648200"/>
            <a:ext cx="4191000" cy="14478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818181" name="Rectangle 5"/>
          <p:cNvSpPr>
            <a:spLocks noChangeArrowheads="1"/>
          </p:cNvSpPr>
          <p:nvPr/>
        </p:nvSpPr>
        <p:spPr bwMode="gray">
          <a:xfrm>
            <a:off x="5029200" y="4648200"/>
            <a:ext cx="3657600" cy="14478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818182" name="Rectangle 6"/>
          <p:cNvSpPr>
            <a:spLocks noChangeArrowheads="1"/>
          </p:cNvSpPr>
          <p:nvPr/>
        </p:nvSpPr>
        <p:spPr bwMode="auto">
          <a:xfrm>
            <a:off x="0" y="3089275"/>
            <a:ext cx="9144000" cy="129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36550" indent="-336550">
              <a:spcBef>
                <a:spcPct val="10000"/>
              </a:spcBef>
              <a:spcAft>
                <a:spcPct val="10000"/>
              </a:spcAft>
              <a:buClr>
                <a:srgbClr val="0C479D"/>
              </a:buClr>
              <a:buSzPct val="80000"/>
              <a:buFont typeface="Wingdings" charset="0"/>
              <a:buNone/>
              <a:defRPr/>
            </a:pPr>
            <a:r>
              <a:rPr lang="en-US" altLang="zh-TW" b="1">
                <a:solidFill>
                  <a:srgbClr val="000099"/>
                </a:solidFill>
                <a:latin typeface="Courier New" charset="0"/>
                <a:ea typeface="新細明體" charset="0"/>
              </a:rPr>
              <a:t>	term sample {</a:t>
            </a:r>
          </a:p>
          <a:p>
            <a:pPr marL="1203325" lvl="2" indent="-285750">
              <a:spcBef>
                <a:spcPct val="10000"/>
              </a:spcBef>
              <a:spcAft>
                <a:spcPct val="10000"/>
              </a:spcAft>
              <a:buClr>
                <a:srgbClr val="0C479D"/>
              </a:buClr>
              <a:buSzPct val="80000"/>
              <a:buFont typeface="Wingdings" charset="0"/>
              <a:buNone/>
              <a:defRPr/>
            </a:pPr>
            <a:r>
              <a:rPr lang="en-US" altLang="zh-TW" b="1">
                <a:solidFill>
                  <a:srgbClr val="000099"/>
                </a:solidFill>
                <a:latin typeface="Courier New" charset="0"/>
                <a:ea typeface="新細明體" charset="0"/>
              </a:rPr>
              <a:t>from route-filter 192.168/16</a:t>
            </a:r>
            <a:r>
              <a:rPr lang="en-US" altLang="zh-TW" b="1">
                <a:solidFill>
                  <a:srgbClr val="FF3300"/>
                </a:solidFill>
                <a:latin typeface="Courier New" charset="0"/>
                <a:ea typeface="新細明體" charset="0"/>
              </a:rPr>
              <a:t> </a:t>
            </a:r>
            <a:r>
              <a:rPr lang="en-US" altLang="zh-TW" b="1">
                <a:solidFill>
                  <a:srgbClr val="DC0000"/>
                </a:solidFill>
                <a:latin typeface="Courier New" charset="0"/>
                <a:ea typeface="新細明體" charset="0"/>
              </a:rPr>
              <a:t>prefix-length-range</a:t>
            </a:r>
            <a:r>
              <a:rPr lang="en-US" altLang="zh-TW" b="1" i="1">
                <a:solidFill>
                  <a:srgbClr val="000099"/>
                </a:solidFill>
                <a:latin typeface="Courier New" charset="0"/>
                <a:ea typeface="新細明體" charset="0"/>
              </a:rPr>
              <a:t> </a:t>
            </a:r>
            <a:r>
              <a:rPr lang="en-US" altLang="zh-TW" b="1">
                <a:solidFill>
                  <a:srgbClr val="000099"/>
                </a:solidFill>
                <a:latin typeface="Courier New" charset="0"/>
                <a:ea typeface="新細明體" charset="0"/>
              </a:rPr>
              <a:t>/20-/24;</a:t>
            </a:r>
          </a:p>
          <a:p>
            <a:pPr marL="801688" lvl="1" indent="-342900">
              <a:spcBef>
                <a:spcPct val="10000"/>
              </a:spcBef>
              <a:spcAft>
                <a:spcPct val="10000"/>
              </a:spcAft>
              <a:buClr>
                <a:srgbClr val="0C479D"/>
              </a:buClr>
              <a:buSzPct val="85000"/>
              <a:buFont typeface="Wingdings" charset="0"/>
              <a:buNone/>
              <a:defRPr/>
            </a:pPr>
            <a:r>
              <a:rPr lang="en-US" altLang="zh-TW" b="1">
                <a:solidFill>
                  <a:srgbClr val="000099"/>
                </a:solidFill>
                <a:latin typeface="Courier New" charset="0"/>
                <a:ea typeface="新細明體" charset="0"/>
              </a:rPr>
              <a:t>}</a:t>
            </a:r>
          </a:p>
        </p:txBody>
      </p:sp>
      <p:sp>
        <p:nvSpPr>
          <p:cNvPr id="818183" name="Rectangle 7"/>
          <p:cNvSpPr>
            <a:spLocks noChangeArrowheads="1"/>
          </p:cNvSpPr>
          <p:nvPr/>
        </p:nvSpPr>
        <p:spPr bwMode="auto">
          <a:xfrm>
            <a:off x="457200" y="4648200"/>
            <a:ext cx="4191000" cy="16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36550" indent="-336550">
              <a:spcBef>
                <a:spcPct val="10000"/>
              </a:spcBef>
              <a:spcAft>
                <a:spcPct val="10000"/>
              </a:spcAft>
              <a:buClr>
                <a:srgbClr val="0C479D"/>
              </a:buClr>
              <a:buSzPct val="80000"/>
              <a:buFont typeface="Wingdings" charset="0"/>
              <a:buNone/>
              <a:defRPr/>
            </a:pPr>
            <a:r>
              <a:rPr lang="en-US" altLang="zh-TW" sz="2000" b="1">
                <a:solidFill>
                  <a:srgbClr val="000099"/>
                </a:solidFill>
                <a:latin typeface="Tahoma" charset="0"/>
                <a:ea typeface="新細明體" charset="0"/>
              </a:rPr>
              <a:t>Includes	</a:t>
            </a:r>
          </a:p>
          <a:p>
            <a:pPr marL="336550" indent="-336550">
              <a:spcBef>
                <a:spcPct val="10000"/>
              </a:spcBef>
              <a:spcAft>
                <a:spcPct val="10000"/>
              </a:spcAft>
              <a:buClr>
                <a:srgbClr val="0C479D"/>
              </a:buClr>
              <a:buSzPct val="80000"/>
              <a:buFont typeface="Wingdings" charset="0"/>
              <a:buNone/>
              <a:defRPr/>
            </a:pPr>
            <a:r>
              <a:rPr lang="en-US" altLang="zh-TW" sz="1400" b="1">
                <a:solidFill>
                  <a:srgbClr val="000099"/>
                </a:solidFill>
                <a:latin typeface="Tahoma" charset="0"/>
                <a:ea typeface="新細明體" charset="0"/>
              </a:rPr>
              <a:t>192.168.0.0/20</a:t>
            </a:r>
          </a:p>
          <a:p>
            <a:pPr marL="336550" indent="-336550">
              <a:spcBef>
                <a:spcPct val="10000"/>
              </a:spcBef>
              <a:spcAft>
                <a:spcPct val="10000"/>
              </a:spcAft>
              <a:buClr>
                <a:srgbClr val="0C479D"/>
              </a:buClr>
              <a:buSzPct val="80000"/>
              <a:buFont typeface="Wingdings" charset="0"/>
              <a:buNone/>
              <a:defRPr/>
            </a:pPr>
            <a:r>
              <a:rPr lang="en-US" altLang="zh-TW" sz="1400" b="1">
                <a:solidFill>
                  <a:srgbClr val="000099"/>
                </a:solidFill>
                <a:latin typeface="Tahoma" charset="0"/>
                <a:ea typeface="新細明體" charset="0"/>
              </a:rPr>
              <a:t>192.168.64.0/21</a:t>
            </a:r>
          </a:p>
          <a:p>
            <a:pPr marL="336550" indent="-336550">
              <a:spcBef>
                <a:spcPct val="10000"/>
              </a:spcBef>
              <a:spcAft>
                <a:spcPct val="10000"/>
              </a:spcAft>
              <a:buClr>
                <a:srgbClr val="0C479D"/>
              </a:buClr>
              <a:buSzPct val="80000"/>
              <a:buFont typeface="Wingdings" charset="0"/>
              <a:buNone/>
              <a:defRPr/>
            </a:pPr>
            <a:r>
              <a:rPr lang="en-US" altLang="zh-TW" sz="1400" b="1">
                <a:solidFill>
                  <a:srgbClr val="000099"/>
                </a:solidFill>
                <a:latin typeface="Tahoma" charset="0"/>
                <a:ea typeface="新細明體" charset="0"/>
              </a:rPr>
              <a:t>192.168.128.0/24</a:t>
            </a:r>
          </a:p>
        </p:txBody>
      </p:sp>
      <p:sp>
        <p:nvSpPr>
          <p:cNvPr id="818184" name="Rectangle 8"/>
          <p:cNvSpPr>
            <a:spLocks noChangeArrowheads="1"/>
          </p:cNvSpPr>
          <p:nvPr/>
        </p:nvSpPr>
        <p:spPr bwMode="auto">
          <a:xfrm>
            <a:off x="5029200" y="4648200"/>
            <a:ext cx="3716338"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36550" indent="-336550">
              <a:spcBef>
                <a:spcPct val="10000"/>
              </a:spcBef>
              <a:spcAft>
                <a:spcPct val="10000"/>
              </a:spcAft>
              <a:buClr>
                <a:srgbClr val="0C479D"/>
              </a:buClr>
              <a:buSzPct val="80000"/>
              <a:buFont typeface="Wingdings" charset="0"/>
              <a:buNone/>
              <a:defRPr/>
            </a:pPr>
            <a:r>
              <a:rPr lang="en-US" altLang="zh-TW" sz="2000" b="1">
                <a:solidFill>
                  <a:srgbClr val="000099"/>
                </a:solidFill>
                <a:latin typeface="Tahoma" charset="0"/>
                <a:ea typeface="新細明體" charset="0"/>
              </a:rPr>
              <a:t>Excludes	</a:t>
            </a:r>
          </a:p>
          <a:p>
            <a:pPr marL="336550" indent="-336550">
              <a:spcBef>
                <a:spcPct val="10000"/>
              </a:spcBef>
              <a:spcAft>
                <a:spcPct val="10000"/>
              </a:spcAft>
              <a:buClr>
                <a:srgbClr val="0C479D"/>
              </a:buClr>
              <a:buSzPct val="80000"/>
              <a:buFont typeface="Wingdings" charset="0"/>
              <a:buNone/>
              <a:defRPr/>
            </a:pPr>
            <a:r>
              <a:rPr lang="en-US" altLang="zh-TW" sz="1400" b="1">
                <a:solidFill>
                  <a:srgbClr val="000099"/>
                </a:solidFill>
                <a:latin typeface="Tahoma" charset="0"/>
                <a:ea typeface="新細明體" charset="0"/>
              </a:rPr>
              <a:t>10.0.0.0/16</a:t>
            </a:r>
          </a:p>
          <a:p>
            <a:pPr marL="336550" indent="-336550">
              <a:spcBef>
                <a:spcPct val="10000"/>
              </a:spcBef>
              <a:spcAft>
                <a:spcPct val="10000"/>
              </a:spcAft>
              <a:buClr>
                <a:srgbClr val="0C479D"/>
              </a:buClr>
              <a:buSzPct val="80000"/>
              <a:buFont typeface="Wingdings" charset="0"/>
              <a:buNone/>
              <a:defRPr/>
            </a:pPr>
            <a:r>
              <a:rPr lang="en-US" altLang="zh-TW" sz="1400" b="1">
                <a:solidFill>
                  <a:srgbClr val="000099"/>
                </a:solidFill>
                <a:latin typeface="Tahoma" charset="0"/>
                <a:ea typeface="新細明體" charset="0"/>
              </a:rPr>
              <a:t>192.167.0.0/17	200.123.45.0/24</a:t>
            </a:r>
          </a:p>
          <a:p>
            <a:pPr marL="336550" indent="-336550">
              <a:spcBef>
                <a:spcPct val="10000"/>
              </a:spcBef>
              <a:spcAft>
                <a:spcPct val="10000"/>
              </a:spcAft>
              <a:buClr>
                <a:srgbClr val="0C479D"/>
              </a:buClr>
              <a:buSzPct val="80000"/>
              <a:buFont typeface="Wingdings" charset="0"/>
              <a:buNone/>
              <a:defRPr/>
            </a:pPr>
            <a:r>
              <a:rPr lang="en-US" altLang="zh-TW" sz="1400" b="1">
                <a:solidFill>
                  <a:srgbClr val="000099"/>
                </a:solidFill>
                <a:latin typeface="Tahoma" charset="0"/>
                <a:ea typeface="新細明體" charset="0"/>
              </a:rPr>
              <a:t>192.168.128.0/18	192.168.24.89/32</a:t>
            </a:r>
          </a:p>
          <a:p>
            <a:pPr marL="336550" indent="-336550">
              <a:spcBef>
                <a:spcPct val="10000"/>
              </a:spcBef>
              <a:spcAft>
                <a:spcPct val="10000"/>
              </a:spcAft>
              <a:buClr>
                <a:srgbClr val="0C479D"/>
              </a:buClr>
              <a:buSzPct val="80000"/>
              <a:buFont typeface="Wingdings" charset="0"/>
              <a:buNone/>
              <a:defRPr/>
            </a:pPr>
            <a:r>
              <a:rPr lang="en-US" altLang="zh-TW" sz="1400" b="1">
                <a:solidFill>
                  <a:srgbClr val="000099"/>
                </a:solidFill>
                <a:latin typeface="Tahoma" charset="0"/>
                <a:ea typeface="新細明體" charset="0"/>
              </a:rPr>
              <a:t>			</a:t>
            </a:r>
          </a:p>
        </p:txBody>
      </p:sp>
    </p:spTree>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ChangeArrowheads="1"/>
          </p:cNvSpPr>
          <p:nvPr>
            <p:ph type="title"/>
          </p:nvPr>
        </p:nvSpPr>
        <p:spPr/>
        <p:txBody>
          <a:bodyPr/>
          <a:lstStyle/>
          <a:p>
            <a:pPr>
              <a:defRPr/>
            </a:pPr>
            <a:r>
              <a:rPr lang="en-US" altLang="zh-TW" smtClean="0"/>
              <a:t>Match types summary</a:t>
            </a:r>
          </a:p>
        </p:txBody>
      </p:sp>
      <p:sp>
        <p:nvSpPr>
          <p:cNvPr id="820227" name="Rectangle 3"/>
          <p:cNvSpPr>
            <a:spLocks noGrp="1" noChangeArrowheads="1"/>
          </p:cNvSpPr>
          <p:nvPr>
            <p:ph type="body" idx="1"/>
          </p:nvPr>
        </p:nvSpPr>
        <p:spPr>
          <a:xfrm>
            <a:off x="457200" y="1371600"/>
            <a:ext cx="8445500" cy="2209800"/>
          </a:xfrm>
        </p:spPr>
        <p:txBody>
          <a:bodyPr/>
          <a:lstStyle/>
          <a:p>
            <a:pPr marL="336550" indent="-336550"/>
            <a:r>
              <a:rPr lang="en-US" altLang="zh-TW" smtClean="0"/>
              <a:t>Given a starting prefix of 192.168/16, what matches with each option?</a:t>
            </a:r>
          </a:p>
          <a:p>
            <a:pPr marL="336550" indent="-336550"/>
            <a:endParaRPr lang="zh-TW" altLang="en-US" smtClean="0"/>
          </a:p>
        </p:txBody>
      </p:sp>
      <p:grpSp>
        <p:nvGrpSpPr>
          <p:cNvPr id="244739" name="Group 4"/>
          <p:cNvGrpSpPr>
            <a:grpSpLocks/>
          </p:cNvGrpSpPr>
          <p:nvPr/>
        </p:nvGrpSpPr>
        <p:grpSpPr bwMode="auto">
          <a:xfrm>
            <a:off x="468313" y="2460625"/>
            <a:ext cx="8137525" cy="3705225"/>
            <a:chOff x="340" y="1550"/>
            <a:chExt cx="5126" cy="2334"/>
          </a:xfrm>
        </p:grpSpPr>
        <p:pic>
          <p:nvPicPr>
            <p:cNvPr id="820229"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1" y="1570"/>
              <a:ext cx="3334" cy="10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820230"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50" y="1550"/>
              <a:ext cx="1316" cy="10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820231" name="Picture 7"/>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40" y="2851"/>
              <a:ext cx="1836" cy="10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820232" name="Picture 8"/>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381" y="2827"/>
              <a:ext cx="2960" cy="10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Rectangle 2"/>
          <p:cNvSpPr>
            <a:spLocks noGrp="1" noChangeArrowheads="1"/>
          </p:cNvSpPr>
          <p:nvPr>
            <p:ph type="title"/>
          </p:nvPr>
        </p:nvSpPr>
        <p:spPr/>
        <p:txBody>
          <a:bodyPr/>
          <a:lstStyle/>
          <a:p>
            <a:pPr>
              <a:defRPr/>
            </a:pPr>
            <a:r>
              <a:rPr lang="en-US" altLang="zh-TW" smtClean="0"/>
              <a:t>Route Filter Actions</a:t>
            </a:r>
          </a:p>
        </p:txBody>
      </p:sp>
      <p:sp>
        <p:nvSpPr>
          <p:cNvPr id="822275" name="Rectangle 3"/>
          <p:cNvSpPr>
            <a:spLocks noGrp="1" noChangeArrowheads="1"/>
          </p:cNvSpPr>
          <p:nvPr>
            <p:ph type="body" idx="1"/>
          </p:nvPr>
        </p:nvSpPr>
        <p:spPr>
          <a:xfrm>
            <a:off x="304800" y="1241425"/>
            <a:ext cx="8589963" cy="5064125"/>
          </a:xfrm>
        </p:spPr>
        <p:txBody>
          <a:bodyPr/>
          <a:lstStyle/>
          <a:p>
            <a:pPr marL="336550" indent="-336550">
              <a:lnSpc>
                <a:spcPct val="60000"/>
              </a:lnSpc>
              <a:buFont typeface="Wingdings" pitchFamily="2" charset="2"/>
              <a:buNone/>
            </a:pPr>
            <a:r>
              <a:rPr lang="en-US" altLang="zh-TW" sz="1600" smtClean="0">
                <a:latin typeface="Courier New" pitchFamily="49" charset="0"/>
              </a:rPr>
              <a:t>term term-name {</a:t>
            </a:r>
          </a:p>
          <a:p>
            <a:pPr marL="336550" indent="-336550">
              <a:lnSpc>
                <a:spcPct val="60000"/>
              </a:lnSpc>
              <a:buFont typeface="Wingdings" pitchFamily="2" charset="2"/>
              <a:buNone/>
            </a:pPr>
            <a:r>
              <a:rPr lang="en-US" altLang="zh-TW" sz="1600" smtClean="0">
                <a:latin typeface="Courier New" pitchFamily="49" charset="0"/>
              </a:rPr>
              <a:t>	from {</a:t>
            </a:r>
          </a:p>
          <a:p>
            <a:pPr marL="336550" indent="-336550">
              <a:lnSpc>
                <a:spcPct val="60000"/>
              </a:lnSpc>
              <a:buFont typeface="Wingdings" pitchFamily="2" charset="2"/>
              <a:buNone/>
            </a:pPr>
            <a:r>
              <a:rPr lang="en-US" altLang="zh-TW" sz="1600" smtClean="0">
                <a:latin typeface="Courier New" pitchFamily="49" charset="0"/>
              </a:rPr>
              <a:t>		route-filter </a:t>
            </a:r>
            <a:r>
              <a:rPr lang="en-US" altLang="zh-TW" sz="1600" i="1" u="sng" smtClean="0">
                <a:latin typeface="Courier New" pitchFamily="49" charset="0"/>
              </a:rPr>
              <a:t>dest-prefix</a:t>
            </a:r>
            <a:r>
              <a:rPr lang="en-US" altLang="zh-TW" sz="1600" smtClean="0">
                <a:latin typeface="Courier New" pitchFamily="49" charset="0"/>
              </a:rPr>
              <a:t> </a:t>
            </a:r>
            <a:r>
              <a:rPr lang="en-US" altLang="zh-TW" sz="1600" i="1" u="sng" smtClean="0">
                <a:latin typeface="Courier New" pitchFamily="49" charset="0"/>
              </a:rPr>
              <a:t>match-type</a:t>
            </a:r>
            <a:r>
              <a:rPr lang="en-US" altLang="zh-TW" sz="1600" smtClean="0">
                <a:latin typeface="Courier New" pitchFamily="49" charset="0"/>
              </a:rPr>
              <a:t> </a:t>
            </a:r>
            <a:r>
              <a:rPr lang="en-US" altLang="zh-TW" sz="1600" i="1" smtClean="0">
                <a:latin typeface="Courier New" pitchFamily="49" charset="0"/>
              </a:rPr>
              <a:t>&lt;actions&gt;;</a:t>
            </a:r>
          </a:p>
          <a:p>
            <a:pPr marL="336550" indent="-336550">
              <a:lnSpc>
                <a:spcPct val="60000"/>
              </a:lnSpc>
              <a:buFont typeface="Wingdings" pitchFamily="2" charset="2"/>
              <a:buNone/>
            </a:pPr>
            <a:r>
              <a:rPr lang="en-US" altLang="zh-TW" sz="1600" i="1" smtClean="0">
                <a:latin typeface="Courier New" pitchFamily="49" charset="0"/>
              </a:rPr>
              <a:t>		</a:t>
            </a:r>
            <a:r>
              <a:rPr lang="en-US" altLang="zh-TW" sz="1600" smtClean="0">
                <a:latin typeface="Courier New" pitchFamily="49" charset="0"/>
              </a:rPr>
              <a:t>route-filter </a:t>
            </a:r>
            <a:r>
              <a:rPr lang="en-US" altLang="zh-TW" sz="1600" i="1" u="sng" smtClean="0">
                <a:latin typeface="Courier New" pitchFamily="49" charset="0"/>
              </a:rPr>
              <a:t>dest-prefix</a:t>
            </a:r>
            <a:r>
              <a:rPr lang="en-US" altLang="zh-TW" sz="1600" smtClean="0">
                <a:latin typeface="Courier New" pitchFamily="49" charset="0"/>
              </a:rPr>
              <a:t> </a:t>
            </a:r>
            <a:r>
              <a:rPr lang="en-US" altLang="zh-TW" sz="1600" i="1" u="sng" smtClean="0">
                <a:latin typeface="Courier New" pitchFamily="49" charset="0"/>
              </a:rPr>
              <a:t>match-type</a:t>
            </a:r>
            <a:r>
              <a:rPr lang="en-US" altLang="zh-TW" sz="1600" smtClean="0">
                <a:latin typeface="Courier New" pitchFamily="49" charset="0"/>
              </a:rPr>
              <a:t> </a:t>
            </a:r>
            <a:r>
              <a:rPr lang="en-US" altLang="zh-TW" sz="1600" i="1" smtClean="0">
                <a:latin typeface="Courier New" pitchFamily="49" charset="0"/>
              </a:rPr>
              <a:t>&lt;actions&gt;;</a:t>
            </a:r>
          </a:p>
          <a:p>
            <a:pPr marL="336550" indent="-336550">
              <a:lnSpc>
                <a:spcPct val="60000"/>
              </a:lnSpc>
              <a:buFont typeface="Wingdings" pitchFamily="2" charset="2"/>
              <a:buNone/>
            </a:pPr>
            <a:r>
              <a:rPr lang="en-US" altLang="zh-TW" sz="1600" smtClean="0">
                <a:latin typeface="Courier New" pitchFamily="49" charset="0"/>
              </a:rPr>
              <a:t>		route-filter </a:t>
            </a:r>
            <a:r>
              <a:rPr lang="en-US" altLang="zh-TW" sz="1600" i="1" u="sng" smtClean="0">
                <a:latin typeface="Courier New" pitchFamily="49" charset="0"/>
              </a:rPr>
              <a:t>dest-prefix</a:t>
            </a:r>
            <a:r>
              <a:rPr lang="en-US" altLang="zh-TW" sz="1600" smtClean="0">
                <a:latin typeface="Courier New" pitchFamily="49" charset="0"/>
              </a:rPr>
              <a:t> </a:t>
            </a:r>
            <a:r>
              <a:rPr lang="en-US" altLang="zh-TW" sz="1600" i="1" u="sng" smtClean="0">
                <a:latin typeface="Courier New" pitchFamily="49" charset="0"/>
              </a:rPr>
              <a:t>match-type</a:t>
            </a:r>
            <a:r>
              <a:rPr lang="en-US" altLang="zh-TW" sz="1600" smtClean="0">
                <a:latin typeface="Courier New" pitchFamily="49" charset="0"/>
              </a:rPr>
              <a:t> </a:t>
            </a:r>
            <a:r>
              <a:rPr lang="en-US" altLang="zh-TW" sz="1600" i="1" smtClean="0">
                <a:latin typeface="Courier New" pitchFamily="49" charset="0"/>
              </a:rPr>
              <a:t>&lt;actions&gt;;</a:t>
            </a:r>
          </a:p>
          <a:p>
            <a:pPr marL="336550" indent="-336550">
              <a:lnSpc>
                <a:spcPct val="60000"/>
              </a:lnSpc>
              <a:buFont typeface="Wingdings" pitchFamily="2" charset="2"/>
              <a:buNone/>
            </a:pPr>
            <a:r>
              <a:rPr lang="en-US" altLang="zh-TW" sz="1600" i="1" smtClean="0">
                <a:latin typeface="Courier New" pitchFamily="49" charset="0"/>
              </a:rPr>
              <a:t>		</a:t>
            </a:r>
            <a:r>
              <a:rPr lang="en-US" altLang="zh-TW" sz="1600" smtClean="0">
                <a:latin typeface="Courier New" pitchFamily="49" charset="0"/>
              </a:rPr>
              <a:t>[…]</a:t>
            </a:r>
          </a:p>
          <a:p>
            <a:pPr marL="336550" indent="-336550">
              <a:lnSpc>
                <a:spcPct val="60000"/>
              </a:lnSpc>
              <a:buFont typeface="Wingdings" pitchFamily="2" charset="2"/>
              <a:buNone/>
            </a:pPr>
            <a:r>
              <a:rPr lang="en-US" altLang="zh-TW" sz="1600" smtClean="0">
                <a:solidFill>
                  <a:srgbClr val="FF3300"/>
                </a:solidFill>
                <a:latin typeface="Courier New" pitchFamily="49" charset="0"/>
              </a:rPr>
              <a:t>	</a:t>
            </a:r>
            <a:r>
              <a:rPr lang="en-US" altLang="zh-TW" sz="2000" smtClean="0">
                <a:latin typeface="Courier New" pitchFamily="49" charset="0"/>
              </a:rPr>
              <a:t>}</a:t>
            </a:r>
          </a:p>
          <a:p>
            <a:pPr marL="336550" indent="-336550">
              <a:lnSpc>
                <a:spcPct val="60000"/>
              </a:lnSpc>
              <a:buFont typeface="Wingdings" pitchFamily="2" charset="2"/>
              <a:buNone/>
            </a:pPr>
            <a:r>
              <a:rPr lang="en-US" altLang="zh-TW" sz="2000" smtClean="0">
                <a:latin typeface="Courier New" pitchFamily="49" charset="0"/>
              </a:rPr>
              <a:t>	</a:t>
            </a:r>
            <a:r>
              <a:rPr lang="en-US" altLang="zh-TW" sz="1600" i="1" smtClean="0">
                <a:latin typeface="Courier New" pitchFamily="49" charset="0"/>
              </a:rPr>
              <a:t>&lt;then actions&gt;</a:t>
            </a:r>
            <a:r>
              <a:rPr lang="en-US" altLang="zh-TW" sz="1600" smtClean="0">
                <a:latin typeface="Courier New" pitchFamily="49" charset="0"/>
              </a:rPr>
              <a:t>;</a:t>
            </a:r>
          </a:p>
          <a:p>
            <a:pPr marL="336550" indent="-336550">
              <a:lnSpc>
                <a:spcPct val="60000"/>
              </a:lnSpc>
              <a:buFont typeface="Wingdings" pitchFamily="2" charset="2"/>
              <a:buNone/>
            </a:pPr>
            <a:r>
              <a:rPr lang="en-US" altLang="zh-TW" sz="1600" smtClean="0">
                <a:latin typeface="Courier New" pitchFamily="49" charset="0"/>
              </a:rPr>
              <a:t>}</a:t>
            </a:r>
          </a:p>
          <a:p>
            <a:pPr marL="336550" indent="-336550"/>
            <a:r>
              <a:rPr lang="en-US" altLang="zh-TW" smtClean="0"/>
              <a:t>Only one route filter in al given term can be considered a match</a:t>
            </a:r>
          </a:p>
          <a:p>
            <a:pPr marL="801688" lvl="1" indent="-342900"/>
            <a:r>
              <a:rPr lang="en-US" altLang="zh-TW" smtClean="0"/>
              <a:t>Longest-match lookup is performed on the prefix being evaluated</a:t>
            </a:r>
          </a:p>
          <a:p>
            <a:pPr marL="336550" indent="-336550"/>
            <a:r>
              <a:rPr lang="en-US" altLang="zh-TW" smtClean="0"/>
              <a:t>If an action is specified to a route filter, it takes effect immediately</a:t>
            </a:r>
          </a:p>
          <a:p>
            <a:pPr marL="801688" lvl="1" indent="-342900"/>
            <a:r>
              <a:rPr lang="en-US" altLang="zh-TW" smtClean="0"/>
              <a:t>The global then portion of the term is ignored</a:t>
            </a:r>
          </a:p>
          <a:p>
            <a:pPr marL="1203325" lvl="2" indent="-285750"/>
            <a:r>
              <a:rPr lang="en-US" altLang="zh-TW" smtClean="0"/>
              <a:t>If specific actions are not defined, the then portion of the term is executed for matching prefixes</a:t>
            </a:r>
          </a:p>
        </p:txBody>
      </p:sp>
      <p:sp>
        <p:nvSpPr>
          <p:cNvPr id="822276" name="Text Box 4"/>
          <p:cNvSpPr txBox="1">
            <a:spLocks noChangeArrowheads="1"/>
          </p:cNvSpPr>
          <p:nvPr/>
        </p:nvSpPr>
        <p:spPr bwMode="gray">
          <a:xfrm>
            <a:off x="7294563" y="1412875"/>
            <a:ext cx="1697037"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tabLst>
                <a:tab pos="450850" algn="l"/>
                <a:tab pos="914400" algn="l"/>
                <a:tab pos="1366838" algn="l"/>
                <a:tab pos="1830388" algn="l"/>
                <a:tab pos="2281238" algn="l"/>
              </a:tabLst>
            </a:pPr>
            <a:r>
              <a:rPr kumimoji="0" lang="en-US" altLang="zh-TW" sz="2000" b="1">
                <a:solidFill>
                  <a:srgbClr val="DC0000"/>
                </a:solidFill>
                <a:latin typeface="Tahoma" pitchFamily="34" charset="0"/>
              </a:rPr>
              <a:t>  Longest- </a:t>
            </a:r>
          </a:p>
          <a:p>
            <a:pPr eaLnBrk="0" hangingPunct="0">
              <a:tabLst>
                <a:tab pos="450850" algn="l"/>
                <a:tab pos="914400" algn="l"/>
                <a:tab pos="1366838" algn="l"/>
                <a:tab pos="1830388" algn="l"/>
                <a:tab pos="2281238" algn="l"/>
              </a:tabLst>
            </a:pPr>
            <a:r>
              <a:rPr kumimoji="0" lang="en-US" altLang="zh-TW" sz="2000" b="1">
                <a:solidFill>
                  <a:srgbClr val="DC0000"/>
                </a:solidFill>
                <a:latin typeface="Tahoma" pitchFamily="34" charset="0"/>
              </a:rPr>
              <a:t>  Match </a:t>
            </a:r>
          </a:p>
          <a:p>
            <a:pPr eaLnBrk="0" hangingPunct="0">
              <a:tabLst>
                <a:tab pos="450850" algn="l"/>
                <a:tab pos="914400" algn="l"/>
                <a:tab pos="1366838" algn="l"/>
                <a:tab pos="1830388" algn="l"/>
                <a:tab pos="2281238" algn="l"/>
              </a:tabLst>
            </a:pPr>
            <a:r>
              <a:rPr kumimoji="0" lang="en-US" altLang="zh-TW" sz="2000" b="1">
                <a:solidFill>
                  <a:srgbClr val="DC0000"/>
                </a:solidFill>
                <a:latin typeface="Tahoma" pitchFamily="34" charset="0"/>
              </a:rPr>
              <a:t>  Lookup</a:t>
            </a:r>
            <a:endParaRPr kumimoji="0" lang="en-US" altLang="zh-TW" sz="2000" b="1">
              <a:solidFill>
                <a:srgbClr val="DC0000"/>
              </a:solidFill>
              <a:effectLst>
                <a:outerShdw blurRad="38100" dist="38100" dir="2700000" algn="tl">
                  <a:srgbClr val="C0C0C0"/>
                </a:outerShdw>
              </a:effectLst>
              <a:latin typeface="Tahoma" pitchFamily="34" charset="0"/>
            </a:endParaRPr>
          </a:p>
        </p:txBody>
      </p:sp>
      <p:grpSp>
        <p:nvGrpSpPr>
          <p:cNvPr id="246788" name="Group 5"/>
          <p:cNvGrpSpPr>
            <a:grpSpLocks/>
          </p:cNvGrpSpPr>
          <p:nvPr/>
        </p:nvGrpSpPr>
        <p:grpSpPr bwMode="auto">
          <a:xfrm>
            <a:off x="7175500" y="1614488"/>
            <a:ext cx="133350" cy="661987"/>
            <a:chOff x="3936" y="2256"/>
            <a:chExt cx="96" cy="250"/>
          </a:xfrm>
        </p:grpSpPr>
        <p:sp>
          <p:nvSpPr>
            <p:cNvPr id="822278" name="Line 6"/>
            <p:cNvSpPr>
              <a:spLocks noChangeShapeType="1"/>
            </p:cNvSpPr>
            <p:nvPr/>
          </p:nvSpPr>
          <p:spPr bwMode="gray">
            <a:xfrm>
              <a:off x="4019" y="2256"/>
              <a:ext cx="0" cy="250"/>
            </a:xfrm>
            <a:prstGeom prst="line">
              <a:avLst/>
            </a:prstGeom>
            <a:noFill/>
            <a:ln w="381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822279" name="Line 7"/>
            <p:cNvSpPr>
              <a:spLocks noChangeShapeType="1"/>
            </p:cNvSpPr>
            <p:nvPr/>
          </p:nvSpPr>
          <p:spPr bwMode="gray">
            <a:xfrm>
              <a:off x="3936" y="2256"/>
              <a:ext cx="96" cy="0"/>
            </a:xfrm>
            <a:prstGeom prst="line">
              <a:avLst/>
            </a:prstGeom>
            <a:noFill/>
            <a:ln w="381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822280" name="Line 8"/>
            <p:cNvSpPr>
              <a:spLocks noChangeShapeType="1"/>
            </p:cNvSpPr>
            <p:nvPr/>
          </p:nvSpPr>
          <p:spPr bwMode="gray">
            <a:xfrm>
              <a:off x="3936" y="2506"/>
              <a:ext cx="96" cy="0"/>
            </a:xfrm>
            <a:prstGeom prst="line">
              <a:avLst/>
            </a:prstGeom>
            <a:noFill/>
            <a:ln w="381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grpSp>
    </p:spTree>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Rectangle 2"/>
          <p:cNvSpPr>
            <a:spLocks noGrp="1" noChangeArrowheads="1"/>
          </p:cNvSpPr>
          <p:nvPr>
            <p:ph type="title"/>
          </p:nvPr>
        </p:nvSpPr>
        <p:spPr/>
        <p:txBody>
          <a:bodyPr/>
          <a:lstStyle/>
          <a:p>
            <a:pPr>
              <a:defRPr/>
            </a:pPr>
            <a:r>
              <a:rPr lang="en-US" altLang="zh-TW" smtClean="0"/>
              <a:t>Test Your Knowledge (1 of 2)</a:t>
            </a:r>
          </a:p>
        </p:txBody>
      </p:sp>
      <p:sp>
        <p:nvSpPr>
          <p:cNvPr id="824323" name="Rectangle 3"/>
          <p:cNvSpPr>
            <a:spLocks noGrp="1" noChangeArrowheads="1"/>
          </p:cNvSpPr>
          <p:nvPr>
            <p:ph type="body" idx="1"/>
          </p:nvPr>
        </p:nvSpPr>
        <p:spPr/>
        <p:txBody>
          <a:bodyPr/>
          <a:lstStyle/>
          <a:p>
            <a:pPr marL="57150" indent="0">
              <a:lnSpc>
                <a:spcPct val="90000"/>
              </a:lnSpc>
              <a:buFont typeface="Wingdings" charset="0"/>
              <a:buNone/>
              <a:tabLst>
                <a:tab pos="1371600" algn="l"/>
                <a:tab pos="1833563" algn="l"/>
                <a:tab pos="2279650" algn="l"/>
                <a:tab pos="2741613" algn="l"/>
              </a:tabLst>
              <a:defRPr/>
            </a:pPr>
            <a:r>
              <a:rPr lang="en-US" altLang="zh-TW" sz="2800" smtClean="0"/>
              <a:t>Which action is taken when 10.0.67.43/32 is evaluated by this policy?</a:t>
            </a:r>
          </a:p>
          <a:p>
            <a:pPr marL="57150" indent="0">
              <a:lnSpc>
                <a:spcPct val="90000"/>
              </a:lnSpc>
              <a:buFont typeface="Wingdings" charset="0"/>
              <a:buNone/>
              <a:tabLst>
                <a:tab pos="1371600" algn="l"/>
                <a:tab pos="1833563" algn="l"/>
                <a:tab pos="2279650" algn="l"/>
                <a:tab pos="2741613" algn="l"/>
              </a:tabLst>
              <a:defRPr/>
            </a:pPr>
            <a:r>
              <a:rPr lang="en-US" altLang="zh-TW" sz="1600" smtClean="0">
                <a:latin typeface="Courier New" charset="0"/>
              </a:rPr>
              <a:t>	</a:t>
            </a:r>
          </a:p>
          <a:p>
            <a:pPr marL="909638" lvl="1" indent="0">
              <a:lnSpc>
                <a:spcPct val="90000"/>
              </a:lnSpc>
              <a:buFont typeface="Wingdings" charset="0"/>
              <a:buNone/>
              <a:tabLst>
                <a:tab pos="1371600" algn="l"/>
                <a:tab pos="1833563" algn="l"/>
                <a:tab pos="2279650" algn="l"/>
                <a:tab pos="2741613" algn="l"/>
              </a:tabLst>
              <a:defRPr/>
            </a:pPr>
            <a:r>
              <a:rPr lang="en-US" altLang="zh-TW" sz="1800" smtClean="0">
                <a:latin typeface="Courier New" charset="0"/>
              </a:rPr>
              <a:t>policy-statement pop-quiz {</a:t>
            </a:r>
          </a:p>
          <a:p>
            <a:pPr marL="909638" lvl="1" indent="0">
              <a:lnSpc>
                <a:spcPct val="90000"/>
              </a:lnSpc>
              <a:buFont typeface="Wingdings" charset="0"/>
              <a:buNone/>
              <a:tabLst>
                <a:tab pos="1371600" algn="l"/>
                <a:tab pos="1833563" algn="l"/>
                <a:tab pos="2279650" algn="l"/>
                <a:tab pos="2741613" algn="l"/>
              </a:tabLst>
              <a:defRPr/>
            </a:pPr>
            <a:r>
              <a:rPr lang="en-US" altLang="zh-TW" sz="1800" smtClean="0">
                <a:latin typeface="Courier New" charset="0"/>
              </a:rPr>
              <a:t>	from {</a:t>
            </a:r>
          </a:p>
          <a:p>
            <a:pPr marL="909638" lvl="1" indent="0">
              <a:lnSpc>
                <a:spcPct val="90000"/>
              </a:lnSpc>
              <a:buFont typeface="Wingdings" charset="0"/>
              <a:buNone/>
              <a:tabLst>
                <a:tab pos="1371600" algn="l"/>
                <a:tab pos="1833563" algn="l"/>
                <a:tab pos="2279650" algn="l"/>
                <a:tab pos="2741613" algn="l"/>
              </a:tabLst>
              <a:defRPr/>
            </a:pPr>
            <a:r>
              <a:rPr lang="en-US" altLang="zh-TW" sz="1800" smtClean="0">
                <a:latin typeface="Courier New" charset="0"/>
              </a:rPr>
              <a:t>		route-filter 10.0.0.0/16 orlonger accept;</a:t>
            </a:r>
          </a:p>
          <a:p>
            <a:pPr marL="909638" lvl="1" indent="0">
              <a:lnSpc>
                <a:spcPct val="90000"/>
              </a:lnSpc>
              <a:buFont typeface="Wingdings" charset="0"/>
              <a:buNone/>
              <a:tabLst>
                <a:tab pos="1371600" algn="l"/>
                <a:tab pos="1833563" algn="l"/>
                <a:tab pos="2279650" algn="l"/>
                <a:tab pos="2741613" algn="l"/>
              </a:tabLst>
              <a:defRPr/>
            </a:pPr>
            <a:r>
              <a:rPr lang="en-US" altLang="zh-TW" sz="1800" smtClean="0">
                <a:latin typeface="Courier New" charset="0"/>
              </a:rPr>
              <a:t>		route-filter 10.0.67.0/24 orlonger;</a:t>
            </a:r>
          </a:p>
          <a:p>
            <a:pPr marL="909638" lvl="1" indent="0">
              <a:lnSpc>
                <a:spcPct val="90000"/>
              </a:lnSpc>
              <a:buFont typeface="Wingdings" charset="0"/>
              <a:buNone/>
              <a:tabLst>
                <a:tab pos="1371600" algn="l"/>
                <a:tab pos="1833563" algn="l"/>
                <a:tab pos="2279650" algn="l"/>
                <a:tab pos="2741613" algn="l"/>
              </a:tabLst>
              <a:defRPr/>
            </a:pPr>
            <a:r>
              <a:rPr lang="en-US" altLang="zh-TW" sz="1800" smtClean="0">
                <a:latin typeface="Courier New" charset="0"/>
              </a:rPr>
              <a:t>		route-filter 10.0.0.0/8 orlonger reject;</a:t>
            </a:r>
          </a:p>
          <a:p>
            <a:pPr marL="909638" lvl="1" indent="0">
              <a:lnSpc>
                <a:spcPct val="90000"/>
              </a:lnSpc>
              <a:buFont typeface="Wingdings" charset="0"/>
              <a:buNone/>
              <a:tabLst>
                <a:tab pos="1371600" algn="l"/>
                <a:tab pos="1833563" algn="l"/>
                <a:tab pos="2279650" algn="l"/>
                <a:tab pos="2741613" algn="l"/>
              </a:tabLst>
              <a:defRPr/>
            </a:pPr>
            <a:r>
              <a:rPr lang="en-US" altLang="zh-TW" sz="1800" smtClean="0">
                <a:latin typeface="Courier New" charset="0"/>
              </a:rPr>
              <a:t>	}</a:t>
            </a:r>
          </a:p>
          <a:p>
            <a:pPr marL="909638" lvl="1" indent="0">
              <a:lnSpc>
                <a:spcPct val="90000"/>
              </a:lnSpc>
              <a:buFont typeface="Wingdings" charset="0"/>
              <a:buNone/>
              <a:tabLst>
                <a:tab pos="1371600" algn="l"/>
                <a:tab pos="1833563" algn="l"/>
                <a:tab pos="2279650" algn="l"/>
                <a:tab pos="2741613" algn="l"/>
              </a:tabLst>
              <a:defRPr/>
            </a:pPr>
            <a:r>
              <a:rPr lang="en-US" altLang="zh-TW" sz="1800" smtClean="0">
                <a:latin typeface="Courier New" charset="0"/>
              </a:rPr>
              <a:t>	then {</a:t>
            </a:r>
          </a:p>
          <a:p>
            <a:pPr marL="909638" lvl="1" indent="0">
              <a:lnSpc>
                <a:spcPct val="90000"/>
              </a:lnSpc>
              <a:buFont typeface="Wingdings" charset="0"/>
              <a:buNone/>
              <a:tabLst>
                <a:tab pos="1371600" algn="l"/>
                <a:tab pos="1833563" algn="l"/>
                <a:tab pos="2279650" algn="l"/>
                <a:tab pos="2741613" algn="l"/>
              </a:tabLst>
              <a:defRPr/>
            </a:pPr>
            <a:r>
              <a:rPr lang="en-US" altLang="zh-TW" sz="1800" smtClean="0">
                <a:latin typeface="Courier New" charset="0"/>
              </a:rPr>
              <a:t>		metric 10;</a:t>
            </a:r>
          </a:p>
          <a:p>
            <a:pPr marL="909638" lvl="1" indent="0">
              <a:lnSpc>
                <a:spcPct val="90000"/>
              </a:lnSpc>
              <a:buFont typeface="Wingdings" charset="0"/>
              <a:buNone/>
              <a:tabLst>
                <a:tab pos="1371600" algn="l"/>
                <a:tab pos="1833563" algn="l"/>
                <a:tab pos="2279650" algn="l"/>
                <a:tab pos="2741613" algn="l"/>
              </a:tabLst>
              <a:defRPr/>
            </a:pPr>
            <a:r>
              <a:rPr lang="en-US" altLang="zh-TW" sz="1800" smtClean="0">
                <a:latin typeface="Courier New" charset="0"/>
              </a:rPr>
              <a:t>		accept;</a:t>
            </a:r>
          </a:p>
          <a:p>
            <a:pPr marL="909638" lvl="1" indent="0">
              <a:lnSpc>
                <a:spcPct val="90000"/>
              </a:lnSpc>
              <a:buFont typeface="Wingdings" charset="0"/>
              <a:buNone/>
              <a:tabLst>
                <a:tab pos="1371600" algn="l"/>
                <a:tab pos="1833563" algn="l"/>
                <a:tab pos="2279650" algn="l"/>
                <a:tab pos="2741613" algn="l"/>
              </a:tabLst>
              <a:defRPr/>
            </a:pPr>
            <a:r>
              <a:rPr lang="en-US" altLang="zh-TW" sz="1800" smtClean="0">
                <a:latin typeface="Courier New" charset="0"/>
              </a:rPr>
              <a:t>	}</a:t>
            </a:r>
          </a:p>
          <a:p>
            <a:pPr marL="909638" lvl="1" indent="0">
              <a:lnSpc>
                <a:spcPct val="90000"/>
              </a:lnSpc>
              <a:buFont typeface="Wingdings" charset="0"/>
              <a:buNone/>
              <a:tabLst>
                <a:tab pos="1371600" algn="l"/>
                <a:tab pos="1833563" algn="l"/>
                <a:tab pos="2279650" algn="l"/>
                <a:tab pos="2741613" algn="l"/>
              </a:tabLst>
              <a:defRPr/>
            </a:pPr>
            <a:r>
              <a:rPr lang="en-US" altLang="zh-TW" sz="1800" smtClean="0">
                <a:latin typeface="Courier New" charset="0"/>
              </a:rPr>
              <a:t>}</a:t>
            </a:r>
          </a:p>
        </p:txBody>
      </p:sp>
    </p:spTree>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p:txBody>
          <a:bodyPr/>
          <a:lstStyle/>
          <a:p>
            <a:pPr>
              <a:defRPr/>
            </a:pPr>
            <a:r>
              <a:rPr lang="en-US" altLang="zh-TW" smtClean="0"/>
              <a:t>Test Your Knowledge (2 of 2)</a:t>
            </a:r>
          </a:p>
        </p:txBody>
      </p:sp>
      <p:sp>
        <p:nvSpPr>
          <p:cNvPr id="826371" name="Rectangle 3"/>
          <p:cNvSpPr>
            <a:spLocks noGrp="1" noChangeArrowheads="1"/>
          </p:cNvSpPr>
          <p:nvPr>
            <p:ph type="body" idx="1"/>
          </p:nvPr>
        </p:nvSpPr>
        <p:spPr/>
        <p:txBody>
          <a:bodyPr/>
          <a:lstStyle/>
          <a:p>
            <a:pPr marL="57150" indent="0">
              <a:lnSpc>
                <a:spcPct val="90000"/>
              </a:lnSpc>
              <a:buFont typeface="Wingdings" pitchFamily="2" charset="2"/>
              <a:buNone/>
              <a:tabLst>
                <a:tab pos="1371600" algn="l"/>
                <a:tab pos="1833563" algn="l"/>
                <a:tab pos="2279650" algn="l"/>
                <a:tab pos="2741613" algn="l"/>
              </a:tabLst>
            </a:pPr>
            <a:r>
              <a:rPr lang="en-US" altLang="zh-TW" sz="2800" smtClean="0"/>
              <a:t>Which action is taken when 10.0.55.2/32 is evaluated by this policy?</a:t>
            </a:r>
          </a:p>
          <a:p>
            <a:pPr marL="57150" indent="0">
              <a:lnSpc>
                <a:spcPct val="90000"/>
              </a:lnSpc>
              <a:buFont typeface="Wingdings" pitchFamily="2" charset="2"/>
              <a:buNone/>
              <a:tabLst>
                <a:tab pos="1371600" algn="l"/>
                <a:tab pos="1833563" algn="l"/>
                <a:tab pos="2279650" algn="l"/>
                <a:tab pos="2741613" algn="l"/>
              </a:tabLst>
            </a:pPr>
            <a:r>
              <a:rPr lang="en-US" altLang="zh-TW" sz="1600" smtClean="0">
                <a:latin typeface="Courier New" pitchFamily="49" charset="0"/>
              </a:rPr>
              <a:t>	</a:t>
            </a:r>
          </a:p>
          <a:p>
            <a:pPr marL="909638" lvl="1" indent="0">
              <a:lnSpc>
                <a:spcPct val="90000"/>
              </a:lnSpc>
              <a:buFont typeface="Wingdings" pitchFamily="2" charset="2"/>
              <a:buNone/>
              <a:tabLst>
                <a:tab pos="1371600" algn="l"/>
                <a:tab pos="1833563" algn="l"/>
                <a:tab pos="2279650" algn="l"/>
                <a:tab pos="2741613" algn="l"/>
              </a:tabLst>
            </a:pPr>
            <a:r>
              <a:rPr lang="en-US" altLang="zh-TW" sz="1800" smtClean="0">
                <a:latin typeface="Courier New" pitchFamily="49" charset="0"/>
              </a:rPr>
              <a:t>policy-statement pop-quiz {</a:t>
            </a:r>
            <a:endParaRPr lang="en-US" altLang="zh-TW" sz="1800" b="0" smtClean="0">
              <a:latin typeface="Courier New" pitchFamily="49" charset="0"/>
            </a:endParaRPr>
          </a:p>
          <a:p>
            <a:pPr marL="909638" lvl="1" indent="0">
              <a:lnSpc>
                <a:spcPct val="90000"/>
              </a:lnSpc>
              <a:buFont typeface="Wingdings" pitchFamily="2" charset="2"/>
              <a:buNone/>
              <a:tabLst>
                <a:tab pos="1371600" algn="l"/>
                <a:tab pos="1833563" algn="l"/>
                <a:tab pos="2279650" algn="l"/>
                <a:tab pos="2741613" algn="l"/>
              </a:tabLst>
            </a:pPr>
            <a:r>
              <a:rPr lang="en-US" altLang="zh-TW" sz="1800" smtClean="0">
                <a:latin typeface="Courier New" pitchFamily="49" charset="0"/>
              </a:rPr>
              <a:t>	from {</a:t>
            </a:r>
          </a:p>
          <a:p>
            <a:pPr marL="909638" lvl="1" indent="0">
              <a:lnSpc>
                <a:spcPct val="90000"/>
              </a:lnSpc>
              <a:buFont typeface="Wingdings" pitchFamily="2" charset="2"/>
              <a:buNone/>
              <a:tabLst>
                <a:tab pos="1371600" algn="l"/>
                <a:tab pos="1833563" algn="l"/>
                <a:tab pos="2279650" algn="l"/>
                <a:tab pos="2741613" algn="l"/>
              </a:tabLst>
            </a:pPr>
            <a:r>
              <a:rPr lang="en-US" altLang="zh-TW" sz="1800" smtClean="0">
                <a:latin typeface="Courier New" pitchFamily="49" charset="0"/>
              </a:rPr>
              <a:t>		route-filter 10.0.0.0/16 orlonger accept;</a:t>
            </a:r>
          </a:p>
          <a:p>
            <a:pPr marL="909638" lvl="1" indent="0">
              <a:lnSpc>
                <a:spcPct val="90000"/>
              </a:lnSpc>
              <a:buFont typeface="Wingdings" pitchFamily="2" charset="2"/>
              <a:buNone/>
              <a:tabLst>
                <a:tab pos="1371600" algn="l"/>
                <a:tab pos="1833563" algn="l"/>
                <a:tab pos="2279650" algn="l"/>
                <a:tab pos="2741613" algn="l"/>
              </a:tabLst>
            </a:pPr>
            <a:r>
              <a:rPr lang="en-US" altLang="zh-TW" sz="1800" smtClean="0">
                <a:latin typeface="Courier New" pitchFamily="49" charset="0"/>
              </a:rPr>
              <a:t>		route-filter 10.0.67.0/24 orlonger;</a:t>
            </a:r>
          </a:p>
          <a:p>
            <a:pPr marL="909638" lvl="1" indent="0">
              <a:lnSpc>
                <a:spcPct val="90000"/>
              </a:lnSpc>
              <a:buFont typeface="Wingdings" pitchFamily="2" charset="2"/>
              <a:buNone/>
              <a:tabLst>
                <a:tab pos="1371600" algn="l"/>
                <a:tab pos="1833563" algn="l"/>
                <a:tab pos="2279650" algn="l"/>
                <a:tab pos="2741613" algn="l"/>
              </a:tabLst>
            </a:pPr>
            <a:r>
              <a:rPr lang="en-US" altLang="zh-TW" sz="1800" smtClean="0">
                <a:latin typeface="Courier New" pitchFamily="49" charset="0"/>
              </a:rPr>
              <a:t>		route-filter 10.0.0.0/8 orlonger reject;</a:t>
            </a:r>
          </a:p>
          <a:p>
            <a:pPr marL="909638" lvl="1" indent="0">
              <a:lnSpc>
                <a:spcPct val="90000"/>
              </a:lnSpc>
              <a:buFont typeface="Wingdings" pitchFamily="2" charset="2"/>
              <a:buNone/>
              <a:tabLst>
                <a:tab pos="1371600" algn="l"/>
                <a:tab pos="1833563" algn="l"/>
                <a:tab pos="2279650" algn="l"/>
                <a:tab pos="2741613" algn="l"/>
              </a:tabLst>
            </a:pPr>
            <a:r>
              <a:rPr lang="en-US" altLang="zh-TW" sz="1800" smtClean="0">
                <a:latin typeface="Courier New" pitchFamily="49" charset="0"/>
              </a:rPr>
              <a:t>	}</a:t>
            </a:r>
          </a:p>
          <a:p>
            <a:pPr marL="909638" lvl="1" indent="0">
              <a:lnSpc>
                <a:spcPct val="90000"/>
              </a:lnSpc>
              <a:buFont typeface="Wingdings" pitchFamily="2" charset="2"/>
              <a:buNone/>
              <a:tabLst>
                <a:tab pos="1371600" algn="l"/>
                <a:tab pos="1833563" algn="l"/>
                <a:tab pos="2279650" algn="l"/>
                <a:tab pos="2741613" algn="l"/>
              </a:tabLst>
            </a:pPr>
            <a:r>
              <a:rPr lang="en-US" altLang="zh-TW" sz="1800" smtClean="0">
                <a:latin typeface="Courier New" pitchFamily="49" charset="0"/>
              </a:rPr>
              <a:t>	then {</a:t>
            </a:r>
          </a:p>
          <a:p>
            <a:pPr marL="909638" lvl="1" indent="0">
              <a:lnSpc>
                <a:spcPct val="90000"/>
              </a:lnSpc>
              <a:buFont typeface="Wingdings" pitchFamily="2" charset="2"/>
              <a:buNone/>
              <a:tabLst>
                <a:tab pos="1371600" algn="l"/>
                <a:tab pos="1833563" algn="l"/>
                <a:tab pos="2279650" algn="l"/>
                <a:tab pos="2741613" algn="l"/>
              </a:tabLst>
            </a:pPr>
            <a:r>
              <a:rPr lang="en-US" altLang="zh-TW" sz="1800" smtClean="0">
                <a:latin typeface="Courier New" pitchFamily="49" charset="0"/>
              </a:rPr>
              <a:t>		metric 10;</a:t>
            </a:r>
          </a:p>
          <a:p>
            <a:pPr marL="909638" lvl="1" indent="0">
              <a:lnSpc>
                <a:spcPct val="90000"/>
              </a:lnSpc>
              <a:buFont typeface="Wingdings" pitchFamily="2" charset="2"/>
              <a:buNone/>
              <a:tabLst>
                <a:tab pos="1371600" algn="l"/>
                <a:tab pos="1833563" algn="l"/>
                <a:tab pos="2279650" algn="l"/>
                <a:tab pos="2741613" algn="l"/>
              </a:tabLst>
            </a:pPr>
            <a:r>
              <a:rPr lang="en-US" altLang="zh-TW" sz="1800" smtClean="0">
                <a:latin typeface="Courier New" pitchFamily="49" charset="0"/>
              </a:rPr>
              <a:t>		accept;</a:t>
            </a:r>
          </a:p>
          <a:p>
            <a:pPr marL="909638" lvl="1" indent="0">
              <a:lnSpc>
                <a:spcPct val="90000"/>
              </a:lnSpc>
              <a:buFont typeface="Wingdings" pitchFamily="2" charset="2"/>
              <a:buNone/>
              <a:tabLst>
                <a:tab pos="1371600" algn="l"/>
                <a:tab pos="1833563" algn="l"/>
                <a:tab pos="2279650" algn="l"/>
                <a:tab pos="2741613" algn="l"/>
              </a:tabLst>
            </a:pPr>
            <a:r>
              <a:rPr lang="en-US" altLang="zh-TW" sz="1800" smtClean="0">
                <a:latin typeface="Courier New" pitchFamily="49" charset="0"/>
              </a:rPr>
              <a:t>	}</a:t>
            </a:r>
          </a:p>
          <a:p>
            <a:pPr marL="909638" lvl="1" indent="0">
              <a:lnSpc>
                <a:spcPct val="90000"/>
              </a:lnSpc>
              <a:buFont typeface="Wingdings" pitchFamily="2" charset="2"/>
              <a:buNone/>
              <a:tabLst>
                <a:tab pos="1371600" algn="l"/>
                <a:tab pos="1833563" algn="l"/>
                <a:tab pos="2279650" algn="l"/>
                <a:tab pos="2741613" algn="l"/>
              </a:tabLst>
            </a:pPr>
            <a:r>
              <a:rPr lang="en-US" altLang="zh-TW" sz="1800" smtClean="0">
                <a:latin typeface="Courier New" pitchFamily="49" charset="0"/>
              </a:rPr>
              <a:t>}</a:t>
            </a:r>
          </a:p>
        </p:txBody>
      </p:sp>
    </p:spTree>
  </p:cSld>
  <p:clrMapOvr>
    <a:masterClrMapping/>
  </p:clrMapOvr>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Rectangle 2"/>
          <p:cNvSpPr>
            <a:spLocks noGrp="1" noChangeArrowheads="1"/>
          </p:cNvSpPr>
          <p:nvPr>
            <p:ph type="title"/>
          </p:nvPr>
        </p:nvSpPr>
        <p:spPr/>
        <p:txBody>
          <a:bodyPr/>
          <a:lstStyle/>
          <a:p>
            <a:pPr>
              <a:defRPr/>
            </a:pPr>
            <a:r>
              <a:rPr lang="en-US" altLang="zh-TW" smtClean="0"/>
              <a:t>Monitoring policy operation</a:t>
            </a:r>
          </a:p>
        </p:txBody>
      </p:sp>
      <p:sp>
        <p:nvSpPr>
          <p:cNvPr id="828419" name="Rectangle 3"/>
          <p:cNvSpPr>
            <a:spLocks noGrp="1" noChangeArrowheads="1"/>
          </p:cNvSpPr>
          <p:nvPr>
            <p:ph type="body" sz="half" idx="1"/>
          </p:nvPr>
        </p:nvSpPr>
        <p:spPr>
          <a:xfrm>
            <a:off x="304800" y="1241425"/>
            <a:ext cx="8589963" cy="5064125"/>
          </a:xfrm>
        </p:spPr>
        <p:txBody>
          <a:bodyPr/>
          <a:lstStyle/>
          <a:p>
            <a:pPr>
              <a:buFont typeface="Wingdings" charset="0"/>
              <a:buChar char="u"/>
              <a:defRPr/>
            </a:pPr>
            <a:r>
              <a:rPr lang="en-US" altLang="zh-TW" smtClean="0"/>
              <a:t>The show route receive-protocol and show route advertising-protocol commands:</a:t>
            </a:r>
          </a:p>
          <a:p>
            <a:pPr lvl="1">
              <a:buFont typeface="Wingdings" charset="0"/>
              <a:buChar char="v"/>
              <a:defRPr/>
            </a:pPr>
            <a:r>
              <a:rPr lang="en-US" altLang="zh-TW" smtClean="0"/>
              <a:t>Display routing updates received before import and after export policy processing, respectively</a:t>
            </a:r>
          </a:p>
        </p:txBody>
      </p:sp>
      <p:sp>
        <p:nvSpPr>
          <p:cNvPr id="828420" name="Line 4"/>
          <p:cNvSpPr>
            <a:spLocks noChangeShapeType="1"/>
          </p:cNvSpPr>
          <p:nvPr/>
        </p:nvSpPr>
        <p:spPr bwMode="gray">
          <a:xfrm>
            <a:off x="4703763" y="4092575"/>
            <a:ext cx="2209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828421" name="Line 5"/>
          <p:cNvSpPr>
            <a:spLocks noChangeShapeType="1"/>
          </p:cNvSpPr>
          <p:nvPr/>
        </p:nvSpPr>
        <p:spPr bwMode="gray">
          <a:xfrm>
            <a:off x="4703763" y="3898900"/>
            <a:ext cx="2209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828422" name="Text Box 6"/>
          <p:cNvSpPr txBox="1">
            <a:spLocks noChangeArrowheads="1"/>
          </p:cNvSpPr>
          <p:nvPr/>
        </p:nvSpPr>
        <p:spPr bwMode="auto">
          <a:xfrm>
            <a:off x="414338" y="3254375"/>
            <a:ext cx="1108075" cy="314325"/>
          </a:xfrm>
          <a:prstGeom prst="rect">
            <a:avLst/>
          </a:prstGeom>
          <a:solidFill>
            <a:schemeClr val="hlink"/>
          </a:solidFill>
          <a:ln w="9525" cap="rnd">
            <a:solidFill>
              <a:schemeClr val="tx1"/>
            </a:solidFill>
            <a:prstDash val="sys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lgn="ctr" eaLnBrk="0" hangingPunct="0"/>
            <a:r>
              <a:rPr kumimoji="0" lang="en-US" altLang="zh-TW" sz="1400" b="1">
                <a:latin typeface="Tahoma" pitchFamily="34" charset="0"/>
              </a:rPr>
              <a:t>Neighbors</a:t>
            </a:r>
            <a:endParaRPr kumimoji="0" lang="en-US" altLang="zh-TW" sz="1400" b="1">
              <a:latin typeface="Times New Roman" pitchFamily="18" charset="0"/>
            </a:endParaRPr>
          </a:p>
        </p:txBody>
      </p:sp>
      <p:sp>
        <p:nvSpPr>
          <p:cNvPr id="828423" name="Text Box 7"/>
          <p:cNvSpPr txBox="1">
            <a:spLocks noChangeArrowheads="1"/>
          </p:cNvSpPr>
          <p:nvPr/>
        </p:nvSpPr>
        <p:spPr bwMode="auto">
          <a:xfrm>
            <a:off x="501650" y="4511675"/>
            <a:ext cx="939800" cy="314325"/>
          </a:xfrm>
          <a:prstGeom prst="rect">
            <a:avLst/>
          </a:prstGeom>
          <a:solidFill>
            <a:schemeClr val="hlink"/>
          </a:solidFill>
          <a:ln w="9525" cap="rnd">
            <a:solidFill>
              <a:schemeClr val="tx1"/>
            </a:solidFill>
            <a:prstDash val="sys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lgn="ctr" eaLnBrk="0" hangingPunct="0"/>
            <a:r>
              <a:rPr kumimoji="0" lang="en-US" altLang="zh-TW" sz="1400" b="1">
                <a:latin typeface="Tahoma" pitchFamily="34" charset="0"/>
              </a:rPr>
              <a:t>Protocol</a:t>
            </a:r>
            <a:endParaRPr kumimoji="0" lang="en-US" altLang="zh-TW" sz="1400" b="1">
              <a:latin typeface="Times New Roman" pitchFamily="18" charset="0"/>
            </a:endParaRPr>
          </a:p>
        </p:txBody>
      </p:sp>
      <p:sp>
        <p:nvSpPr>
          <p:cNvPr id="828424" name="Text Box 8"/>
          <p:cNvSpPr txBox="1">
            <a:spLocks noChangeArrowheads="1"/>
          </p:cNvSpPr>
          <p:nvPr/>
        </p:nvSpPr>
        <p:spPr bwMode="auto">
          <a:xfrm>
            <a:off x="3846513" y="3736975"/>
            <a:ext cx="900112" cy="527050"/>
          </a:xfrm>
          <a:prstGeom prst="rect">
            <a:avLst/>
          </a:prstGeom>
          <a:solidFill>
            <a:schemeClr val="hlink"/>
          </a:solidFill>
          <a:ln w="9525" cap="rnd">
            <a:solidFill>
              <a:schemeClr val="tx1"/>
            </a:solidFill>
            <a:prstDash val="sys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lgn="ctr" eaLnBrk="0" hangingPunct="0"/>
            <a:r>
              <a:rPr kumimoji="0" lang="en-US" altLang="zh-TW" sz="1400" b="1">
                <a:latin typeface="Tahoma" pitchFamily="34" charset="0"/>
              </a:rPr>
              <a:t>Routing</a:t>
            </a:r>
            <a:br>
              <a:rPr kumimoji="0" lang="en-US" altLang="zh-TW" sz="1400" b="1">
                <a:latin typeface="Tahoma" pitchFamily="34" charset="0"/>
              </a:rPr>
            </a:br>
            <a:r>
              <a:rPr kumimoji="0" lang="en-US" altLang="zh-TW" sz="1400" b="1">
                <a:latin typeface="Tahoma" pitchFamily="34" charset="0"/>
              </a:rPr>
              <a:t>Table</a:t>
            </a:r>
            <a:endParaRPr kumimoji="0" lang="en-US" altLang="zh-TW" sz="1400" b="1">
              <a:latin typeface="Times New Roman" pitchFamily="18" charset="0"/>
            </a:endParaRPr>
          </a:p>
        </p:txBody>
      </p:sp>
      <p:sp>
        <p:nvSpPr>
          <p:cNvPr id="828425" name="Text Box 9"/>
          <p:cNvSpPr txBox="1">
            <a:spLocks noChangeArrowheads="1"/>
          </p:cNvSpPr>
          <p:nvPr/>
        </p:nvSpPr>
        <p:spPr bwMode="auto">
          <a:xfrm>
            <a:off x="7065963" y="3254375"/>
            <a:ext cx="1108075" cy="314325"/>
          </a:xfrm>
          <a:prstGeom prst="rect">
            <a:avLst/>
          </a:prstGeom>
          <a:solidFill>
            <a:schemeClr val="hlink"/>
          </a:solidFill>
          <a:ln w="9525" cap="rnd">
            <a:solidFill>
              <a:schemeClr val="tx1"/>
            </a:solidFill>
            <a:prstDash val="sys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lgn="ctr" eaLnBrk="0" hangingPunct="0"/>
            <a:r>
              <a:rPr kumimoji="0" lang="en-US" altLang="zh-TW" sz="1400" b="1">
                <a:latin typeface="Tahoma" pitchFamily="34" charset="0"/>
              </a:rPr>
              <a:t>Neighbors</a:t>
            </a:r>
            <a:endParaRPr kumimoji="0" lang="en-US" altLang="zh-TW" sz="1400" b="1">
              <a:latin typeface="Times New Roman" pitchFamily="18" charset="0"/>
            </a:endParaRPr>
          </a:p>
        </p:txBody>
      </p:sp>
      <p:sp>
        <p:nvSpPr>
          <p:cNvPr id="828426" name="Text Box 10"/>
          <p:cNvSpPr txBox="1">
            <a:spLocks noChangeArrowheads="1"/>
          </p:cNvSpPr>
          <p:nvPr/>
        </p:nvSpPr>
        <p:spPr bwMode="auto">
          <a:xfrm>
            <a:off x="7154863" y="4511675"/>
            <a:ext cx="939800" cy="314325"/>
          </a:xfrm>
          <a:prstGeom prst="rect">
            <a:avLst/>
          </a:prstGeom>
          <a:solidFill>
            <a:schemeClr val="hlink"/>
          </a:solidFill>
          <a:ln w="9525" cap="rnd">
            <a:solidFill>
              <a:schemeClr val="tx1"/>
            </a:solidFill>
            <a:prstDash val="sys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lgn="ctr" eaLnBrk="0" hangingPunct="0"/>
            <a:r>
              <a:rPr kumimoji="0" lang="en-US" altLang="zh-TW" sz="1400" b="1">
                <a:latin typeface="Tahoma" pitchFamily="34" charset="0"/>
              </a:rPr>
              <a:t>Protocol</a:t>
            </a:r>
            <a:endParaRPr kumimoji="0" lang="en-US" altLang="zh-TW" sz="1400" b="1">
              <a:latin typeface="Times New Roman" pitchFamily="18" charset="0"/>
            </a:endParaRPr>
          </a:p>
        </p:txBody>
      </p:sp>
      <p:cxnSp>
        <p:nvCxnSpPr>
          <p:cNvPr id="828427" name="AutoShape 11"/>
          <p:cNvCxnSpPr>
            <a:cxnSpLocks noChangeShapeType="1"/>
            <a:stCxn id="828422" idx="2"/>
            <a:endCxn id="828434" idx="0"/>
          </p:cNvCxnSpPr>
          <p:nvPr/>
        </p:nvCxnSpPr>
        <p:spPr bwMode="auto">
          <a:xfrm rot="16200000" flipH="1">
            <a:off x="1172369" y="3364706"/>
            <a:ext cx="330200" cy="738188"/>
          </a:xfrm>
          <a:prstGeom prst="curvedConnector3">
            <a:avLst>
              <a:gd name="adj1" fmla="val 99995"/>
            </a:avLst>
          </a:prstGeom>
          <a:noFill/>
          <a:ln w="9525" cap="sq">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828428" name="AutoShape 12"/>
          <p:cNvCxnSpPr>
            <a:cxnSpLocks noChangeShapeType="1"/>
            <a:stCxn id="828423" idx="0"/>
            <a:endCxn id="828433" idx="0"/>
          </p:cNvCxnSpPr>
          <p:nvPr/>
        </p:nvCxnSpPr>
        <p:spPr bwMode="auto">
          <a:xfrm rot="16200000">
            <a:off x="1135857" y="3928268"/>
            <a:ext cx="419100" cy="747713"/>
          </a:xfrm>
          <a:prstGeom prst="curvedConnector3">
            <a:avLst>
              <a:gd name="adj1" fmla="val 96968"/>
            </a:avLst>
          </a:prstGeom>
          <a:noFill/>
          <a:ln w="9525" cap="sq">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828429" name="Text Box 13"/>
          <p:cNvSpPr txBox="1">
            <a:spLocks noChangeArrowheads="1"/>
          </p:cNvSpPr>
          <p:nvPr/>
        </p:nvSpPr>
        <p:spPr bwMode="auto">
          <a:xfrm>
            <a:off x="3100388" y="3068638"/>
            <a:ext cx="766762"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lgn="ctr" eaLnBrk="0" hangingPunct="0"/>
            <a:r>
              <a:rPr kumimoji="0" lang="en-US" altLang="zh-TW" sz="1200" b="1">
                <a:latin typeface="Tahoma" pitchFamily="34" charset="0"/>
              </a:rPr>
              <a:t>Import </a:t>
            </a:r>
          </a:p>
          <a:p>
            <a:pPr algn="ctr" eaLnBrk="0" hangingPunct="0"/>
            <a:r>
              <a:rPr kumimoji="0" lang="en-US" altLang="zh-TW" sz="1200" b="1">
                <a:latin typeface="Tahoma" pitchFamily="34" charset="0"/>
              </a:rPr>
              <a:t>Policy</a:t>
            </a:r>
            <a:endParaRPr kumimoji="0" lang="en-US" altLang="zh-TW" sz="1600" b="1">
              <a:latin typeface="Tahoma" pitchFamily="34" charset="0"/>
            </a:endParaRPr>
          </a:p>
        </p:txBody>
      </p:sp>
      <p:sp>
        <p:nvSpPr>
          <p:cNvPr id="828430" name="Text Box 14"/>
          <p:cNvSpPr txBox="1">
            <a:spLocks noChangeArrowheads="1"/>
          </p:cNvSpPr>
          <p:nvPr/>
        </p:nvSpPr>
        <p:spPr bwMode="auto">
          <a:xfrm>
            <a:off x="441325" y="3838575"/>
            <a:ext cx="80962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lgn="ctr" eaLnBrk="0" hangingPunct="0">
              <a:defRPr/>
            </a:pPr>
            <a:r>
              <a:rPr kumimoji="0" lang="en-US" altLang="zh-TW" sz="1400" b="1">
                <a:latin typeface="Tahoma" charset="0"/>
                <a:ea typeface="新細明體" charset="0"/>
              </a:rPr>
              <a:t>Routes</a:t>
            </a:r>
          </a:p>
        </p:txBody>
      </p:sp>
      <p:sp>
        <p:nvSpPr>
          <p:cNvPr id="828431" name="Text Box 15"/>
          <p:cNvSpPr txBox="1">
            <a:spLocks noChangeArrowheads="1"/>
          </p:cNvSpPr>
          <p:nvPr/>
        </p:nvSpPr>
        <p:spPr bwMode="auto">
          <a:xfrm>
            <a:off x="7339013" y="3838575"/>
            <a:ext cx="80962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lgn="ctr" eaLnBrk="0" hangingPunct="0">
              <a:defRPr/>
            </a:pPr>
            <a:r>
              <a:rPr kumimoji="0" lang="en-US" altLang="zh-TW" sz="1400" b="1">
                <a:latin typeface="Tahoma" charset="0"/>
                <a:ea typeface="新細明體" charset="0"/>
              </a:rPr>
              <a:t>Routes</a:t>
            </a:r>
          </a:p>
        </p:txBody>
      </p:sp>
      <p:sp>
        <p:nvSpPr>
          <p:cNvPr id="828432" name="Text Box 16"/>
          <p:cNvSpPr txBox="1">
            <a:spLocks noChangeArrowheads="1"/>
          </p:cNvSpPr>
          <p:nvPr/>
        </p:nvSpPr>
        <p:spPr bwMode="auto">
          <a:xfrm>
            <a:off x="611188" y="5572125"/>
            <a:ext cx="316547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kumimoji="0" lang="en-US" altLang="zh-TW" sz="1400" b="1">
                <a:latin typeface="Tahoma" charset="0"/>
                <a:ea typeface="新細明體" charset="0"/>
              </a:rPr>
              <a:t>Show routes before import policy</a:t>
            </a:r>
          </a:p>
        </p:txBody>
      </p:sp>
      <p:sp>
        <p:nvSpPr>
          <p:cNvPr id="828433" name="Line 17"/>
          <p:cNvSpPr>
            <a:spLocks noChangeShapeType="1"/>
          </p:cNvSpPr>
          <p:nvPr/>
        </p:nvSpPr>
        <p:spPr bwMode="gray">
          <a:xfrm>
            <a:off x="1719263" y="4092575"/>
            <a:ext cx="21240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828434" name="Line 18"/>
          <p:cNvSpPr>
            <a:spLocks noChangeShapeType="1"/>
          </p:cNvSpPr>
          <p:nvPr/>
        </p:nvSpPr>
        <p:spPr bwMode="gray">
          <a:xfrm>
            <a:off x="1706563" y="3898900"/>
            <a:ext cx="21320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cxnSp>
        <p:nvCxnSpPr>
          <p:cNvPr id="828435" name="AutoShape 19"/>
          <p:cNvCxnSpPr>
            <a:cxnSpLocks noChangeShapeType="1"/>
            <a:stCxn id="828421" idx="1"/>
            <a:endCxn id="828425" idx="2"/>
          </p:cNvCxnSpPr>
          <p:nvPr/>
        </p:nvCxnSpPr>
        <p:spPr bwMode="gray">
          <a:xfrm rot="5400000" flipH="1" flipV="1">
            <a:off x="7101682" y="3380581"/>
            <a:ext cx="330200" cy="706437"/>
          </a:xfrm>
          <a:prstGeom prst="curvedConnector3">
            <a:avLst>
              <a:gd name="adj1" fmla="val 336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828436" name="AutoShape 20"/>
          <p:cNvCxnSpPr>
            <a:cxnSpLocks noChangeShapeType="1"/>
            <a:stCxn id="828420" idx="1"/>
            <a:endCxn id="828426" idx="0"/>
          </p:cNvCxnSpPr>
          <p:nvPr/>
        </p:nvCxnSpPr>
        <p:spPr bwMode="gray">
          <a:xfrm rot="16200000" flipH="1">
            <a:off x="7059613" y="3946525"/>
            <a:ext cx="419100" cy="711200"/>
          </a:xfrm>
          <a:prstGeom prst="curvedConnector3">
            <a:avLst>
              <a:gd name="adj1" fmla="val 1134"/>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28437" name="Oval 21"/>
          <p:cNvSpPr>
            <a:spLocks noChangeArrowheads="1"/>
          </p:cNvSpPr>
          <p:nvPr/>
        </p:nvSpPr>
        <p:spPr bwMode="auto">
          <a:xfrm>
            <a:off x="3203575" y="3444875"/>
            <a:ext cx="504825" cy="1079500"/>
          </a:xfrm>
          <a:prstGeom prst="ellipse">
            <a:avLst/>
          </a:prstGeom>
          <a:solidFill>
            <a:srgbClr val="FFCC99">
              <a:alpha val="50000"/>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nchor="ctr"/>
          <a:lstStyle/>
          <a:p>
            <a:pPr>
              <a:defRPr/>
            </a:pPr>
            <a:endParaRPr lang="zh-TW" altLang="en-US">
              <a:latin typeface="Arial" charset="0"/>
              <a:ea typeface="新細明體" charset="0"/>
            </a:endParaRPr>
          </a:p>
        </p:txBody>
      </p:sp>
      <p:sp>
        <p:nvSpPr>
          <p:cNvPr id="828438" name="Oval 22"/>
          <p:cNvSpPr>
            <a:spLocks noChangeArrowheads="1"/>
          </p:cNvSpPr>
          <p:nvPr/>
        </p:nvSpPr>
        <p:spPr bwMode="auto">
          <a:xfrm>
            <a:off x="4859338" y="3444875"/>
            <a:ext cx="504825" cy="1079500"/>
          </a:xfrm>
          <a:prstGeom prst="ellipse">
            <a:avLst/>
          </a:prstGeom>
          <a:solidFill>
            <a:srgbClr val="FFCC99">
              <a:alpha val="50000"/>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nchor="ctr"/>
          <a:lstStyle/>
          <a:p>
            <a:pPr>
              <a:defRPr/>
            </a:pPr>
            <a:endParaRPr lang="zh-TW" altLang="en-US">
              <a:latin typeface="Arial" charset="0"/>
              <a:ea typeface="新細明體" charset="0"/>
            </a:endParaRPr>
          </a:p>
        </p:txBody>
      </p:sp>
      <p:sp>
        <p:nvSpPr>
          <p:cNvPr id="828439" name="Text Box 23"/>
          <p:cNvSpPr txBox="1">
            <a:spLocks noChangeArrowheads="1"/>
          </p:cNvSpPr>
          <p:nvPr/>
        </p:nvSpPr>
        <p:spPr bwMode="auto">
          <a:xfrm>
            <a:off x="4775200" y="3068638"/>
            <a:ext cx="733425"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algn="ctr" eaLnBrk="0" hangingPunct="0"/>
            <a:r>
              <a:rPr kumimoji="0" lang="en-US" altLang="zh-TW" sz="1200" b="1">
                <a:latin typeface="Tahoma" pitchFamily="34" charset="0"/>
              </a:rPr>
              <a:t>Export </a:t>
            </a:r>
          </a:p>
          <a:p>
            <a:pPr algn="ctr" eaLnBrk="0" hangingPunct="0"/>
            <a:r>
              <a:rPr kumimoji="0" lang="en-US" altLang="zh-TW" sz="1200" b="1">
                <a:latin typeface="Tahoma" pitchFamily="34" charset="0"/>
              </a:rPr>
              <a:t>Policy</a:t>
            </a:r>
            <a:endParaRPr kumimoji="0" lang="en-US" altLang="zh-TW" sz="1600" b="1">
              <a:latin typeface="Tahoma" pitchFamily="34" charset="0"/>
            </a:endParaRPr>
          </a:p>
        </p:txBody>
      </p:sp>
      <p:sp>
        <p:nvSpPr>
          <p:cNvPr id="828440" name="Text Box 24"/>
          <p:cNvSpPr txBox="1">
            <a:spLocks noChangeArrowheads="1"/>
          </p:cNvSpPr>
          <p:nvPr/>
        </p:nvSpPr>
        <p:spPr bwMode="auto">
          <a:xfrm>
            <a:off x="179388" y="5157788"/>
            <a:ext cx="450532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eaLnBrk="0" hangingPunct="0">
              <a:defRPr/>
            </a:pPr>
            <a:r>
              <a:rPr kumimoji="0" lang="en-US" altLang="zh-TW" sz="1400" b="1">
                <a:latin typeface="Courier New" charset="0"/>
                <a:ea typeface="新細明體" charset="0"/>
              </a:rPr>
              <a:t>show route receive-protocol bgp </a:t>
            </a:r>
            <a:r>
              <a:rPr kumimoji="0" lang="en-US" altLang="zh-TW" sz="1400" b="1" i="1" u="sng">
                <a:latin typeface="Courier New" charset="0"/>
                <a:ea typeface="新細明體" charset="0"/>
              </a:rPr>
              <a:t>neighbor</a:t>
            </a:r>
          </a:p>
        </p:txBody>
      </p:sp>
      <p:sp>
        <p:nvSpPr>
          <p:cNvPr id="828441" name="Text Box 25"/>
          <p:cNvSpPr txBox="1">
            <a:spLocks noChangeArrowheads="1"/>
          </p:cNvSpPr>
          <p:nvPr/>
        </p:nvSpPr>
        <p:spPr bwMode="auto">
          <a:xfrm>
            <a:off x="4211638" y="5516563"/>
            <a:ext cx="4932362"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eaLnBrk="0" hangingPunct="0">
              <a:defRPr/>
            </a:pPr>
            <a:r>
              <a:rPr kumimoji="0" lang="en-US" altLang="zh-TW" sz="1400" b="1">
                <a:latin typeface="Courier New" charset="0"/>
                <a:ea typeface="新細明體" charset="0"/>
              </a:rPr>
              <a:t>show route advertising-protocol bgp </a:t>
            </a:r>
            <a:r>
              <a:rPr kumimoji="0" lang="en-US" altLang="zh-TW" sz="1400" b="1" i="1" u="sng">
                <a:latin typeface="Courier New" charset="0"/>
                <a:ea typeface="新細明體" charset="0"/>
              </a:rPr>
              <a:t>neighbor</a:t>
            </a:r>
          </a:p>
        </p:txBody>
      </p:sp>
      <p:sp>
        <p:nvSpPr>
          <p:cNvPr id="828442" name="Text Box 26"/>
          <p:cNvSpPr txBox="1">
            <a:spLocks noChangeArrowheads="1"/>
          </p:cNvSpPr>
          <p:nvPr/>
        </p:nvSpPr>
        <p:spPr bwMode="auto">
          <a:xfrm>
            <a:off x="5092700" y="5876925"/>
            <a:ext cx="3008313"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kumimoji="0" lang="en-US" altLang="zh-TW" sz="1400" b="1">
                <a:latin typeface="Tahoma" charset="0"/>
                <a:ea typeface="新細明體" charset="0"/>
              </a:rPr>
              <a:t>Show routes after export policy</a:t>
            </a:r>
          </a:p>
        </p:txBody>
      </p:sp>
      <p:cxnSp>
        <p:nvCxnSpPr>
          <p:cNvPr id="828443" name="AutoShape 27"/>
          <p:cNvCxnSpPr>
            <a:cxnSpLocks noChangeShapeType="1"/>
          </p:cNvCxnSpPr>
          <p:nvPr/>
        </p:nvCxnSpPr>
        <p:spPr bwMode="auto">
          <a:xfrm>
            <a:off x="2627313" y="4076700"/>
            <a:ext cx="0" cy="1073150"/>
          </a:xfrm>
          <a:prstGeom prst="straightConnector1">
            <a:avLst/>
          </a:prstGeom>
          <a:noFill/>
          <a:ln w="9525">
            <a:solidFill>
              <a:srgbClr val="000000"/>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828444" name="AutoShape 28"/>
          <p:cNvCxnSpPr>
            <a:cxnSpLocks noChangeShapeType="1"/>
          </p:cNvCxnSpPr>
          <p:nvPr/>
        </p:nvCxnSpPr>
        <p:spPr bwMode="auto">
          <a:xfrm>
            <a:off x="6011863" y="4076700"/>
            <a:ext cx="0" cy="1431925"/>
          </a:xfrm>
          <a:prstGeom prst="straightConnector1">
            <a:avLst/>
          </a:prstGeom>
          <a:noFill/>
          <a:ln w="9525">
            <a:solidFill>
              <a:srgbClr val="000000"/>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Rectangle 2"/>
          <p:cNvSpPr>
            <a:spLocks noGrp="1" noChangeArrowheads="1"/>
          </p:cNvSpPr>
          <p:nvPr>
            <p:ph type="title"/>
          </p:nvPr>
        </p:nvSpPr>
        <p:spPr/>
        <p:txBody>
          <a:bodyPr/>
          <a:lstStyle/>
          <a:p>
            <a:pPr>
              <a:defRPr/>
            </a:pPr>
            <a:r>
              <a:rPr lang="en-US" altLang="zh-TW" smtClean="0"/>
              <a:t>General Handling</a:t>
            </a:r>
          </a:p>
        </p:txBody>
      </p:sp>
      <p:sp>
        <p:nvSpPr>
          <p:cNvPr id="942083" name="Rectangle 3"/>
          <p:cNvSpPr>
            <a:spLocks noGrp="1" noChangeArrowheads="1"/>
          </p:cNvSpPr>
          <p:nvPr>
            <p:ph type="body" idx="1"/>
          </p:nvPr>
        </p:nvSpPr>
        <p:spPr>
          <a:xfrm>
            <a:off x="304800" y="1241425"/>
            <a:ext cx="8589963" cy="5064125"/>
          </a:xfrm>
          <a:extLst>
            <a:ext uri="{91240B29-F687-4f45-9708-019B960494DF}">
              <a14:hiddenLine xmlns:a14="http://schemas.microsoft.com/office/drawing/2010/main" xmlns="" w="9525" cap="flat" cmpd="sng">
                <a:solidFill>
                  <a:schemeClr val="tx1"/>
                </a:solidFill>
                <a:prstDash val="solid"/>
                <a:miter lim="800000"/>
                <a:headEnd/>
                <a:tailEnd/>
              </a14:hiddenLine>
            </a:ext>
          </a:extLst>
        </p:spPr>
        <p:txBody>
          <a:bodyPr lIns="90000" tIns="46800" rIns="90000" bIns="46800"/>
          <a:lstStyle/>
          <a:p>
            <a:r>
              <a:rPr lang="en-US" altLang="zh-TW" smtClean="0"/>
              <a:t>FPCs are heavy and can be damaged with improper handling</a:t>
            </a:r>
          </a:p>
          <a:p>
            <a:pPr lvl="1"/>
            <a:r>
              <a:rPr lang="en-US" altLang="zh-TW" smtClean="0"/>
              <a:t>Fully loaded FPC3 weighs up to 32lbs/11.3kg</a:t>
            </a:r>
          </a:p>
          <a:p>
            <a:pPr lvl="2"/>
            <a:r>
              <a:rPr lang="en-US" altLang="zh-TW" smtClean="0"/>
              <a:t>Be prepared for the weight of the FPC when removing from the midplane</a:t>
            </a:r>
          </a:p>
          <a:p>
            <a:pPr lvl="2"/>
            <a:r>
              <a:rPr lang="en-US" altLang="zh-TW" smtClean="0"/>
              <a:t>Always handle appropriately</a:t>
            </a:r>
          </a:p>
          <a:p>
            <a:pPr lvl="2"/>
            <a:endParaRPr lang="zh-TW" altLang="en-US" sz="1200" b="0" smtClean="0">
              <a:latin typeface="Courier New" pitchFamily="49" charset="0"/>
            </a:endParaRPr>
          </a:p>
        </p:txBody>
      </p:sp>
      <p:pic>
        <p:nvPicPr>
          <p:cNvPr id="94208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0975" y="3429000"/>
            <a:ext cx="2922588" cy="2952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942085"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03575" y="3602038"/>
            <a:ext cx="3168650" cy="2747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942086"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153150" y="3586163"/>
            <a:ext cx="2882900" cy="2595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3026" name="Rectangle 2"/>
          <p:cNvSpPr>
            <a:spLocks noChangeArrowheads="1"/>
          </p:cNvSpPr>
          <p:nvPr>
            <p:ph type="ctrTitle" idx="4294967295"/>
          </p:nvPr>
        </p:nvSpPr>
        <p:spPr>
          <a:xfrm>
            <a:off x="725488" y="2311400"/>
            <a:ext cx="7772400" cy="704850"/>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92075" tIns="46038" rIns="92075" bIns="46038" anchor="ctr"/>
          <a:lstStyle/>
          <a:p>
            <a:pPr algn="r">
              <a:defRPr/>
            </a:pPr>
            <a:r>
              <a:rPr lang="en-US" altLang="zh-TW" sz="4000" smtClean="0">
                <a:cs typeface="Arial" charset="0"/>
              </a:rPr>
              <a:t>Routing Protocol</a:t>
            </a:r>
            <a:r>
              <a:rPr lang="en-US" altLang="zh-TW" sz="3200" b="0" smtClean="0">
                <a:cs typeface="Arial" charset="0"/>
              </a:rPr>
              <a:t> </a:t>
            </a:r>
            <a:r>
              <a:rPr lang="en-US" altLang="zh-TW" sz="3200" b="0" smtClean="0"/>
              <a:t> </a:t>
            </a:r>
          </a:p>
        </p:txBody>
      </p:sp>
    </p:spTree>
  </p:cSld>
  <p:clrMapOvr>
    <a:masterClrMapping/>
  </p:clrMapOvr>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9170" name="Rectangle 2"/>
          <p:cNvSpPr>
            <a:spLocks noGrp="1" noChangeArrowheads="1"/>
          </p:cNvSpPr>
          <p:nvPr>
            <p:ph type="title"/>
          </p:nvPr>
        </p:nvSpPr>
        <p:spPr/>
        <p:txBody>
          <a:bodyPr/>
          <a:lstStyle/>
          <a:p>
            <a:r>
              <a:rPr lang="en-US" altLang="zh-TW" smtClean="0">
                <a:cs typeface="Arial" pitchFamily="34" charset="0"/>
              </a:rPr>
              <a:t>Routing Tables</a:t>
            </a:r>
            <a:endParaRPr lang="en-US" altLang="zh-TW" smtClean="0">
              <a:cs typeface="Times New Roman" pitchFamily="18" charset="0"/>
            </a:endParaRPr>
          </a:p>
        </p:txBody>
      </p:sp>
      <p:sp>
        <p:nvSpPr>
          <p:cNvPr id="1799171" name="Rectangle 3"/>
          <p:cNvSpPr>
            <a:spLocks noGrp="1" noChangeArrowheads="1"/>
          </p:cNvSpPr>
          <p:nvPr>
            <p:ph type="body" idx="1"/>
          </p:nvPr>
        </p:nvSpPr>
        <p:spPr>
          <a:xfrm>
            <a:off x="666750" y="1279525"/>
            <a:ext cx="7954963" cy="4464050"/>
          </a:xfrm>
        </p:spPr>
        <p:txBody>
          <a:bodyPr/>
          <a:lstStyle/>
          <a:p>
            <a:pPr marL="342900" indent="-342900">
              <a:buFont typeface="Wingdings" pitchFamily="2" charset="2"/>
              <a:buNone/>
            </a:pPr>
            <a:r>
              <a:rPr lang="en-US" altLang="zh-TW" smtClean="0">
                <a:cs typeface="Arial" pitchFamily="34" charset="0"/>
              </a:rPr>
              <a:t>JUNOS have five default routing tables:</a:t>
            </a:r>
            <a:endParaRPr lang="en-US" altLang="zh-TW" smtClean="0"/>
          </a:p>
          <a:p>
            <a:pPr marL="342900" indent="-342900"/>
            <a:r>
              <a:rPr lang="en-US" altLang="zh-TW" sz="2000" smtClean="0">
                <a:cs typeface="Arial" pitchFamily="34" charset="0"/>
              </a:rPr>
              <a:t>inet.0 for unicast routes</a:t>
            </a:r>
            <a:endParaRPr lang="en-US" altLang="zh-TW" sz="2000" smtClean="0"/>
          </a:p>
          <a:p>
            <a:pPr marL="342900" indent="-342900"/>
            <a:r>
              <a:rPr lang="en-US" altLang="zh-TW" sz="2000" smtClean="0">
                <a:cs typeface="Arial" pitchFamily="34" charset="0"/>
              </a:rPr>
              <a:t>inet.1 for the multicast forwarding cache</a:t>
            </a:r>
            <a:endParaRPr lang="en-US" altLang="zh-TW" sz="2000" smtClean="0"/>
          </a:p>
          <a:p>
            <a:pPr marL="342900" indent="-342900"/>
            <a:r>
              <a:rPr lang="en-US" altLang="zh-TW" sz="2000" smtClean="0">
                <a:cs typeface="Arial" pitchFamily="34" charset="0"/>
              </a:rPr>
              <a:t>inet.2 for MBGP routes for Reverse Path Forwarding(RPF)</a:t>
            </a:r>
            <a:endParaRPr lang="en-US" altLang="zh-TW" sz="2000" smtClean="0"/>
          </a:p>
          <a:p>
            <a:pPr marL="342900" indent="-342900"/>
            <a:r>
              <a:rPr lang="en-US" altLang="zh-TW" sz="2000" smtClean="0">
                <a:cs typeface="Arial" pitchFamily="34" charset="0"/>
              </a:rPr>
              <a:t>inet.3 for Multiprotocol Label Switching (MPLS)</a:t>
            </a:r>
            <a:endParaRPr lang="en-US" altLang="zh-TW" sz="2000" smtClean="0"/>
          </a:p>
          <a:p>
            <a:pPr marL="342900" indent="-342900"/>
            <a:r>
              <a:rPr lang="en-US" altLang="zh-TW" sz="2000" smtClean="0">
                <a:cs typeface="Arial" pitchFamily="34" charset="0"/>
              </a:rPr>
              <a:t>mpls.0 for MPLS label switching</a:t>
            </a:r>
          </a:p>
        </p:txBody>
      </p:sp>
    </p:spTree>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1218" name="Rectangle 2"/>
          <p:cNvSpPr>
            <a:spLocks noGrp="1" noChangeArrowheads="1"/>
          </p:cNvSpPr>
          <p:nvPr>
            <p:ph type="title"/>
          </p:nvPr>
        </p:nvSpPr>
        <p:spPr/>
        <p:txBody>
          <a:bodyPr/>
          <a:lstStyle/>
          <a:p>
            <a:r>
              <a:rPr lang="en-US" altLang="zh-TW" smtClean="0">
                <a:cs typeface="Arial" pitchFamily="34" charset="0"/>
              </a:rPr>
              <a:t>Routing Table Protocols</a:t>
            </a:r>
            <a:endParaRPr lang="en-US" altLang="zh-TW" smtClean="0">
              <a:cs typeface="Times New Roman" pitchFamily="18" charset="0"/>
            </a:endParaRPr>
          </a:p>
        </p:txBody>
      </p:sp>
      <p:sp>
        <p:nvSpPr>
          <p:cNvPr id="1801219" name="Rectangle 3"/>
          <p:cNvSpPr>
            <a:spLocks noGrp="1" noChangeArrowheads="1"/>
          </p:cNvSpPr>
          <p:nvPr>
            <p:ph type="body" idx="1"/>
          </p:nvPr>
        </p:nvSpPr>
        <p:spPr>
          <a:xfrm>
            <a:off x="755650" y="1254125"/>
            <a:ext cx="7542213" cy="4953000"/>
          </a:xfrm>
        </p:spPr>
        <p:txBody>
          <a:bodyPr/>
          <a:lstStyle/>
          <a:p>
            <a:pPr marL="342900" indent="-342900"/>
            <a:r>
              <a:rPr lang="en-US" altLang="zh-TW" sz="2000" smtClean="0">
                <a:cs typeface="Arial" pitchFamily="34" charset="0"/>
              </a:rPr>
              <a:t>Within JUNOS software, there are many sources of routing information </a:t>
            </a:r>
          </a:p>
          <a:p>
            <a:pPr marL="742950" lvl="1" indent="-285750"/>
            <a:r>
              <a:rPr lang="en-US" altLang="zh-TW" sz="1800" smtClean="0">
                <a:cs typeface="Arial" pitchFamily="34" charset="0"/>
              </a:rPr>
              <a:t>Referred to as protocols in the routing table</a:t>
            </a:r>
            <a:endParaRPr lang="en-US" altLang="zh-TW" sz="1800" smtClean="0"/>
          </a:p>
          <a:p>
            <a:pPr marL="342900" indent="-342900"/>
            <a:r>
              <a:rPr lang="en-US" altLang="zh-TW" sz="2000" smtClean="0">
                <a:cs typeface="Arial" pitchFamily="34" charset="0"/>
              </a:rPr>
              <a:t>Default protocols are: </a:t>
            </a:r>
          </a:p>
          <a:p>
            <a:pPr marL="742950" lvl="1" indent="-285750"/>
            <a:r>
              <a:rPr lang="en-US" altLang="zh-TW" sz="1800" smtClean="0">
                <a:cs typeface="Arial" pitchFamily="34" charset="0"/>
              </a:rPr>
              <a:t>Direct </a:t>
            </a:r>
          </a:p>
          <a:p>
            <a:pPr marL="742950" lvl="1" indent="-285750"/>
            <a:r>
              <a:rPr lang="en-US" altLang="zh-TW" sz="1800" smtClean="0">
                <a:cs typeface="Arial" pitchFamily="34" charset="0"/>
              </a:rPr>
              <a:t>Local </a:t>
            </a:r>
          </a:p>
          <a:p>
            <a:pPr marL="742950" lvl="1" indent="-285750"/>
            <a:r>
              <a:rPr lang="en-US" altLang="zh-TW" sz="1800" smtClean="0">
                <a:cs typeface="Arial" pitchFamily="34" charset="0"/>
              </a:rPr>
              <a:t>Static </a:t>
            </a:r>
          </a:p>
          <a:p>
            <a:pPr marL="742950" lvl="1" indent="-285750"/>
            <a:r>
              <a:rPr lang="en-US" altLang="zh-TW" sz="1800" smtClean="0">
                <a:cs typeface="Arial" pitchFamily="34" charset="0"/>
              </a:rPr>
              <a:t>RSVP </a:t>
            </a:r>
          </a:p>
          <a:p>
            <a:pPr marL="742950" lvl="1" indent="-285750"/>
            <a:r>
              <a:rPr lang="en-US" altLang="zh-TW" sz="1800" smtClean="0">
                <a:cs typeface="Arial" pitchFamily="34" charset="0"/>
              </a:rPr>
              <a:t>LDP </a:t>
            </a:r>
          </a:p>
          <a:p>
            <a:pPr marL="742950" lvl="1" indent="-285750"/>
            <a:r>
              <a:rPr lang="en-US" altLang="zh-TW" sz="1800" smtClean="0">
                <a:cs typeface="Arial" pitchFamily="34" charset="0"/>
              </a:rPr>
              <a:t>OSPF </a:t>
            </a:r>
          </a:p>
          <a:p>
            <a:pPr marL="742950" lvl="1" indent="-285750"/>
            <a:r>
              <a:rPr lang="en-US" altLang="zh-TW" sz="1800" smtClean="0"/>
              <a:t>IS-IS </a:t>
            </a:r>
          </a:p>
          <a:p>
            <a:pPr marL="742950" lvl="1" indent="-285750"/>
            <a:r>
              <a:rPr lang="en-US" altLang="zh-TW" sz="1800" smtClean="0">
                <a:cs typeface="Arial" pitchFamily="34" charset="0"/>
              </a:rPr>
              <a:t>RIP </a:t>
            </a:r>
          </a:p>
          <a:p>
            <a:pPr marL="742950" lvl="1" indent="-285750"/>
            <a:r>
              <a:rPr lang="en-US" altLang="zh-TW" sz="1800" smtClean="0">
                <a:cs typeface="Arial" pitchFamily="34" charset="0"/>
              </a:rPr>
              <a:t>Aggregate </a:t>
            </a:r>
          </a:p>
          <a:p>
            <a:pPr marL="742950" lvl="1" indent="-285750"/>
            <a:r>
              <a:rPr lang="en-US" altLang="zh-TW" sz="1800" smtClean="0">
                <a:cs typeface="Arial" pitchFamily="34" charset="0"/>
              </a:rPr>
              <a:t>BGP</a:t>
            </a:r>
          </a:p>
        </p:txBody>
      </p:sp>
    </p:spTree>
  </p:cSld>
  <p:clrMapOvr>
    <a:masterClrMapping/>
  </p:clrMapOv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3266" name="Rectangle 2"/>
          <p:cNvSpPr>
            <a:spLocks noGrp="1" noChangeArrowheads="1"/>
          </p:cNvSpPr>
          <p:nvPr>
            <p:ph type="title"/>
          </p:nvPr>
        </p:nvSpPr>
        <p:spPr/>
        <p:txBody>
          <a:bodyPr/>
          <a:lstStyle/>
          <a:p>
            <a:r>
              <a:rPr lang="en-US" altLang="zh-TW" smtClean="0">
                <a:cs typeface="Arial" pitchFamily="34" charset="0"/>
              </a:rPr>
              <a:t>Protocol Preference</a:t>
            </a:r>
            <a:endParaRPr lang="en-US" altLang="zh-TW" smtClean="0">
              <a:cs typeface="Times New Roman" pitchFamily="18" charset="0"/>
            </a:endParaRPr>
          </a:p>
        </p:txBody>
      </p:sp>
      <p:sp>
        <p:nvSpPr>
          <p:cNvPr id="1803267" name="Rectangle 3"/>
          <p:cNvSpPr>
            <a:spLocks noGrp="1" noChangeArrowheads="1"/>
          </p:cNvSpPr>
          <p:nvPr>
            <p:ph type="body" idx="1"/>
          </p:nvPr>
        </p:nvSpPr>
        <p:spPr>
          <a:xfrm>
            <a:off x="657225" y="1174750"/>
            <a:ext cx="7953375" cy="4953000"/>
          </a:xfrm>
        </p:spPr>
        <p:txBody>
          <a:bodyPr/>
          <a:lstStyle/>
          <a:p>
            <a:pPr marL="342900" indent="-342900">
              <a:lnSpc>
                <a:spcPct val="90000"/>
              </a:lnSpc>
            </a:pPr>
            <a:r>
              <a:rPr lang="en-US" altLang="zh-TW" sz="1800" smtClean="0">
                <a:cs typeface="Arial" pitchFamily="34" charset="0"/>
              </a:rPr>
              <a:t>Each protocol has a default preference value</a:t>
            </a:r>
            <a:endParaRPr lang="en-US" altLang="zh-TW" sz="1800" smtClean="0"/>
          </a:p>
          <a:p>
            <a:pPr marL="342900" indent="-342900">
              <a:lnSpc>
                <a:spcPct val="90000"/>
              </a:lnSpc>
            </a:pPr>
            <a:r>
              <a:rPr lang="en-US" altLang="zh-TW" sz="1800" smtClean="0">
                <a:cs typeface="Arial" pitchFamily="34" charset="0"/>
              </a:rPr>
              <a:t>Preference is a measure of desirability</a:t>
            </a:r>
            <a:endParaRPr lang="en-US" altLang="zh-TW" sz="1800" smtClean="0"/>
          </a:p>
          <a:p>
            <a:pPr marL="742950" lvl="1" indent="-285750">
              <a:lnSpc>
                <a:spcPct val="90000"/>
              </a:lnSpc>
            </a:pPr>
            <a:r>
              <a:rPr lang="en-US" altLang="zh-TW" sz="1600" smtClean="0">
                <a:cs typeface="Arial" pitchFamily="34" charset="0"/>
              </a:rPr>
              <a:t>Used as a tie‑breaker </a:t>
            </a:r>
          </a:p>
          <a:p>
            <a:pPr marL="742950" lvl="1" indent="-285750">
              <a:lnSpc>
                <a:spcPct val="90000"/>
              </a:lnSpc>
            </a:pPr>
            <a:r>
              <a:rPr lang="en-US" altLang="zh-TW" sz="1600" smtClean="0">
                <a:cs typeface="Arial" pitchFamily="34" charset="0"/>
              </a:rPr>
              <a:t>Protocols with a lower preference are preferred</a:t>
            </a:r>
            <a:endParaRPr lang="en-US" altLang="zh-TW" sz="1600" smtClean="0"/>
          </a:p>
          <a:p>
            <a:pPr marL="342900" indent="-342900">
              <a:lnSpc>
                <a:spcPct val="90000"/>
              </a:lnSpc>
            </a:pPr>
            <a:r>
              <a:rPr lang="en-US" altLang="zh-TW" sz="1800" smtClean="0">
                <a:cs typeface="Arial" pitchFamily="34" charset="0"/>
              </a:rPr>
              <a:t>Used when the same prefix is installed in the routing table by multiple protocols</a:t>
            </a:r>
            <a:endParaRPr lang="en-US" altLang="zh-TW" sz="1800" smtClean="0"/>
          </a:p>
          <a:p>
            <a:pPr marL="342900" indent="-342900">
              <a:lnSpc>
                <a:spcPct val="90000"/>
              </a:lnSpc>
            </a:pPr>
            <a:r>
              <a:rPr lang="en-US" altLang="zh-TW" sz="1800" smtClean="0">
                <a:cs typeface="Arial" pitchFamily="34" charset="0"/>
              </a:rPr>
              <a:t>Default preference values are:</a:t>
            </a:r>
            <a:endParaRPr lang="en-US" altLang="zh-TW" sz="1800" smtClean="0"/>
          </a:p>
          <a:p>
            <a:pPr marL="742950" lvl="1" indent="-285750">
              <a:lnSpc>
                <a:spcPct val="90000"/>
              </a:lnSpc>
            </a:pPr>
            <a:r>
              <a:rPr lang="en-US" altLang="zh-TW" sz="1600" smtClean="0">
                <a:cs typeface="Arial" pitchFamily="34" charset="0"/>
              </a:rPr>
              <a:t>Direct = 0 </a:t>
            </a:r>
          </a:p>
          <a:p>
            <a:pPr marL="742950" lvl="1" indent="-285750">
              <a:lnSpc>
                <a:spcPct val="90000"/>
              </a:lnSpc>
            </a:pPr>
            <a:r>
              <a:rPr lang="en-US" altLang="zh-TW" sz="1600" smtClean="0">
                <a:cs typeface="Arial" pitchFamily="34" charset="0"/>
              </a:rPr>
              <a:t>Local = 0 </a:t>
            </a:r>
          </a:p>
          <a:p>
            <a:pPr marL="742950" lvl="1" indent="-285750">
              <a:lnSpc>
                <a:spcPct val="90000"/>
              </a:lnSpc>
            </a:pPr>
            <a:r>
              <a:rPr lang="en-US" altLang="zh-TW" sz="1600" smtClean="0">
                <a:cs typeface="Arial" pitchFamily="34" charset="0"/>
              </a:rPr>
              <a:t>Static = 5 </a:t>
            </a:r>
          </a:p>
          <a:p>
            <a:pPr marL="742950" lvl="1" indent="-285750">
              <a:lnSpc>
                <a:spcPct val="90000"/>
              </a:lnSpc>
            </a:pPr>
            <a:r>
              <a:rPr lang="en-US" altLang="zh-TW" sz="1600" smtClean="0">
                <a:cs typeface="Arial" pitchFamily="34" charset="0"/>
              </a:rPr>
              <a:t>RSVP = 7 </a:t>
            </a:r>
          </a:p>
          <a:p>
            <a:pPr marL="742950" lvl="1" indent="-285750">
              <a:lnSpc>
                <a:spcPct val="90000"/>
              </a:lnSpc>
            </a:pPr>
            <a:r>
              <a:rPr lang="en-US" altLang="zh-TW" sz="1600" smtClean="0">
                <a:cs typeface="Arial" pitchFamily="34" charset="0"/>
              </a:rPr>
              <a:t>LDP = 9 </a:t>
            </a:r>
          </a:p>
          <a:p>
            <a:pPr marL="742950" lvl="1" indent="-285750">
              <a:lnSpc>
                <a:spcPct val="90000"/>
              </a:lnSpc>
            </a:pPr>
            <a:r>
              <a:rPr lang="en-US" altLang="zh-TW" sz="1600" smtClean="0">
                <a:cs typeface="Arial" pitchFamily="34" charset="0"/>
              </a:rPr>
              <a:t>OSPF = 10 </a:t>
            </a:r>
          </a:p>
          <a:p>
            <a:pPr marL="742950" lvl="1" indent="-285750">
              <a:lnSpc>
                <a:spcPct val="90000"/>
              </a:lnSpc>
            </a:pPr>
            <a:r>
              <a:rPr lang="en-US" altLang="zh-TW" sz="1600" smtClean="0">
                <a:cs typeface="Arial" pitchFamily="34" charset="0"/>
              </a:rPr>
              <a:t>ISIS = 15 </a:t>
            </a:r>
          </a:p>
          <a:p>
            <a:pPr marL="742950" lvl="1" indent="-285750">
              <a:lnSpc>
                <a:spcPct val="90000"/>
              </a:lnSpc>
            </a:pPr>
            <a:r>
              <a:rPr lang="en-US" altLang="zh-TW" sz="1600" smtClean="0">
                <a:cs typeface="Arial" pitchFamily="34" charset="0"/>
              </a:rPr>
              <a:t>RIP = 100 </a:t>
            </a:r>
          </a:p>
          <a:p>
            <a:pPr marL="742950" lvl="1" indent="-285750">
              <a:lnSpc>
                <a:spcPct val="90000"/>
              </a:lnSpc>
            </a:pPr>
            <a:r>
              <a:rPr lang="en-US" altLang="zh-TW" sz="1600" smtClean="0">
                <a:cs typeface="Arial" pitchFamily="34" charset="0"/>
              </a:rPr>
              <a:t>Aggregate = 130 </a:t>
            </a:r>
          </a:p>
          <a:p>
            <a:pPr marL="742950" lvl="1" indent="-285750">
              <a:lnSpc>
                <a:spcPct val="90000"/>
              </a:lnSpc>
            </a:pPr>
            <a:r>
              <a:rPr lang="en-US" altLang="zh-TW" sz="1600" smtClean="0">
                <a:cs typeface="Arial" pitchFamily="34" charset="0"/>
              </a:rPr>
              <a:t>BGP = 170</a:t>
            </a:r>
          </a:p>
        </p:txBody>
      </p:sp>
    </p:spTree>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5314" name="Rectangle 2"/>
          <p:cNvSpPr>
            <a:spLocks noGrp="1" noChangeArrowheads="1"/>
          </p:cNvSpPr>
          <p:nvPr>
            <p:ph type="title"/>
          </p:nvPr>
        </p:nvSpPr>
        <p:spPr/>
        <p:txBody>
          <a:bodyPr/>
          <a:lstStyle/>
          <a:p>
            <a:r>
              <a:rPr lang="en-US" altLang="zh-TW" smtClean="0">
                <a:cs typeface="Arial" pitchFamily="34" charset="0"/>
              </a:rPr>
              <a:t>The Main Routing Table; inet.0</a:t>
            </a:r>
            <a:endParaRPr lang="en-US" altLang="zh-TW" smtClean="0">
              <a:cs typeface="Times New Roman" pitchFamily="18" charset="0"/>
            </a:endParaRPr>
          </a:p>
        </p:txBody>
      </p:sp>
      <p:sp>
        <p:nvSpPr>
          <p:cNvPr id="1805315" name="Rectangle 3"/>
          <p:cNvSpPr>
            <a:spLocks noGrp="1" noChangeArrowheads="1"/>
          </p:cNvSpPr>
          <p:nvPr>
            <p:ph type="body" idx="1"/>
          </p:nvPr>
        </p:nvSpPr>
        <p:spPr>
          <a:xfrm>
            <a:off x="742950" y="1241425"/>
            <a:ext cx="7799388" cy="4953000"/>
          </a:xfrm>
        </p:spPr>
        <p:txBody>
          <a:bodyPr/>
          <a:lstStyle/>
          <a:p>
            <a:pPr marL="342900" indent="-342900">
              <a:lnSpc>
                <a:spcPct val="90000"/>
              </a:lnSpc>
              <a:buFont typeface="Wingdings" pitchFamily="2" charset="2"/>
              <a:buNone/>
            </a:pPr>
            <a:r>
              <a:rPr lang="en-US" altLang="zh-TW" sz="1600" b="0" smtClean="0">
                <a:latin typeface="Courier New" pitchFamily="49" charset="0"/>
                <a:cs typeface="Courier New" pitchFamily="49" charset="0"/>
              </a:rPr>
              <a:t>user@host&gt; </a:t>
            </a:r>
            <a:r>
              <a:rPr lang="en-US" altLang="zh-TW" sz="1600" smtClean="0">
                <a:latin typeface="Arial" pitchFamily="34" charset="0"/>
                <a:cs typeface="Courier New" pitchFamily="49" charset="0"/>
              </a:rPr>
              <a:t>show route</a:t>
            </a:r>
            <a:endParaRPr lang="en-US" altLang="zh-TW" sz="1600" smtClean="0">
              <a:latin typeface="Arial" pitchFamily="34" charset="0"/>
            </a:endParaRPr>
          </a:p>
          <a:p>
            <a:pPr marL="342900" indent="-342900">
              <a:lnSpc>
                <a:spcPct val="90000"/>
              </a:lnSpc>
              <a:buFont typeface="Wingdings" pitchFamily="2" charset="2"/>
              <a:buNone/>
            </a:pPr>
            <a:r>
              <a:rPr lang="en-US" altLang="zh-TW" sz="1600" b="0" smtClean="0">
                <a:latin typeface="Courier New" pitchFamily="49" charset="0"/>
                <a:cs typeface="Courier New" pitchFamily="49" charset="0"/>
              </a:rPr>
              <a:t>inet.0: 49 destinations, 49 routes (49 active, 0 holddown, 0</a:t>
            </a:r>
            <a:endParaRPr lang="en-US" altLang="zh-TW" sz="1600" b="0" smtClean="0">
              <a:latin typeface="Courier New" pitchFamily="49" charset="0"/>
            </a:endParaRPr>
          </a:p>
          <a:p>
            <a:pPr marL="342900" indent="-342900">
              <a:lnSpc>
                <a:spcPct val="90000"/>
              </a:lnSpc>
              <a:buFont typeface="Wingdings" pitchFamily="2" charset="2"/>
              <a:buNone/>
            </a:pPr>
            <a:r>
              <a:rPr lang="en-US" altLang="zh-TW" sz="1600" b="0" smtClean="0">
                <a:latin typeface="Courier New" pitchFamily="49" charset="0"/>
                <a:cs typeface="Courier New" pitchFamily="49" charset="0"/>
              </a:rPr>
              <a:t>	hidden)</a:t>
            </a:r>
            <a:endParaRPr lang="en-US" altLang="zh-TW" sz="1600" b="0" smtClean="0">
              <a:latin typeface="Courier New" pitchFamily="49" charset="0"/>
            </a:endParaRPr>
          </a:p>
          <a:p>
            <a:pPr marL="342900" indent="-342900">
              <a:lnSpc>
                <a:spcPct val="90000"/>
              </a:lnSpc>
              <a:buFont typeface="Wingdings" pitchFamily="2" charset="2"/>
              <a:buNone/>
            </a:pPr>
            <a:r>
              <a:rPr lang="en-US" altLang="zh-TW" sz="1600" b="0" smtClean="0">
                <a:latin typeface="Courier New" pitchFamily="49" charset="0"/>
                <a:cs typeface="Courier New" pitchFamily="49" charset="0"/>
              </a:rPr>
              <a:t>+ = Active Route, ‑ = Last Active, 	Both</a:t>
            </a:r>
            <a:endParaRPr lang="en-US" altLang="zh-TW" sz="1600" b="0" smtClean="0">
              <a:latin typeface="Courier New" pitchFamily="49" charset="0"/>
            </a:endParaRPr>
          </a:p>
          <a:p>
            <a:pPr marL="342900" indent="-342900">
              <a:lnSpc>
                <a:spcPct val="90000"/>
              </a:lnSpc>
              <a:buFont typeface="Wingdings" pitchFamily="2" charset="2"/>
              <a:buNone/>
            </a:pPr>
            <a:r>
              <a:rPr lang="en-US" altLang="zh-TW" sz="1600" b="0" smtClean="0">
                <a:latin typeface="Courier New" pitchFamily="49" charset="0"/>
                <a:cs typeface="Courier New" pitchFamily="49" charset="0"/>
              </a:rPr>
              <a:t> </a:t>
            </a:r>
            <a:endParaRPr lang="en-US" altLang="zh-TW" sz="1600" b="0" smtClean="0">
              <a:latin typeface="Courier New" pitchFamily="49" charset="0"/>
            </a:endParaRPr>
          </a:p>
          <a:p>
            <a:pPr marL="342900" indent="-342900">
              <a:lnSpc>
                <a:spcPct val="90000"/>
              </a:lnSpc>
              <a:buFont typeface="Wingdings" pitchFamily="2" charset="2"/>
              <a:buNone/>
            </a:pPr>
            <a:r>
              <a:rPr lang="en-US" altLang="zh-TW" sz="1600" b="0" smtClean="0">
                <a:latin typeface="Courier New" pitchFamily="49" charset="0"/>
                <a:cs typeface="Courier New" pitchFamily="49" charset="0"/>
              </a:rPr>
              <a:t>10.0.11.0/24		*[Direct/0] 1d 08:19:20</a:t>
            </a:r>
            <a:endParaRPr lang="en-US" altLang="zh-TW" sz="1600" b="0" smtClean="0">
              <a:latin typeface="Courier New" pitchFamily="49" charset="0"/>
            </a:endParaRPr>
          </a:p>
          <a:p>
            <a:pPr marL="342900" indent="-342900">
              <a:lnSpc>
                <a:spcPct val="90000"/>
              </a:lnSpc>
              <a:buFont typeface="Wingdings" pitchFamily="2" charset="2"/>
              <a:buNone/>
            </a:pPr>
            <a:r>
              <a:rPr lang="en-US" altLang="zh-TW" sz="1600" b="0" smtClean="0">
                <a:latin typeface="Courier New" pitchFamily="49" charset="0"/>
                <a:cs typeface="Courier New" pitchFamily="49" charset="0"/>
              </a:rPr>
              <a:t>				&gt; via at‑0/l/0.100</a:t>
            </a:r>
            <a:endParaRPr lang="en-US" altLang="zh-TW" sz="1600" b="0" smtClean="0">
              <a:latin typeface="Courier New" pitchFamily="49" charset="0"/>
            </a:endParaRPr>
          </a:p>
          <a:p>
            <a:pPr marL="342900" indent="-342900">
              <a:lnSpc>
                <a:spcPct val="90000"/>
              </a:lnSpc>
              <a:buFont typeface="Wingdings" pitchFamily="2" charset="2"/>
              <a:buNone/>
            </a:pPr>
            <a:r>
              <a:rPr lang="en-US" altLang="zh-TW" sz="1600" b="0" smtClean="0">
                <a:latin typeface="Courier New" pitchFamily="49" charset="0"/>
                <a:cs typeface="Courier New" pitchFamily="49" charset="0"/>
              </a:rPr>
              <a:t>10.0.11.1/32		*[Local/0] 1d 08:19:20</a:t>
            </a:r>
            <a:endParaRPr lang="en-US" altLang="zh-TW" sz="1600" b="0" smtClean="0">
              <a:latin typeface="Courier New" pitchFamily="49" charset="0"/>
            </a:endParaRPr>
          </a:p>
          <a:p>
            <a:pPr marL="342900" indent="-342900">
              <a:lnSpc>
                <a:spcPct val="90000"/>
              </a:lnSpc>
              <a:buFont typeface="Wingdings" pitchFamily="2" charset="2"/>
              <a:buNone/>
            </a:pPr>
            <a:r>
              <a:rPr lang="en-US" altLang="zh-TW" sz="1600" b="0" smtClean="0">
                <a:latin typeface="Courier New" pitchFamily="49" charset="0"/>
                <a:cs typeface="Courier New" pitchFamily="49" charset="0"/>
              </a:rPr>
              <a:t>				Local</a:t>
            </a:r>
            <a:endParaRPr lang="en-US" altLang="zh-TW" sz="1600" b="0" smtClean="0">
              <a:latin typeface="Courier New" pitchFamily="49" charset="0"/>
            </a:endParaRPr>
          </a:p>
          <a:p>
            <a:pPr marL="342900" indent="-342900">
              <a:lnSpc>
                <a:spcPct val="90000"/>
              </a:lnSpc>
              <a:buFont typeface="Wingdings" pitchFamily="2" charset="2"/>
              <a:buNone/>
            </a:pPr>
            <a:r>
              <a:rPr lang="en-US" altLang="zh-TW" sz="1600" b="0" smtClean="0">
                <a:latin typeface="Courier New" pitchFamily="49" charset="0"/>
                <a:cs typeface="Courier New" pitchFamily="49" charset="0"/>
              </a:rPr>
              <a:t>192.168.1.0/24		*[BGP/170] 00:06:08, localpref 100</a:t>
            </a:r>
            <a:endParaRPr lang="en-US" altLang="zh-TW" sz="1600" b="0" smtClean="0">
              <a:latin typeface="Courier New" pitchFamily="49" charset="0"/>
            </a:endParaRPr>
          </a:p>
          <a:p>
            <a:pPr marL="342900" indent="-342900">
              <a:lnSpc>
                <a:spcPct val="90000"/>
              </a:lnSpc>
              <a:buFont typeface="Wingdings" pitchFamily="2" charset="2"/>
              <a:buNone/>
            </a:pPr>
            <a:r>
              <a:rPr lang="en-US" altLang="zh-TW" sz="1600" b="0" smtClean="0">
                <a:latin typeface="Courier New" pitchFamily="49" charset="0"/>
                <a:cs typeface="Courier New" pitchFamily="49" charset="0"/>
              </a:rPr>
              <a:t>				AS path: I I</a:t>
            </a:r>
            <a:endParaRPr lang="en-US" altLang="zh-TW" sz="1600" b="0" smtClean="0">
              <a:latin typeface="Courier New" pitchFamily="49" charset="0"/>
            </a:endParaRPr>
          </a:p>
          <a:p>
            <a:pPr marL="342900" indent="-342900">
              <a:lnSpc>
                <a:spcPct val="90000"/>
              </a:lnSpc>
              <a:buFont typeface="Wingdings" pitchFamily="2" charset="2"/>
              <a:buNone/>
            </a:pPr>
            <a:r>
              <a:rPr lang="en-US" altLang="zh-TW" sz="1600" b="0" smtClean="0">
                <a:latin typeface="Courier New" pitchFamily="49" charset="0"/>
                <a:cs typeface="Courier New" pitchFamily="49" charset="0"/>
              </a:rPr>
              <a:t>				&gt; to 10.0.11.2 via at‑0/l/0.100</a:t>
            </a:r>
            <a:endParaRPr lang="en-US" altLang="zh-TW" sz="1600" b="0" smtClean="0">
              <a:latin typeface="Courier New" pitchFamily="49" charset="0"/>
            </a:endParaRPr>
          </a:p>
          <a:p>
            <a:pPr marL="342900" indent="-342900">
              <a:lnSpc>
                <a:spcPct val="90000"/>
              </a:lnSpc>
              <a:buFont typeface="Wingdings" pitchFamily="2" charset="2"/>
              <a:buNone/>
            </a:pPr>
            <a:r>
              <a:rPr lang="en-US" altLang="zh-TW" sz="1600" b="0" smtClean="0">
                <a:latin typeface="Courier New" pitchFamily="49" charset="0"/>
                <a:cs typeface="Courier New" pitchFamily="49" charset="0"/>
              </a:rPr>
              <a:t>192.168.16.0/21	*[Static/5] 00:02:40</a:t>
            </a:r>
            <a:endParaRPr lang="en-US" altLang="zh-TW" sz="1600" b="0" smtClean="0">
              <a:latin typeface="Courier New" pitchFamily="49" charset="0"/>
            </a:endParaRPr>
          </a:p>
          <a:p>
            <a:pPr marL="342900" indent="-342900">
              <a:lnSpc>
                <a:spcPct val="90000"/>
              </a:lnSpc>
              <a:buFont typeface="Wingdings" pitchFamily="2" charset="2"/>
              <a:buNone/>
            </a:pPr>
            <a:r>
              <a:rPr lang="en-US" altLang="zh-TW" sz="1600" b="0" smtClean="0">
                <a:latin typeface="Courier New" pitchFamily="49" charset="0"/>
                <a:cs typeface="Courier New" pitchFamily="49" charset="0"/>
              </a:rPr>
              <a:t>				Discard</a:t>
            </a:r>
            <a:endParaRPr lang="en-US" altLang="zh-TW" sz="1600" b="0" smtClean="0">
              <a:latin typeface="Courier New" pitchFamily="49" charset="0"/>
            </a:endParaRPr>
          </a:p>
          <a:p>
            <a:pPr marL="342900" indent="-342900">
              <a:lnSpc>
                <a:spcPct val="90000"/>
              </a:lnSpc>
              <a:buFont typeface="Wingdings" pitchFamily="2" charset="2"/>
              <a:buNone/>
            </a:pPr>
            <a:r>
              <a:rPr lang="en-US" altLang="zh-TW" sz="1600" b="0" smtClean="0">
                <a:latin typeface="Courier New" pitchFamily="49" charset="0"/>
                <a:cs typeface="Courier New" pitchFamily="49" charset="0"/>
              </a:rPr>
              <a:t>				[Aggregate/130] 00:36:17</a:t>
            </a:r>
            <a:endParaRPr lang="en-US" altLang="zh-TW" sz="1600" b="0" smtClean="0">
              <a:latin typeface="Courier New" pitchFamily="49" charset="0"/>
            </a:endParaRPr>
          </a:p>
          <a:p>
            <a:pPr marL="342900" indent="-342900">
              <a:lnSpc>
                <a:spcPct val="90000"/>
              </a:lnSpc>
              <a:buFont typeface="Wingdings" pitchFamily="2" charset="2"/>
              <a:buNone/>
            </a:pPr>
            <a:r>
              <a:rPr lang="en-US" altLang="zh-TW" sz="1600" b="0" smtClean="0">
                <a:latin typeface="Courier New" pitchFamily="49" charset="0"/>
                <a:cs typeface="Courier New" pitchFamily="49" charset="0"/>
              </a:rPr>
              <a:t>				Reject</a:t>
            </a:r>
            <a:endParaRPr lang="en-US" altLang="zh-TW" sz="1600" b="0" smtClean="0">
              <a:latin typeface="Courier New" pitchFamily="49" charset="0"/>
            </a:endParaRPr>
          </a:p>
          <a:p>
            <a:pPr marL="342900" indent="-342900">
              <a:lnSpc>
                <a:spcPct val="90000"/>
              </a:lnSpc>
              <a:buFont typeface="Wingdings" pitchFamily="2" charset="2"/>
              <a:buNone/>
            </a:pPr>
            <a:r>
              <a:rPr lang="en-US" altLang="zh-TW" sz="1600" b="0" smtClean="0">
                <a:latin typeface="Courier New" pitchFamily="49" charset="0"/>
                <a:cs typeface="Courier New" pitchFamily="49" charset="0"/>
              </a:rPr>
              <a:t>192.168.20.0/24	*[Static/5] 00:06:12</a:t>
            </a:r>
            <a:endParaRPr lang="en-US" altLang="zh-TW" sz="1600" b="0" smtClean="0">
              <a:latin typeface="Courier New" pitchFamily="49" charset="0"/>
            </a:endParaRPr>
          </a:p>
          <a:p>
            <a:pPr marL="342900" indent="-342900">
              <a:lnSpc>
                <a:spcPct val="90000"/>
              </a:lnSpc>
              <a:buFont typeface="Wingdings" pitchFamily="2" charset="2"/>
              <a:buNone/>
            </a:pPr>
            <a:r>
              <a:rPr lang="en-US" altLang="zh-TW" sz="1600" b="0" smtClean="0">
                <a:latin typeface="Courier New" pitchFamily="49" charset="0"/>
                <a:cs typeface="Courier New" pitchFamily="49" charset="0"/>
              </a:rPr>
              <a:t>				Reject</a:t>
            </a:r>
          </a:p>
        </p:txBody>
      </p:sp>
    </p:spTree>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5074" name="Rectangle 2"/>
          <p:cNvSpPr>
            <a:spLocks noGrp="1" noChangeArrowheads="1"/>
          </p:cNvSpPr>
          <p:nvPr>
            <p:ph type="title"/>
          </p:nvPr>
        </p:nvSpPr>
        <p:spPr/>
        <p:txBody>
          <a:bodyPr/>
          <a:lstStyle/>
          <a:p>
            <a:pPr>
              <a:defRPr/>
            </a:pPr>
            <a:r>
              <a:rPr lang="en-US" altLang="zh-TW" smtClean="0">
                <a:cs typeface="Times New Roman" charset="0"/>
              </a:rPr>
              <a:t>Static Routes</a:t>
            </a:r>
          </a:p>
        </p:txBody>
      </p:sp>
      <p:sp>
        <p:nvSpPr>
          <p:cNvPr id="1795075" name="Rectangle 3"/>
          <p:cNvSpPr>
            <a:spLocks noGrp="1" noChangeArrowheads="1"/>
          </p:cNvSpPr>
          <p:nvPr>
            <p:ph type="body" idx="1"/>
          </p:nvPr>
        </p:nvSpPr>
        <p:spPr>
          <a:xfrm>
            <a:off x="649288" y="1293813"/>
            <a:ext cx="8094662" cy="4789487"/>
          </a:xfrm>
        </p:spPr>
        <p:txBody>
          <a:bodyPr/>
          <a:lstStyle/>
          <a:p>
            <a:pPr marL="342900" indent="-342900"/>
            <a:r>
              <a:rPr lang="en-US" altLang="zh-TW" sz="2000" smtClean="0">
                <a:cs typeface="Arial" pitchFamily="34" charset="0"/>
              </a:rPr>
              <a:t>Manually configured routes added to the routing table</a:t>
            </a:r>
            <a:endParaRPr lang="en-US" altLang="zh-TW" sz="2000" smtClean="0">
              <a:cs typeface="Times New Roman" pitchFamily="18" charset="0"/>
            </a:endParaRPr>
          </a:p>
          <a:p>
            <a:pPr marL="342900" indent="-342900"/>
            <a:r>
              <a:rPr lang="en-US" altLang="zh-TW" sz="2000" smtClean="0">
                <a:cs typeface="Arial" pitchFamily="34" charset="0"/>
              </a:rPr>
              <a:t>Once active, remain in the routing table until deleted</a:t>
            </a:r>
            <a:endParaRPr lang="en-US" altLang="zh-TW" sz="2000" smtClean="0">
              <a:cs typeface="Times New Roman" pitchFamily="18" charset="0"/>
            </a:endParaRPr>
          </a:p>
          <a:p>
            <a:pPr marL="342900" indent="-342900"/>
            <a:r>
              <a:rPr lang="en-US" altLang="zh-TW" sz="2000" smtClean="0">
                <a:cs typeface="Arial" pitchFamily="34" charset="0"/>
              </a:rPr>
              <a:t>Configured at the routing‑options hierarchy level</a:t>
            </a:r>
          </a:p>
          <a:p>
            <a:pPr marL="342900" indent="-342900">
              <a:buFont typeface="Wingdings" pitchFamily="2" charset="2"/>
              <a:buNone/>
            </a:pPr>
            <a:r>
              <a:rPr lang="en-US" altLang="zh-TW" sz="1400" smtClean="0">
                <a:latin typeface="Arial" pitchFamily="34" charset="0"/>
                <a:cs typeface="Courier New" pitchFamily="49" charset="0"/>
              </a:rPr>
              <a:t>			</a:t>
            </a:r>
          </a:p>
          <a:p>
            <a:pPr marL="342900" indent="-342900">
              <a:buFont typeface="Wingdings" pitchFamily="2" charset="2"/>
              <a:buNone/>
            </a:pPr>
            <a:r>
              <a:rPr lang="en-US" altLang="zh-TW" sz="1600" smtClean="0">
                <a:latin typeface="Arial" pitchFamily="34" charset="0"/>
                <a:cs typeface="Courier New" pitchFamily="49" charset="0"/>
              </a:rPr>
              <a:t>		</a:t>
            </a:r>
            <a:r>
              <a:rPr lang="en-US" altLang="zh-TW" sz="1600" b="0" smtClean="0">
                <a:latin typeface="Courier New" pitchFamily="49" charset="0"/>
                <a:cs typeface="Courier New" pitchFamily="49" charset="0"/>
              </a:rPr>
              <a:t>[edit] </a:t>
            </a:r>
          </a:p>
          <a:p>
            <a:pPr marL="342900" indent="-342900">
              <a:buFont typeface="Wingdings" pitchFamily="2" charset="2"/>
              <a:buNone/>
            </a:pPr>
            <a:r>
              <a:rPr lang="en-US" altLang="zh-TW" sz="1600" b="0" smtClean="0">
                <a:latin typeface="Courier New" pitchFamily="49" charset="0"/>
                <a:cs typeface="Courier New" pitchFamily="49" charset="0"/>
              </a:rPr>
              <a:t>		routing‑options  {</a:t>
            </a:r>
          </a:p>
          <a:p>
            <a:pPr marL="342900" indent="-342900">
              <a:buFont typeface="Wingdings" pitchFamily="2" charset="2"/>
              <a:buNone/>
            </a:pPr>
            <a:r>
              <a:rPr lang="en-US" altLang="zh-TW" sz="1600" b="0" smtClean="0">
                <a:latin typeface="Courier New" pitchFamily="49" charset="0"/>
                <a:cs typeface="Courier New" pitchFamily="49" charset="0"/>
              </a:rPr>
              <a:t> 		   static { </a:t>
            </a:r>
          </a:p>
          <a:p>
            <a:pPr marL="342900" indent="-342900">
              <a:buFont typeface="Wingdings" pitchFamily="2" charset="2"/>
              <a:buNone/>
            </a:pPr>
            <a:r>
              <a:rPr lang="en-US" altLang="zh-TW" sz="1600" b="0" smtClean="0">
                <a:latin typeface="Courier New" pitchFamily="49" charset="0"/>
                <a:cs typeface="Courier New" pitchFamily="49" charset="0"/>
              </a:rPr>
              <a:t>		      defaults {</a:t>
            </a:r>
          </a:p>
          <a:p>
            <a:pPr marL="342900" indent="-342900">
              <a:buFont typeface="Wingdings" pitchFamily="2" charset="2"/>
              <a:buNone/>
            </a:pPr>
            <a:r>
              <a:rPr lang="en-US" altLang="zh-TW" sz="1600" b="0" smtClean="0">
                <a:latin typeface="Courier New" pitchFamily="49" charset="0"/>
                <a:cs typeface="Courier New" pitchFamily="49" charset="0"/>
              </a:rPr>
              <a:t>		         static‑options;</a:t>
            </a:r>
          </a:p>
          <a:p>
            <a:pPr marL="342900" indent="-342900">
              <a:buFont typeface="Wingdings" pitchFamily="2" charset="2"/>
              <a:buNone/>
            </a:pPr>
            <a:r>
              <a:rPr lang="en-US" altLang="zh-TW" sz="1600" b="0" smtClean="0">
                <a:latin typeface="Courier New" pitchFamily="49" charset="0"/>
                <a:cs typeface="Courier New" pitchFamily="49" charset="0"/>
              </a:rPr>
              <a:t>		      }</a:t>
            </a:r>
            <a:endParaRPr lang="en-US" altLang="zh-TW" sz="1600" b="0" smtClean="0">
              <a:latin typeface="Courier New" pitchFamily="49" charset="0"/>
              <a:cs typeface="Times New Roman" pitchFamily="18" charset="0"/>
            </a:endParaRPr>
          </a:p>
          <a:p>
            <a:pPr marL="342900" indent="-342900">
              <a:buFont typeface="Wingdings" pitchFamily="2" charset="2"/>
              <a:buNone/>
            </a:pPr>
            <a:r>
              <a:rPr lang="en-US" altLang="zh-TW" sz="1600" b="0" smtClean="0">
                <a:latin typeface="Courier New" pitchFamily="49" charset="0"/>
                <a:cs typeface="Courier New" pitchFamily="49" charset="0"/>
              </a:rPr>
              <a:t>		      route destination‑prefix {</a:t>
            </a:r>
          </a:p>
          <a:p>
            <a:pPr marL="342900" indent="-342900">
              <a:buFont typeface="Wingdings" pitchFamily="2" charset="2"/>
              <a:buNone/>
            </a:pPr>
            <a:r>
              <a:rPr lang="en-US" altLang="zh-TW" sz="1600" b="0" smtClean="0">
                <a:latin typeface="Courier New" pitchFamily="49" charset="0"/>
                <a:cs typeface="Courier New" pitchFamily="49" charset="0"/>
              </a:rPr>
              <a:t>			  next‑hop;</a:t>
            </a:r>
          </a:p>
          <a:p>
            <a:pPr marL="342900" indent="-342900">
              <a:buFont typeface="Wingdings" pitchFamily="2" charset="2"/>
              <a:buNone/>
            </a:pPr>
            <a:r>
              <a:rPr lang="en-US" altLang="zh-TW" sz="1600" b="0" smtClean="0">
                <a:latin typeface="Courier New" pitchFamily="49" charset="0"/>
                <a:cs typeface="Courier New" pitchFamily="49" charset="0"/>
              </a:rPr>
              <a:t>			  static‑options;</a:t>
            </a:r>
          </a:p>
          <a:p>
            <a:pPr marL="342900" indent="-342900">
              <a:buFont typeface="Wingdings" pitchFamily="2" charset="2"/>
              <a:buNone/>
            </a:pPr>
            <a:r>
              <a:rPr lang="en-US" altLang="zh-TW" sz="1600" b="0" smtClean="0">
                <a:latin typeface="Courier New" pitchFamily="49" charset="0"/>
                <a:cs typeface="Courier New" pitchFamily="49" charset="0"/>
              </a:rPr>
              <a:t>		      }</a:t>
            </a:r>
          </a:p>
          <a:p>
            <a:pPr marL="342900" indent="-342900">
              <a:buFont typeface="Wingdings" pitchFamily="2" charset="2"/>
              <a:buNone/>
            </a:pPr>
            <a:r>
              <a:rPr lang="en-US" altLang="zh-TW" sz="1600" b="0" smtClean="0">
                <a:latin typeface="Courier New" pitchFamily="49" charset="0"/>
                <a:cs typeface="Courier New" pitchFamily="49" charset="0"/>
              </a:rPr>
              <a:t>		}</a:t>
            </a:r>
            <a:endParaRPr lang="zh-TW" altLang="en-US" sz="2000" b="0" smtClean="0">
              <a:latin typeface="Courier New" pitchFamily="49" charset="0"/>
              <a:cs typeface="Arial" pitchFamily="34" charset="0"/>
            </a:endParaRPr>
          </a:p>
        </p:txBody>
      </p:sp>
    </p:spTree>
  </p:cSld>
  <p:clrMapOvr>
    <a:masterClrMapping/>
  </p:clrMapOvr>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7122" name="Rectangle 2"/>
          <p:cNvSpPr>
            <a:spLocks noGrp="1" noChangeArrowheads="1"/>
          </p:cNvSpPr>
          <p:nvPr>
            <p:ph type="title"/>
          </p:nvPr>
        </p:nvSpPr>
        <p:spPr/>
        <p:txBody>
          <a:bodyPr/>
          <a:lstStyle/>
          <a:p>
            <a:pPr>
              <a:defRPr/>
            </a:pPr>
            <a:r>
              <a:rPr lang="en-US" altLang="zh-TW" smtClean="0">
                <a:cs typeface="Times New Roman" charset="0"/>
              </a:rPr>
              <a:t>Static Route Configuration</a:t>
            </a:r>
          </a:p>
        </p:txBody>
      </p:sp>
      <p:sp>
        <p:nvSpPr>
          <p:cNvPr id="1797123" name="Rectangle 3"/>
          <p:cNvSpPr>
            <a:spLocks noGrp="1" noChangeArrowheads="1"/>
          </p:cNvSpPr>
          <p:nvPr>
            <p:ph type="body" idx="1"/>
          </p:nvPr>
        </p:nvSpPr>
        <p:spPr>
          <a:xfrm>
            <a:off x="677863" y="1341438"/>
            <a:ext cx="7673975" cy="4343400"/>
          </a:xfrm>
        </p:spPr>
        <p:txBody>
          <a:bodyPr/>
          <a:lstStyle/>
          <a:p>
            <a:pPr marL="342900" indent="-342900">
              <a:lnSpc>
                <a:spcPct val="80000"/>
              </a:lnSpc>
              <a:spcBef>
                <a:spcPct val="25000"/>
              </a:spcBef>
            </a:pPr>
            <a:r>
              <a:rPr lang="en-US" altLang="zh-TW" sz="2000" smtClean="0">
                <a:cs typeface="Arial" pitchFamily="34" charset="0"/>
              </a:rPr>
              <a:t>Static routes require a next‑hop to be configured</a:t>
            </a:r>
          </a:p>
          <a:p>
            <a:pPr marL="742950" lvl="1" indent="-285750">
              <a:lnSpc>
                <a:spcPct val="80000"/>
              </a:lnSpc>
              <a:spcBef>
                <a:spcPct val="25000"/>
              </a:spcBef>
            </a:pPr>
            <a:r>
              <a:rPr lang="en-US" altLang="zh-TW" sz="1800" smtClean="0">
                <a:cs typeface="Times New Roman" pitchFamily="18" charset="0"/>
              </a:rPr>
              <a:t>Valid options are IP address, Discard, and Reject</a:t>
            </a:r>
          </a:p>
          <a:p>
            <a:pPr marL="342900" indent="-342900">
              <a:lnSpc>
                <a:spcPct val="80000"/>
              </a:lnSpc>
              <a:spcBef>
                <a:spcPct val="25000"/>
              </a:spcBef>
            </a:pPr>
            <a:r>
              <a:rPr lang="en-US" altLang="zh-TW" sz="2000" smtClean="0">
                <a:cs typeface="Arial" pitchFamily="34" charset="0"/>
              </a:rPr>
              <a:t>Defaults section affects all static routes</a:t>
            </a:r>
            <a:endParaRPr lang="en-US" altLang="zh-TW" sz="2000" smtClean="0">
              <a:cs typeface="Times New Roman" pitchFamily="18" charset="0"/>
            </a:endParaRPr>
          </a:p>
          <a:p>
            <a:pPr marL="342900" indent="-342900">
              <a:lnSpc>
                <a:spcPct val="80000"/>
              </a:lnSpc>
              <a:spcBef>
                <a:spcPct val="25000"/>
              </a:spcBef>
            </a:pPr>
            <a:r>
              <a:rPr lang="en-US" altLang="zh-TW" sz="2000" smtClean="0">
                <a:cs typeface="Arial" pitchFamily="34" charset="0"/>
              </a:rPr>
              <a:t>Qualified‑next‑hop option allows independent preference for static routes to the same destination</a:t>
            </a:r>
            <a:endParaRPr lang="en-US" altLang="zh-TW" sz="2000" smtClean="0">
              <a:cs typeface="Times New Roman" pitchFamily="18" charset="0"/>
            </a:endParaRPr>
          </a:p>
          <a:p>
            <a:pPr marL="342900" indent="-342900">
              <a:lnSpc>
                <a:spcPct val="80000"/>
              </a:lnSpc>
              <a:buFont typeface="Wingdings" pitchFamily="2" charset="2"/>
              <a:buNone/>
            </a:pPr>
            <a:endParaRPr lang="en-US" altLang="zh-TW" sz="2000" b="0" smtClean="0">
              <a:latin typeface="Courier New" pitchFamily="49" charset="0"/>
              <a:cs typeface="Courier New" pitchFamily="49" charset="0"/>
            </a:endParaRPr>
          </a:p>
          <a:p>
            <a:pPr marL="342900" indent="-342900">
              <a:lnSpc>
                <a:spcPct val="80000"/>
              </a:lnSpc>
              <a:buFont typeface="Wingdings" pitchFamily="2" charset="2"/>
              <a:buNone/>
            </a:pPr>
            <a:r>
              <a:rPr lang="en-US" altLang="zh-TW" sz="1600" b="0" smtClean="0">
                <a:latin typeface="Courier New" pitchFamily="49" charset="0"/>
                <a:cs typeface="Courier New" pitchFamily="49" charset="0"/>
              </a:rPr>
              <a:t>routing‑options</a:t>
            </a:r>
            <a:endParaRPr lang="en-US" altLang="zh-TW" sz="1600" b="0" smtClean="0">
              <a:latin typeface="Courier New" pitchFamily="49" charset="0"/>
              <a:cs typeface="Times New Roman" pitchFamily="18" charset="0"/>
            </a:endParaRPr>
          </a:p>
          <a:p>
            <a:pPr marL="342900" indent="-342900">
              <a:lnSpc>
                <a:spcPct val="80000"/>
              </a:lnSpc>
              <a:buFont typeface="Wingdings" pitchFamily="2" charset="2"/>
              <a:buNone/>
            </a:pPr>
            <a:r>
              <a:rPr lang="en-US" altLang="zh-TW" sz="1600" b="0" smtClean="0">
                <a:latin typeface="Courier New" pitchFamily="49" charset="0"/>
                <a:cs typeface="Courier New" pitchFamily="49" charset="0"/>
              </a:rPr>
              <a:t>  static {</a:t>
            </a:r>
          </a:p>
          <a:p>
            <a:pPr marL="342900" indent="-342900">
              <a:lnSpc>
                <a:spcPct val="80000"/>
              </a:lnSpc>
              <a:buFont typeface="Wingdings" pitchFamily="2" charset="2"/>
              <a:buNone/>
            </a:pPr>
            <a:r>
              <a:rPr lang="en-US" altLang="zh-TW" sz="1600" b="0" smtClean="0">
                <a:latin typeface="Courier New" pitchFamily="49" charset="0"/>
                <a:cs typeface="Courier New" pitchFamily="49" charset="0"/>
              </a:rPr>
              <a:t>        defaults {</a:t>
            </a:r>
          </a:p>
          <a:p>
            <a:pPr marL="342900" indent="-342900">
              <a:lnSpc>
                <a:spcPct val="80000"/>
              </a:lnSpc>
              <a:buFont typeface="Wingdings" pitchFamily="2" charset="2"/>
              <a:buNone/>
            </a:pPr>
            <a:r>
              <a:rPr lang="en-US" altLang="zh-TW" sz="1600" b="0" smtClean="0">
                <a:latin typeface="Courier New" pitchFamily="49" charset="0"/>
                <a:cs typeface="Courier New" pitchFamily="49" charset="0"/>
              </a:rPr>
              <a:t>            preference 250;</a:t>
            </a:r>
          </a:p>
          <a:p>
            <a:pPr marL="342900" indent="-342900">
              <a:lnSpc>
                <a:spcPct val="80000"/>
              </a:lnSpc>
              <a:buFont typeface="Wingdings" pitchFamily="2" charset="2"/>
              <a:buNone/>
            </a:pPr>
            <a:r>
              <a:rPr lang="en-US" altLang="zh-TW" sz="1600" b="0" smtClean="0">
                <a:latin typeface="Courier New" pitchFamily="49" charset="0"/>
                <a:cs typeface="Courier New" pitchFamily="49" charset="0"/>
              </a:rPr>
              <a:t>        }  </a:t>
            </a:r>
            <a:endParaRPr lang="en-US" altLang="zh-TW" sz="1600" b="0" smtClean="0">
              <a:latin typeface="Courier New" pitchFamily="49" charset="0"/>
              <a:cs typeface="Times New Roman" pitchFamily="18" charset="0"/>
            </a:endParaRPr>
          </a:p>
          <a:p>
            <a:pPr marL="342900" indent="-342900">
              <a:lnSpc>
                <a:spcPct val="80000"/>
              </a:lnSpc>
              <a:buFont typeface="Wingdings" pitchFamily="2" charset="2"/>
              <a:buNone/>
            </a:pPr>
            <a:r>
              <a:rPr lang="en-US" altLang="zh-TW" sz="1600" b="0" smtClean="0">
                <a:latin typeface="Courier New" pitchFamily="49" charset="0"/>
                <a:cs typeface="Courier New" pitchFamily="49" charset="0"/>
              </a:rPr>
              <a:t>        route 192.168.20.0/24 next‑hop 10.0.0.1; </a:t>
            </a:r>
          </a:p>
          <a:p>
            <a:pPr marL="342900" indent="-342900">
              <a:lnSpc>
                <a:spcPct val="80000"/>
              </a:lnSpc>
              <a:buFont typeface="Wingdings" pitchFamily="2" charset="2"/>
              <a:buNone/>
            </a:pPr>
            <a:r>
              <a:rPr lang="en-US" altLang="zh-TW" sz="1600" b="0" smtClean="0">
                <a:latin typeface="Courier New" pitchFamily="49" charset="0"/>
                <a:cs typeface="Courier New" pitchFamily="49" charset="0"/>
              </a:rPr>
              <a:t>        route 192.168.21.0/24 discard; </a:t>
            </a:r>
          </a:p>
          <a:p>
            <a:pPr marL="342900" indent="-342900">
              <a:lnSpc>
                <a:spcPct val="80000"/>
              </a:lnSpc>
              <a:buFont typeface="Wingdings" pitchFamily="2" charset="2"/>
              <a:buNone/>
            </a:pPr>
            <a:r>
              <a:rPr lang="en-US" altLang="zh-TW" sz="1600" b="0" smtClean="0">
                <a:latin typeface="Courier New" pitchFamily="49" charset="0"/>
                <a:cs typeface="Courier New" pitchFamily="49" charset="0"/>
              </a:rPr>
              <a:t>        route 192.168.22.0/24 reject;</a:t>
            </a:r>
          </a:p>
          <a:p>
            <a:pPr marL="342900" indent="-342900">
              <a:lnSpc>
                <a:spcPct val="80000"/>
              </a:lnSpc>
              <a:buFont typeface="Wingdings" pitchFamily="2" charset="2"/>
              <a:buNone/>
            </a:pPr>
            <a:r>
              <a:rPr lang="en-US" altLang="zh-TW" sz="1600" b="0" smtClean="0">
                <a:latin typeface="Courier New" pitchFamily="49" charset="0"/>
                <a:cs typeface="Courier New" pitchFamily="49" charset="0"/>
              </a:rPr>
              <a:t>  }</a:t>
            </a:r>
          </a:p>
          <a:p>
            <a:pPr marL="342900" indent="-342900">
              <a:lnSpc>
                <a:spcPct val="80000"/>
              </a:lnSpc>
              <a:buFont typeface="Wingdings" pitchFamily="2" charset="2"/>
              <a:buNone/>
            </a:pPr>
            <a:r>
              <a:rPr lang="en-US" altLang="zh-TW" sz="1600" b="0" smtClean="0">
                <a:latin typeface="Courier New" pitchFamily="49" charset="0"/>
                <a:cs typeface="Courier New" pitchFamily="49" charset="0"/>
              </a:rPr>
              <a:t>}</a:t>
            </a:r>
          </a:p>
        </p:txBody>
      </p:sp>
    </p:spTree>
  </p:cSld>
  <p:clrMapOvr>
    <a:masterClrMapping/>
  </p:clrMapOvr>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7362" name="Rectangle 2"/>
          <p:cNvSpPr>
            <a:spLocks noGrp="1" noChangeArrowheads="1"/>
          </p:cNvSpPr>
          <p:nvPr>
            <p:ph type="title"/>
          </p:nvPr>
        </p:nvSpPr>
        <p:spPr/>
        <p:txBody>
          <a:bodyPr/>
          <a:lstStyle/>
          <a:p>
            <a:r>
              <a:rPr lang="en-US" altLang="zh-TW" smtClean="0">
                <a:cs typeface="Arial" pitchFamily="34" charset="0"/>
              </a:rPr>
              <a:t>Load Balancing</a:t>
            </a:r>
            <a:endParaRPr lang="en-US" altLang="zh-TW" smtClean="0">
              <a:cs typeface="Times New Roman" pitchFamily="18" charset="0"/>
            </a:endParaRPr>
          </a:p>
        </p:txBody>
      </p:sp>
      <p:sp>
        <p:nvSpPr>
          <p:cNvPr id="1807363" name="Rectangle 3"/>
          <p:cNvSpPr>
            <a:spLocks noGrp="1" noChangeArrowheads="1"/>
          </p:cNvSpPr>
          <p:nvPr>
            <p:ph type="body" idx="1"/>
          </p:nvPr>
        </p:nvSpPr>
        <p:spPr>
          <a:xfrm>
            <a:off x="533400" y="1293813"/>
            <a:ext cx="7888288" cy="4953000"/>
          </a:xfrm>
        </p:spPr>
        <p:txBody>
          <a:bodyPr/>
          <a:lstStyle/>
          <a:p>
            <a:pPr marL="342900" indent="-342900"/>
            <a:r>
              <a:rPr lang="en-US" altLang="zh-TW" sz="1800" smtClean="0">
                <a:cs typeface="Arial" pitchFamily="34" charset="0"/>
              </a:rPr>
              <a:t>The JUNOS Software default is to randomly choose one of the multiple equal‑cost paths to a destination</a:t>
            </a:r>
            <a:endParaRPr lang="en-US" altLang="zh-TW" sz="1800" smtClean="0"/>
          </a:p>
          <a:p>
            <a:pPr marL="342900" indent="-342900"/>
            <a:r>
              <a:rPr lang="en-US" altLang="zh-TW" sz="1800" smtClean="0">
                <a:cs typeface="Arial" pitchFamily="34" charset="0"/>
              </a:rPr>
              <a:t>The next‑hop address for that path is installed into the forwarding table</a:t>
            </a:r>
            <a:endParaRPr lang="en-US" altLang="zh-TW" sz="1800" smtClean="0"/>
          </a:p>
          <a:p>
            <a:pPr marL="342900" indent="-342900"/>
            <a:r>
              <a:rPr lang="en-US" altLang="zh-TW" sz="1800" smtClean="0">
                <a:cs typeface="Arial" pitchFamily="34" charset="0"/>
              </a:rPr>
              <a:t>This default can be changed to allow multiple next‑hop addresses into the forwarding table</a:t>
            </a:r>
            <a:endParaRPr lang="en-US" altLang="zh-TW" sz="1800" smtClean="0"/>
          </a:p>
          <a:p>
            <a:pPr marL="342900" indent="-342900"/>
            <a:r>
              <a:rPr lang="en-US" altLang="zh-TW" sz="1800" smtClean="0">
                <a:cs typeface="Arial" pitchFamily="34" charset="0"/>
              </a:rPr>
              <a:t>Load balancing functions vary, according to the version of the Internet Protocol ASIC in the router</a:t>
            </a:r>
            <a:endParaRPr lang="en-US" altLang="zh-TW" sz="1800" smtClean="0"/>
          </a:p>
          <a:p>
            <a:pPr marL="742950" lvl="1" indent="-285750"/>
            <a:r>
              <a:rPr lang="en-US" altLang="zh-TW" sz="1600" smtClean="0">
                <a:cs typeface="Arial" pitchFamily="34" charset="0"/>
              </a:rPr>
              <a:t>Internet Processor I ASIC, traffic is forwarded per‑packet in a round‑robin fashion among the multiple next hops</a:t>
            </a:r>
            <a:endParaRPr lang="en-US" altLang="zh-TW" sz="1600" smtClean="0"/>
          </a:p>
          <a:p>
            <a:pPr marL="742950" lvl="1" indent="-285750"/>
            <a:r>
              <a:rPr lang="en-US" altLang="zh-TW" sz="1600" smtClean="0">
                <a:cs typeface="Arial" pitchFamily="34" charset="0"/>
              </a:rPr>
              <a:t>Internet Processor II ASIC, traffic is forwarded based on individual traffic flows; packets for each individual flow are kept on a single interface</a:t>
            </a:r>
          </a:p>
        </p:txBody>
      </p:sp>
    </p:spTree>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9410" name="Rectangle 2"/>
          <p:cNvSpPr>
            <a:spLocks noGrp="1" noChangeArrowheads="1"/>
          </p:cNvSpPr>
          <p:nvPr>
            <p:ph type="title"/>
          </p:nvPr>
        </p:nvSpPr>
        <p:spPr/>
        <p:txBody>
          <a:bodyPr/>
          <a:lstStyle/>
          <a:p>
            <a:r>
              <a:rPr lang="en-US" altLang="zh-TW" smtClean="0">
                <a:cs typeface="Arial" pitchFamily="34" charset="0"/>
              </a:rPr>
              <a:t>Load Balancing Example</a:t>
            </a:r>
            <a:endParaRPr lang="en-US" altLang="zh-TW" smtClean="0">
              <a:cs typeface="Times New Roman" pitchFamily="18" charset="0"/>
            </a:endParaRPr>
          </a:p>
        </p:txBody>
      </p:sp>
      <p:sp>
        <p:nvSpPr>
          <p:cNvPr id="1809411" name="Rectangle 3"/>
          <p:cNvSpPr>
            <a:spLocks noGrp="1" noChangeArrowheads="1"/>
          </p:cNvSpPr>
          <p:nvPr>
            <p:ph type="body" idx="1"/>
          </p:nvPr>
        </p:nvSpPr>
        <p:spPr>
          <a:xfrm>
            <a:off x="757238" y="1292225"/>
            <a:ext cx="7761287" cy="4784725"/>
          </a:xfrm>
        </p:spPr>
        <p:txBody>
          <a:bodyPr/>
          <a:lstStyle/>
          <a:p>
            <a:pPr marL="342900" indent="-342900"/>
            <a:r>
              <a:rPr lang="en-US" altLang="zh-TW" sz="2000" smtClean="0">
                <a:cs typeface="Arial" pitchFamily="34" charset="0"/>
              </a:rPr>
              <a:t>Create a policy that instructs the IP ASIC to load balance traffic</a:t>
            </a:r>
            <a:endParaRPr lang="en-US" altLang="zh-TW" sz="2000" smtClean="0"/>
          </a:p>
          <a:p>
            <a:pPr marL="342900" indent="-342900"/>
            <a:r>
              <a:rPr lang="en-US" altLang="zh-TW" sz="2000" smtClean="0">
                <a:cs typeface="Arial" pitchFamily="34" charset="0"/>
              </a:rPr>
              <a:t>Apply that policy to the forwarding table within routing‑options</a:t>
            </a:r>
            <a:endParaRPr lang="en-US" altLang="zh-TW" sz="2000" smtClean="0"/>
          </a:p>
          <a:p>
            <a:pPr marL="342900" indent="-342900">
              <a:buFont typeface="Wingdings" pitchFamily="2" charset="2"/>
              <a:buNone/>
            </a:pPr>
            <a:r>
              <a:rPr lang="en-US" altLang="zh-TW" sz="1400" b="0" smtClean="0">
                <a:latin typeface="Arial" pitchFamily="34" charset="0"/>
                <a:cs typeface="Courier New" pitchFamily="49" charset="0"/>
              </a:rPr>
              <a:t> </a:t>
            </a:r>
            <a:endParaRPr lang="en-US" altLang="zh-TW" sz="1400" b="0" smtClean="0">
              <a:latin typeface="Courier New" pitchFamily="49" charset="0"/>
            </a:endParaRPr>
          </a:p>
          <a:p>
            <a:pPr marL="342900" indent="-342900">
              <a:buFont typeface="Wingdings" pitchFamily="2" charset="2"/>
              <a:buNone/>
            </a:pPr>
            <a:r>
              <a:rPr lang="en-US" altLang="zh-TW" sz="1400" b="0" smtClean="0">
                <a:latin typeface="Courier New" pitchFamily="49" charset="0"/>
                <a:cs typeface="Courier New" pitchFamily="49" charset="0"/>
              </a:rPr>
              <a:t>[edit] </a:t>
            </a:r>
          </a:p>
          <a:p>
            <a:pPr marL="342900" indent="-342900">
              <a:buFont typeface="Wingdings" pitchFamily="2" charset="2"/>
              <a:buNone/>
            </a:pPr>
            <a:r>
              <a:rPr lang="en-US" altLang="zh-TW" sz="1400" b="0" smtClean="0">
                <a:latin typeface="Courier New" pitchFamily="49" charset="0"/>
                <a:cs typeface="Courier New" pitchFamily="49" charset="0"/>
              </a:rPr>
              <a:t>routing‑options {</a:t>
            </a:r>
          </a:p>
          <a:p>
            <a:pPr marL="342900" indent="-342900">
              <a:buFont typeface="Wingdings" pitchFamily="2" charset="2"/>
              <a:buNone/>
            </a:pPr>
            <a:r>
              <a:rPr lang="en-US" altLang="zh-TW" sz="1400" b="0" smtClean="0">
                <a:latin typeface="Courier New" pitchFamily="49" charset="0"/>
                <a:cs typeface="Courier New" pitchFamily="49" charset="0"/>
              </a:rPr>
              <a:t>   forwarding‑table {</a:t>
            </a:r>
          </a:p>
          <a:p>
            <a:pPr marL="342900" indent="-342900">
              <a:buFont typeface="Wingdings" pitchFamily="2" charset="2"/>
              <a:buNone/>
            </a:pPr>
            <a:r>
              <a:rPr lang="en-US" altLang="zh-TW" sz="1400" b="0" smtClean="0">
                <a:latin typeface="Courier New" pitchFamily="49" charset="0"/>
                <a:cs typeface="Courier New" pitchFamily="49" charset="0"/>
              </a:rPr>
              <a:t>       export please‑load‑balance; </a:t>
            </a:r>
          </a:p>
          <a:p>
            <a:pPr marL="342900" indent="-342900">
              <a:buFont typeface="Wingdings" pitchFamily="2" charset="2"/>
              <a:buNone/>
            </a:pPr>
            <a:r>
              <a:rPr lang="en-US" altLang="zh-TW" sz="1400" b="0" smtClean="0">
                <a:latin typeface="Courier New" pitchFamily="49" charset="0"/>
                <a:cs typeface="Courier New" pitchFamily="49" charset="0"/>
              </a:rPr>
              <a:t>   } </a:t>
            </a:r>
          </a:p>
          <a:p>
            <a:pPr marL="342900" indent="-342900">
              <a:buFont typeface="Wingdings" pitchFamily="2" charset="2"/>
              <a:buNone/>
            </a:pPr>
            <a:r>
              <a:rPr lang="en-US" altLang="zh-TW" sz="1400" b="0" smtClean="0">
                <a:latin typeface="Courier New" pitchFamily="49" charset="0"/>
                <a:cs typeface="Courier New" pitchFamily="49" charset="0"/>
              </a:rPr>
              <a:t>   policy‑options { </a:t>
            </a:r>
          </a:p>
          <a:p>
            <a:pPr marL="342900" indent="-342900">
              <a:buFont typeface="Wingdings" pitchFamily="2" charset="2"/>
              <a:buNone/>
            </a:pPr>
            <a:r>
              <a:rPr lang="en-US" altLang="zh-TW" sz="1400" b="0" smtClean="0">
                <a:latin typeface="Courier New" pitchFamily="49" charset="0"/>
                <a:cs typeface="Courier New" pitchFamily="49" charset="0"/>
              </a:rPr>
              <a:t>	    policy‑statement please‑load‑balance {</a:t>
            </a:r>
          </a:p>
          <a:p>
            <a:pPr marL="342900" indent="-342900">
              <a:buFont typeface="Wingdings" pitchFamily="2" charset="2"/>
              <a:buNone/>
            </a:pPr>
            <a:r>
              <a:rPr lang="en-US" altLang="zh-TW" sz="1400" b="0" smtClean="0">
                <a:latin typeface="Courier New" pitchFamily="49" charset="0"/>
                <a:cs typeface="Courier New" pitchFamily="49" charset="0"/>
              </a:rPr>
              <a:t>              term balance {</a:t>
            </a:r>
          </a:p>
          <a:p>
            <a:pPr marL="342900" indent="-342900">
              <a:buFont typeface="Wingdings" pitchFamily="2" charset="2"/>
              <a:buNone/>
            </a:pPr>
            <a:r>
              <a:rPr lang="en-US" altLang="zh-TW" sz="1400" b="0" smtClean="0">
                <a:latin typeface="Courier New" pitchFamily="49" charset="0"/>
                <a:cs typeface="Courier New" pitchFamily="49" charset="0"/>
              </a:rPr>
              <a:t>                      then { </a:t>
            </a:r>
          </a:p>
          <a:p>
            <a:pPr marL="342900" indent="-342900">
              <a:buFont typeface="Wingdings" pitchFamily="2" charset="2"/>
              <a:buNone/>
            </a:pPr>
            <a:r>
              <a:rPr lang="en-US" altLang="zh-TW" sz="1400" b="0" smtClean="0">
                <a:latin typeface="Courier New" pitchFamily="49" charset="0"/>
                <a:cs typeface="Courier New" pitchFamily="49" charset="0"/>
              </a:rPr>
              <a:t>				  load‑balance per‑packet;</a:t>
            </a:r>
            <a:r>
              <a:rPr lang="en-US" altLang="zh-TW" sz="1400" b="0" smtClean="0">
                <a:latin typeface="Courier New" pitchFamily="49" charset="0"/>
              </a:rPr>
              <a:t> </a:t>
            </a:r>
          </a:p>
          <a:p>
            <a:pPr marL="342900" indent="-342900">
              <a:buFont typeface="Wingdings" pitchFamily="2" charset="2"/>
              <a:buNone/>
            </a:pPr>
            <a:r>
              <a:rPr lang="en-US" altLang="zh-TW" sz="1400" b="0" smtClean="0">
                <a:latin typeface="Courier New" pitchFamily="49" charset="0"/>
              </a:rPr>
              <a:t>			     }</a:t>
            </a:r>
          </a:p>
          <a:p>
            <a:pPr marL="342900" indent="-342900">
              <a:buFont typeface="Wingdings" pitchFamily="2" charset="2"/>
              <a:buNone/>
            </a:pPr>
            <a:r>
              <a:rPr lang="en-US" altLang="zh-TW" sz="1400" b="0" smtClean="0">
                <a:latin typeface="Courier New" pitchFamily="49" charset="0"/>
              </a:rPr>
              <a:t>              }	</a:t>
            </a:r>
          </a:p>
        </p:txBody>
      </p:sp>
    </p:spTree>
  </p:cSld>
  <p:clrMapOvr>
    <a:masterClrMapping/>
  </p:clrMapOvr>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2" name="Rectangle 2"/>
          <p:cNvSpPr>
            <a:spLocks noGrp="1" noChangeArrowheads="1"/>
          </p:cNvSpPr>
          <p:nvPr>
            <p:ph type="ctrTitle" idx="4294967295"/>
          </p:nvPr>
        </p:nvSpPr>
        <p:spPr>
          <a:xfrm>
            <a:off x="2638425" y="3141663"/>
            <a:ext cx="5803900" cy="1387475"/>
          </a:xfrm>
          <a:solidFill>
            <a:srgbClr val="FFFFFF"/>
          </a:solidFill>
          <a:extLst>
            <a:ext uri="{91240B29-F687-4f45-9708-019B960494DF}">
              <a14:hiddenLine xmlns:a14="http://schemas.microsoft.com/office/drawing/2010/main" xmlns="" w="9525">
                <a:solidFill>
                  <a:srgbClr val="000000"/>
                </a:solidFill>
                <a:miter lim="800000"/>
                <a:headEnd/>
                <a:tailEnd/>
              </a14:hiddenLine>
            </a:ext>
          </a:extLst>
        </p:spPr>
        <p:txBody>
          <a:bodyPr lIns="83740" tIns="41870" rIns="83740" bIns="41870"/>
          <a:lstStyle/>
          <a:p>
            <a:pPr algn="r">
              <a:defRPr/>
            </a:pPr>
            <a:r>
              <a:rPr lang="en-US" altLang="zh-TW" sz="4400" smtClean="0"/>
              <a:t>OSPF</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8" name="Rectangle 2"/>
          <p:cNvSpPr>
            <a:spLocks noGrp="1" noChangeArrowheads="1"/>
          </p:cNvSpPr>
          <p:nvPr>
            <p:ph type="title"/>
          </p:nvPr>
        </p:nvSpPr>
        <p:spPr/>
        <p:txBody>
          <a:bodyPr/>
          <a:lstStyle/>
          <a:p>
            <a:pPr>
              <a:defRPr/>
            </a:pPr>
            <a:r>
              <a:rPr lang="en-US" altLang="zh-TW" smtClean="0"/>
              <a:t>M-series System Boards</a:t>
            </a:r>
          </a:p>
        </p:txBody>
      </p:sp>
      <p:sp>
        <p:nvSpPr>
          <p:cNvPr id="982019" name="Rectangle 3"/>
          <p:cNvSpPr>
            <a:spLocks noGrp="1" noChangeArrowheads="1"/>
          </p:cNvSpPr>
          <p:nvPr>
            <p:ph type="body" idx="1"/>
          </p:nvPr>
        </p:nvSpPr>
        <p:spPr>
          <a:xfrm>
            <a:off x="304800" y="1241425"/>
            <a:ext cx="8589963" cy="5064125"/>
          </a:xfrm>
        </p:spPr>
        <p:txBody>
          <a:bodyPr/>
          <a:lstStyle/>
          <a:p>
            <a:r>
              <a:rPr lang="en-US" altLang="zh-TW" smtClean="0"/>
              <a:t>General System Board functions:</a:t>
            </a:r>
          </a:p>
          <a:p>
            <a:pPr lvl="1"/>
            <a:r>
              <a:rPr lang="en-US" altLang="zh-TW" smtClean="0"/>
              <a:t>Forwarding table updates and route lookups</a:t>
            </a:r>
          </a:p>
          <a:p>
            <a:pPr lvl="1"/>
            <a:r>
              <a:rPr lang="en-US" altLang="zh-TW" smtClean="0"/>
              <a:t>Management of ASICs and PFE hardware components</a:t>
            </a:r>
          </a:p>
          <a:p>
            <a:pPr lvl="1"/>
            <a:r>
              <a:rPr lang="en-US" altLang="zh-TW" smtClean="0"/>
              <a:t>Environmental monitoring</a:t>
            </a:r>
          </a:p>
          <a:p>
            <a:pPr lvl="1"/>
            <a:r>
              <a:rPr lang="en-US" altLang="zh-TW" smtClean="0"/>
              <a:t>Handling exception/control packets</a:t>
            </a:r>
          </a:p>
          <a:p>
            <a:r>
              <a:rPr lang="en-US" altLang="zh-TW" smtClean="0"/>
              <a:t>Names vary by platform</a:t>
            </a:r>
          </a:p>
          <a:p>
            <a:pPr lvl="1"/>
            <a:r>
              <a:rPr lang="en-US" altLang="zh-TW" smtClean="0"/>
              <a:t>M5 and M10 </a:t>
            </a:r>
            <a:r>
              <a:rPr lang="en-US" altLang="zh-TW" smtClean="0">
                <a:latin typeface="Arial" pitchFamily="34" charset="0"/>
              </a:rPr>
              <a:t>–</a:t>
            </a:r>
            <a:r>
              <a:rPr lang="en-US" altLang="zh-TW" smtClean="0"/>
              <a:t> FEB</a:t>
            </a:r>
          </a:p>
          <a:p>
            <a:pPr lvl="1"/>
            <a:r>
              <a:rPr lang="en-US" altLang="zh-TW" smtClean="0"/>
              <a:t>M20 and M40 </a:t>
            </a:r>
            <a:r>
              <a:rPr lang="en-US" altLang="zh-TW" smtClean="0">
                <a:latin typeface="Arial" pitchFamily="34" charset="0"/>
              </a:rPr>
              <a:t>–</a:t>
            </a:r>
            <a:r>
              <a:rPr lang="en-US" altLang="zh-TW" smtClean="0"/>
              <a:t> SSB and SCB</a:t>
            </a:r>
          </a:p>
          <a:p>
            <a:pPr lvl="1"/>
            <a:r>
              <a:rPr lang="en-US" altLang="zh-TW" smtClean="0"/>
              <a:t>M7i and M10i </a:t>
            </a:r>
            <a:r>
              <a:rPr lang="en-US" altLang="zh-TW" smtClean="0">
                <a:latin typeface="Arial" pitchFamily="34" charset="0"/>
              </a:rPr>
              <a:t>–</a:t>
            </a:r>
            <a:r>
              <a:rPr lang="en-US" altLang="zh-TW" smtClean="0"/>
              <a:t> CFEB</a:t>
            </a:r>
          </a:p>
          <a:p>
            <a:r>
              <a:rPr lang="en-US" altLang="zh-TW" smtClean="0"/>
              <a:t>Enhanced System Boards feature the Internet Processor II ASIC</a:t>
            </a:r>
          </a:p>
        </p:txBody>
      </p:sp>
    </p:spTree>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8579" name="Rectangle 3"/>
          <p:cNvSpPr>
            <a:spLocks noGrp="1" noChangeArrowheads="1"/>
          </p:cNvSpPr>
          <p:nvPr>
            <p:ph type="body" idx="1"/>
          </p:nvPr>
        </p:nvSpPr>
        <p:spPr>
          <a:xfrm>
            <a:off x="576263" y="1341438"/>
            <a:ext cx="8132762" cy="4473575"/>
          </a:xfrm>
        </p:spPr>
        <p:txBody>
          <a:bodyPr/>
          <a:lstStyle/>
          <a:p>
            <a:pPr marL="401638" indent="-401638">
              <a:lnSpc>
                <a:spcPct val="75000"/>
              </a:lnSpc>
              <a:spcBef>
                <a:spcPct val="25000"/>
              </a:spcBef>
              <a:spcAft>
                <a:spcPct val="25000"/>
              </a:spcAft>
              <a:buFont typeface="Wingdings" charset="0"/>
              <a:buChar char="u"/>
              <a:defRPr/>
            </a:pPr>
            <a:r>
              <a:rPr lang="en-US" smtClean="0"/>
              <a:t>Also known as shortest path, Dijkstra Algorithm</a:t>
            </a:r>
          </a:p>
          <a:p>
            <a:pPr marL="401638" indent="-401638">
              <a:lnSpc>
                <a:spcPct val="75000"/>
              </a:lnSpc>
              <a:spcBef>
                <a:spcPct val="25000"/>
              </a:spcBef>
              <a:spcAft>
                <a:spcPct val="25000"/>
              </a:spcAft>
              <a:buFont typeface="Wingdings" charset="0"/>
              <a:buChar char="u"/>
              <a:defRPr/>
            </a:pPr>
            <a:r>
              <a:rPr lang="en-US" smtClean="0"/>
              <a:t>Algorithm based on graph theory, providing better loop avoidance</a:t>
            </a:r>
          </a:p>
          <a:p>
            <a:pPr marL="401638" indent="-401638">
              <a:lnSpc>
                <a:spcPct val="75000"/>
              </a:lnSpc>
              <a:spcBef>
                <a:spcPct val="25000"/>
              </a:spcBef>
              <a:spcAft>
                <a:spcPct val="25000"/>
              </a:spcAft>
              <a:buFont typeface="Wingdings" charset="0"/>
              <a:buChar char="u"/>
              <a:defRPr/>
            </a:pPr>
            <a:r>
              <a:rPr lang="en-US" smtClean="0"/>
              <a:t>Local computation means faster convergence</a:t>
            </a:r>
          </a:p>
          <a:p>
            <a:pPr marL="401638" indent="-401638">
              <a:lnSpc>
                <a:spcPct val="75000"/>
              </a:lnSpc>
              <a:spcBef>
                <a:spcPct val="25000"/>
              </a:spcBef>
              <a:spcAft>
                <a:spcPct val="25000"/>
              </a:spcAft>
              <a:buFont typeface="Wingdings" charset="0"/>
              <a:buChar char="u"/>
              <a:defRPr/>
            </a:pPr>
            <a:r>
              <a:rPr lang="en-US" smtClean="0"/>
              <a:t>Link-state protocols include</a:t>
            </a:r>
          </a:p>
          <a:p>
            <a:pPr marL="971550" lvl="1" indent="-346075">
              <a:lnSpc>
                <a:spcPct val="75000"/>
              </a:lnSpc>
              <a:spcBef>
                <a:spcPct val="25000"/>
              </a:spcBef>
              <a:spcAft>
                <a:spcPct val="25000"/>
              </a:spcAft>
              <a:buFont typeface="Wingdings" charset="0"/>
              <a:buChar char="v"/>
              <a:defRPr/>
            </a:pPr>
            <a:r>
              <a:rPr lang="en-US" smtClean="0"/>
              <a:t>OSPF</a:t>
            </a:r>
          </a:p>
          <a:p>
            <a:pPr marL="971550" lvl="1" indent="-346075">
              <a:lnSpc>
                <a:spcPct val="75000"/>
              </a:lnSpc>
              <a:spcBef>
                <a:spcPct val="25000"/>
              </a:spcBef>
              <a:spcAft>
                <a:spcPct val="25000"/>
              </a:spcAft>
              <a:buFont typeface="Wingdings" charset="0"/>
              <a:buChar char="v"/>
              <a:defRPr/>
            </a:pPr>
            <a:r>
              <a:rPr lang="en-US" smtClean="0"/>
              <a:t>IS-IS</a:t>
            </a:r>
          </a:p>
          <a:p>
            <a:pPr marL="971550" lvl="1" indent="-346075">
              <a:lnSpc>
                <a:spcPct val="75000"/>
              </a:lnSpc>
              <a:spcBef>
                <a:spcPct val="25000"/>
              </a:spcBef>
              <a:spcAft>
                <a:spcPct val="25000"/>
              </a:spcAft>
              <a:buFont typeface="Wingdings" charset="0"/>
              <a:buChar char="v"/>
              <a:defRPr/>
            </a:pPr>
            <a:r>
              <a:rPr lang="en-US" smtClean="0"/>
              <a:t>ATM PNNI</a:t>
            </a:r>
          </a:p>
          <a:p>
            <a:pPr marL="971550" lvl="1" indent="-346075">
              <a:lnSpc>
                <a:spcPct val="75000"/>
              </a:lnSpc>
              <a:spcBef>
                <a:spcPct val="25000"/>
              </a:spcBef>
              <a:spcAft>
                <a:spcPct val="25000"/>
              </a:spcAft>
              <a:buFont typeface="Wingdings" charset="0"/>
              <a:buChar char="v"/>
              <a:defRPr/>
            </a:pPr>
            <a:r>
              <a:rPr lang="en-US" smtClean="0"/>
              <a:t>IBM APPN</a:t>
            </a:r>
          </a:p>
          <a:p>
            <a:pPr marL="971550" lvl="1" indent="-346075">
              <a:lnSpc>
                <a:spcPct val="75000"/>
              </a:lnSpc>
              <a:spcBef>
                <a:spcPct val="25000"/>
              </a:spcBef>
              <a:spcAft>
                <a:spcPct val="25000"/>
              </a:spcAft>
              <a:buFont typeface="Wingdings" charset="0"/>
              <a:buChar char="v"/>
              <a:defRPr/>
            </a:pPr>
            <a:r>
              <a:rPr lang="en-US" smtClean="0"/>
              <a:t>MPLS CSPF</a:t>
            </a:r>
          </a:p>
        </p:txBody>
      </p:sp>
      <p:sp>
        <p:nvSpPr>
          <p:cNvPr id="1688581" name="Rectangle 5"/>
          <p:cNvSpPr>
            <a:spLocks noGrp="1" noChangeArrowheads="1"/>
          </p:cNvSpPr>
          <p:nvPr>
            <p:ph type="title"/>
          </p:nvPr>
        </p:nvSpPr>
        <p:spPr/>
        <p:txBody>
          <a:bodyPr/>
          <a:lstStyle/>
          <a:p>
            <a:pPr>
              <a:defRPr/>
            </a:pPr>
            <a:r>
              <a:rPr lang="en-US" smtClean="0"/>
              <a:t>Link-State Protocols</a:t>
            </a:r>
          </a:p>
        </p:txBody>
      </p:sp>
    </p:spTree>
  </p:cSld>
  <p:clrMapOvr>
    <a:masterClrMapping/>
  </p:clrMapOvr>
  <p:transition advTm="820"/>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0627" name="Rectangle 3"/>
          <p:cNvSpPr>
            <a:spLocks noGrp="1" noChangeArrowheads="1"/>
          </p:cNvSpPr>
          <p:nvPr>
            <p:ph type="body" idx="1"/>
          </p:nvPr>
        </p:nvSpPr>
        <p:spPr>
          <a:xfrm>
            <a:off x="838200" y="1355725"/>
            <a:ext cx="7150100" cy="2246313"/>
          </a:xfrm>
        </p:spPr>
        <p:txBody>
          <a:bodyPr/>
          <a:lstStyle/>
          <a:p>
            <a:pPr marL="401638" indent="-401638">
              <a:buFont typeface="Wingdings" charset="0"/>
              <a:buChar char="u"/>
              <a:defRPr/>
            </a:pPr>
            <a:r>
              <a:rPr lang="en-US" smtClean="0"/>
              <a:t>Adjacency</a:t>
            </a:r>
          </a:p>
          <a:p>
            <a:pPr marL="401638" indent="-401638">
              <a:buFont typeface="Wingdings" charset="0"/>
              <a:buChar char="u"/>
              <a:defRPr/>
            </a:pPr>
            <a:r>
              <a:rPr lang="en-US" smtClean="0"/>
              <a:t>Information flooding</a:t>
            </a:r>
          </a:p>
          <a:p>
            <a:pPr marL="401638" indent="-401638">
              <a:buFont typeface="Wingdings" charset="0"/>
              <a:buChar char="u"/>
              <a:defRPr/>
            </a:pPr>
            <a:r>
              <a:rPr lang="en-US" smtClean="0"/>
              <a:t>Link-state database</a:t>
            </a:r>
          </a:p>
          <a:p>
            <a:pPr marL="401638" indent="-401638">
              <a:buFont typeface="Wingdings" charset="0"/>
              <a:buChar char="u"/>
              <a:defRPr/>
            </a:pPr>
            <a:r>
              <a:rPr lang="en-US" smtClean="0"/>
              <a:t>SPF calculation</a:t>
            </a:r>
          </a:p>
        </p:txBody>
      </p:sp>
      <p:sp>
        <p:nvSpPr>
          <p:cNvPr id="1690629" name="Rectangle 5"/>
          <p:cNvSpPr>
            <a:spLocks noGrp="1" noChangeArrowheads="1"/>
          </p:cNvSpPr>
          <p:nvPr>
            <p:ph type="title"/>
          </p:nvPr>
        </p:nvSpPr>
        <p:spPr/>
        <p:txBody>
          <a:bodyPr/>
          <a:lstStyle/>
          <a:p>
            <a:pPr>
              <a:defRPr/>
            </a:pPr>
            <a:r>
              <a:rPr lang="en-US" smtClean="0"/>
              <a:t>Fundamental Link-state Concepts</a:t>
            </a:r>
          </a:p>
        </p:txBody>
      </p:sp>
    </p:spTree>
  </p:cSld>
  <p:clrMapOvr>
    <a:masterClrMapping/>
  </p:clrMapOvr>
  <p:transition advTm="711"/>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2674" name="Rectangle 2"/>
          <p:cNvSpPr>
            <a:spLocks noChangeArrowheads="1"/>
          </p:cNvSpPr>
          <p:nvPr/>
        </p:nvSpPr>
        <p:spPr bwMode="invGray">
          <a:xfrm>
            <a:off x="5727700" y="1535113"/>
            <a:ext cx="1052513" cy="4760912"/>
          </a:xfrm>
          <a:prstGeom prst="rect">
            <a:avLst/>
          </a:prstGeom>
          <a:solidFill>
            <a:srgbClr val="E9F0FF"/>
          </a:solidFill>
          <a:ln>
            <a:noFill/>
          </a:ln>
          <a:effectLst/>
          <a:scene3d>
            <a:camera prst="legacyObliqueTopRight"/>
            <a:lightRig rig="legacyFlat3" dir="b"/>
          </a:scene3d>
          <a:sp3d extrusionH="49200" prstMaterial="legacyMatte">
            <a:bevelT w="13500" h="13500" prst="angle"/>
            <a:bevelB w="13500" h="13500" prst="angle"/>
            <a:extrusionClr>
              <a:srgbClr val="E9F0FF"/>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1692675" name="Rectangle 3"/>
          <p:cNvSpPr>
            <a:spLocks noChangeArrowheads="1"/>
          </p:cNvSpPr>
          <p:nvPr/>
        </p:nvSpPr>
        <p:spPr bwMode="auto">
          <a:xfrm>
            <a:off x="2141538" y="2944813"/>
            <a:ext cx="68262" cy="1579562"/>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5400000" scaled="1"/>
          </a:gradFill>
          <a:ln>
            <a:noFill/>
          </a:ln>
          <a:effectLst/>
          <a:extLs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692677" name="Text Box 5"/>
          <p:cNvSpPr txBox="1">
            <a:spLocks noChangeArrowheads="1"/>
          </p:cNvSpPr>
          <p:nvPr/>
        </p:nvSpPr>
        <p:spPr bwMode="auto">
          <a:xfrm>
            <a:off x="5737225" y="1497013"/>
            <a:ext cx="1006475" cy="4751387"/>
          </a:xfrm>
          <a:prstGeom prst="rect">
            <a:avLst/>
          </a:prstGeom>
          <a:noFill/>
          <a:ln>
            <a:noFill/>
          </a:ln>
          <a:effectLst>
            <a:outerShdw blurRad="63500" dist="17961" dir="2700000" algn="ctr" rotWithShape="0">
              <a:srgbClr val="000000">
                <a:alpha val="74998"/>
              </a:srgbClr>
            </a:outerShdw>
          </a:effectLst>
          <a:extLst>
            <a:ext uri="{909E8E84-426E-40dd-AFC4-6F175D3DCCD1}">
              <a14:hiddenFill xmlns:a14="http://schemas.microsoft.com/office/drawing/2010/main" xmlns="">
                <a:gradFill rotWithShape="0">
                  <a:gsLst>
                    <a:gs pos="0">
                      <a:srgbClr val="666699">
                        <a:gamma/>
                        <a:shade val="46275"/>
                        <a:invGamma/>
                      </a:srgbClr>
                    </a:gs>
                    <a:gs pos="50000">
                      <a:srgbClr val="666699"/>
                    </a:gs>
                    <a:gs pos="100000">
                      <a:srgbClr val="666699">
                        <a:gamma/>
                        <a:shade val="46275"/>
                        <a:invGamma/>
                      </a:srgbClr>
                    </a:gs>
                  </a:gsLst>
                  <a:lin ang="5400000" scaled="1"/>
                </a:gradFill>
              </a14:hiddenFill>
            </a:ext>
            <a:ext uri="{91240B29-F687-4f45-9708-019B960494DF}">
              <a14:hiddenLine xmlns:a14="http://schemas.microsoft.com/office/drawing/2010/main" xmlns="" w="9525">
                <a:solidFill>
                  <a:schemeClr val="hlink"/>
                </a:solidFill>
                <a:miter lim="800000"/>
                <a:headEnd/>
                <a:tailEnd/>
              </a14:hiddenLine>
            </a:ext>
          </a:extLst>
        </p:spPr>
        <p:txBody>
          <a:bodyPr wrap="none" anchor="ctr"/>
          <a:lstStyle/>
          <a:p>
            <a:pPr eaLnBrk="0" hangingPunct="0">
              <a:spcBef>
                <a:spcPct val="20000"/>
              </a:spcBef>
              <a:buSzPct val="80000"/>
              <a:buFont typeface="Wingdings" charset="0"/>
              <a:buNone/>
              <a:defRPr/>
            </a:pPr>
            <a:r>
              <a:rPr lang="en-US" altLang="zh-TW" sz="1600" b="1">
                <a:latin typeface="Arial" charset="0"/>
                <a:ea typeface="新細明體" charset="0"/>
              </a:rPr>
              <a:t>R1-R2, 1</a:t>
            </a:r>
          </a:p>
          <a:p>
            <a:pPr eaLnBrk="0" hangingPunct="0">
              <a:spcBef>
                <a:spcPct val="20000"/>
              </a:spcBef>
              <a:buSzPct val="80000"/>
              <a:buFont typeface="Wingdings" charset="0"/>
              <a:buNone/>
              <a:defRPr/>
            </a:pPr>
            <a:r>
              <a:rPr lang="en-US" altLang="zh-TW" sz="1600" b="1">
                <a:latin typeface="Arial" charset="0"/>
                <a:ea typeface="新細明體" charset="0"/>
              </a:rPr>
              <a:t>R1-R5, 2</a:t>
            </a:r>
          </a:p>
          <a:p>
            <a:pPr eaLnBrk="0" hangingPunct="0">
              <a:spcBef>
                <a:spcPct val="20000"/>
              </a:spcBef>
              <a:buSzPct val="80000"/>
              <a:buFont typeface="Wingdings" charset="0"/>
              <a:buNone/>
              <a:defRPr/>
            </a:pPr>
            <a:r>
              <a:rPr lang="en-US" altLang="zh-TW" sz="1600" b="1">
                <a:latin typeface="Arial" charset="0"/>
                <a:ea typeface="新細明體" charset="0"/>
              </a:rPr>
              <a:t>R2-R1, 2</a:t>
            </a:r>
          </a:p>
          <a:p>
            <a:pPr eaLnBrk="0" hangingPunct="0">
              <a:spcBef>
                <a:spcPct val="20000"/>
              </a:spcBef>
              <a:buSzPct val="80000"/>
              <a:buFont typeface="Wingdings" charset="0"/>
              <a:buNone/>
              <a:defRPr/>
            </a:pPr>
            <a:r>
              <a:rPr lang="en-US" altLang="zh-TW" sz="1600" b="1">
                <a:latin typeface="Arial" charset="0"/>
                <a:ea typeface="新細明體" charset="0"/>
              </a:rPr>
              <a:t>R2-R3, 1</a:t>
            </a:r>
          </a:p>
          <a:p>
            <a:pPr eaLnBrk="0" hangingPunct="0">
              <a:spcBef>
                <a:spcPct val="20000"/>
              </a:spcBef>
              <a:buSzPct val="80000"/>
              <a:buFont typeface="Wingdings" charset="0"/>
              <a:buNone/>
              <a:defRPr/>
            </a:pPr>
            <a:r>
              <a:rPr lang="en-US" altLang="zh-TW" sz="1600" b="1">
                <a:latin typeface="Arial" charset="0"/>
                <a:ea typeface="新細明體" charset="0"/>
              </a:rPr>
              <a:t>R2-R4, 2</a:t>
            </a:r>
          </a:p>
          <a:p>
            <a:pPr eaLnBrk="0" hangingPunct="0">
              <a:spcBef>
                <a:spcPct val="20000"/>
              </a:spcBef>
              <a:buSzPct val="80000"/>
              <a:buFont typeface="Wingdings" charset="0"/>
              <a:buNone/>
              <a:defRPr/>
            </a:pPr>
            <a:r>
              <a:rPr lang="en-US" altLang="zh-TW" sz="1600" b="1">
                <a:latin typeface="Arial" charset="0"/>
                <a:ea typeface="新細明體" charset="0"/>
              </a:rPr>
              <a:t>R3-R2, 3</a:t>
            </a:r>
          </a:p>
          <a:p>
            <a:pPr eaLnBrk="0" hangingPunct="0">
              <a:spcBef>
                <a:spcPct val="20000"/>
              </a:spcBef>
              <a:buSzPct val="80000"/>
              <a:buFont typeface="Wingdings" charset="0"/>
              <a:buNone/>
              <a:defRPr/>
            </a:pPr>
            <a:r>
              <a:rPr lang="en-US" altLang="zh-TW" sz="1600" b="1">
                <a:latin typeface="Arial" charset="0"/>
                <a:ea typeface="新細明體" charset="0"/>
              </a:rPr>
              <a:t>R3-R4, 2</a:t>
            </a:r>
          </a:p>
          <a:p>
            <a:pPr eaLnBrk="0" hangingPunct="0">
              <a:spcBef>
                <a:spcPct val="20000"/>
              </a:spcBef>
              <a:buSzPct val="80000"/>
              <a:buFont typeface="Wingdings" charset="0"/>
              <a:buNone/>
              <a:defRPr/>
            </a:pPr>
            <a:r>
              <a:rPr lang="en-US" altLang="zh-TW" sz="1600" b="1">
                <a:latin typeface="Arial" charset="0"/>
                <a:ea typeface="新細明體" charset="0"/>
              </a:rPr>
              <a:t>R4-R2, 4</a:t>
            </a:r>
          </a:p>
          <a:p>
            <a:pPr eaLnBrk="0" hangingPunct="0">
              <a:spcBef>
                <a:spcPct val="20000"/>
              </a:spcBef>
              <a:buSzPct val="80000"/>
              <a:buFont typeface="Wingdings" charset="0"/>
              <a:buNone/>
              <a:defRPr/>
            </a:pPr>
            <a:r>
              <a:rPr lang="en-US" altLang="zh-TW" sz="1600" b="1">
                <a:latin typeface="Arial" charset="0"/>
                <a:ea typeface="新細明體" charset="0"/>
              </a:rPr>
              <a:t>R4-R3, 4</a:t>
            </a:r>
          </a:p>
          <a:p>
            <a:pPr eaLnBrk="0" hangingPunct="0">
              <a:spcBef>
                <a:spcPct val="20000"/>
              </a:spcBef>
              <a:buSzPct val="80000"/>
              <a:buFont typeface="Wingdings" charset="0"/>
              <a:buNone/>
              <a:defRPr/>
            </a:pPr>
            <a:r>
              <a:rPr lang="en-US" altLang="zh-TW" sz="1600" b="1">
                <a:latin typeface="Arial" charset="0"/>
                <a:ea typeface="新細明體" charset="0"/>
              </a:rPr>
              <a:t>R4-R5, 4</a:t>
            </a:r>
          </a:p>
          <a:p>
            <a:pPr eaLnBrk="0" hangingPunct="0">
              <a:spcBef>
                <a:spcPct val="20000"/>
              </a:spcBef>
              <a:buSzPct val="80000"/>
              <a:buFont typeface="Wingdings" charset="0"/>
              <a:buNone/>
              <a:defRPr/>
            </a:pPr>
            <a:r>
              <a:rPr lang="en-US" altLang="zh-TW" sz="1600" b="1">
                <a:latin typeface="Arial" charset="0"/>
                <a:ea typeface="新細明體" charset="0"/>
              </a:rPr>
              <a:t>R4-R6, 2</a:t>
            </a:r>
          </a:p>
          <a:p>
            <a:pPr eaLnBrk="0" hangingPunct="0">
              <a:spcBef>
                <a:spcPct val="20000"/>
              </a:spcBef>
              <a:buSzPct val="80000"/>
              <a:buFont typeface="Wingdings" charset="0"/>
              <a:buNone/>
              <a:defRPr/>
            </a:pPr>
            <a:r>
              <a:rPr lang="en-US" altLang="zh-TW" sz="1600" b="1">
                <a:latin typeface="Arial" charset="0"/>
                <a:ea typeface="新細明體" charset="0"/>
              </a:rPr>
              <a:t>R5-R1, 3</a:t>
            </a:r>
          </a:p>
          <a:p>
            <a:pPr eaLnBrk="0" hangingPunct="0">
              <a:spcBef>
                <a:spcPct val="20000"/>
              </a:spcBef>
              <a:buSzPct val="80000"/>
              <a:buFont typeface="Wingdings" charset="0"/>
              <a:buNone/>
              <a:defRPr/>
            </a:pPr>
            <a:r>
              <a:rPr lang="en-US" altLang="zh-TW" sz="1600" b="1">
                <a:latin typeface="Arial" charset="0"/>
                <a:ea typeface="新細明體" charset="0"/>
              </a:rPr>
              <a:t>R5-R4, 5</a:t>
            </a:r>
          </a:p>
          <a:p>
            <a:pPr eaLnBrk="0" hangingPunct="0">
              <a:spcBef>
                <a:spcPct val="20000"/>
              </a:spcBef>
              <a:buSzPct val="80000"/>
              <a:buFont typeface="Wingdings" charset="0"/>
              <a:buNone/>
              <a:defRPr/>
            </a:pPr>
            <a:r>
              <a:rPr lang="en-US" altLang="zh-TW" sz="1600" b="1">
                <a:latin typeface="Arial" charset="0"/>
                <a:ea typeface="新細明體" charset="0"/>
              </a:rPr>
              <a:t>R5-R6, 3</a:t>
            </a:r>
          </a:p>
          <a:p>
            <a:pPr eaLnBrk="0" hangingPunct="0">
              <a:spcBef>
                <a:spcPct val="20000"/>
              </a:spcBef>
              <a:buSzPct val="80000"/>
              <a:buFont typeface="Wingdings" charset="0"/>
              <a:buNone/>
              <a:defRPr/>
            </a:pPr>
            <a:r>
              <a:rPr lang="en-US" altLang="zh-TW" sz="1600" b="1">
                <a:latin typeface="Arial" charset="0"/>
                <a:ea typeface="新細明體" charset="0"/>
              </a:rPr>
              <a:t>R6-R4, 1</a:t>
            </a:r>
          </a:p>
          <a:p>
            <a:pPr eaLnBrk="0" hangingPunct="0">
              <a:spcBef>
                <a:spcPct val="20000"/>
              </a:spcBef>
              <a:buSzPct val="80000"/>
              <a:buFont typeface="Wingdings" charset="0"/>
              <a:buNone/>
              <a:defRPr/>
            </a:pPr>
            <a:r>
              <a:rPr lang="en-US" altLang="zh-TW" sz="1600" b="1">
                <a:latin typeface="Arial" charset="0"/>
                <a:ea typeface="新細明體" charset="0"/>
              </a:rPr>
              <a:t>R6-R5, 2</a:t>
            </a:r>
          </a:p>
        </p:txBody>
      </p:sp>
      <p:sp>
        <p:nvSpPr>
          <p:cNvPr id="1692678" name="Text Box 6"/>
          <p:cNvSpPr txBox="1">
            <a:spLocks noChangeArrowheads="1"/>
          </p:cNvSpPr>
          <p:nvPr/>
        </p:nvSpPr>
        <p:spPr bwMode="auto">
          <a:xfrm>
            <a:off x="5113338" y="1106488"/>
            <a:ext cx="2343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charset="0"/>
              <a:buNone/>
              <a:defRPr/>
            </a:pPr>
            <a:r>
              <a:rPr lang="en-US" altLang="zh-TW" b="1">
                <a:solidFill>
                  <a:schemeClr val="accent2"/>
                </a:solidFill>
                <a:latin typeface="Arial" charset="0"/>
                <a:ea typeface="新細明體" charset="0"/>
              </a:rPr>
              <a:t>Link-state Database</a:t>
            </a:r>
          </a:p>
        </p:txBody>
      </p:sp>
      <p:sp>
        <p:nvSpPr>
          <p:cNvPr id="1692679" name="Rectangle 7"/>
          <p:cNvSpPr>
            <a:spLocks noChangeArrowheads="1"/>
          </p:cNvSpPr>
          <p:nvPr/>
        </p:nvSpPr>
        <p:spPr bwMode="auto">
          <a:xfrm rot="14127704" flipV="1">
            <a:off x="1867694" y="5068094"/>
            <a:ext cx="1509713" cy="73025"/>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2700000" scaled="1"/>
          </a:gradFill>
          <a:ln>
            <a:noFill/>
          </a:ln>
          <a:effectLst/>
          <a:extLs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692680" name="Rectangle 8"/>
          <p:cNvSpPr>
            <a:spLocks noChangeArrowheads="1"/>
          </p:cNvSpPr>
          <p:nvPr/>
        </p:nvSpPr>
        <p:spPr bwMode="auto">
          <a:xfrm rot="17518733" flipV="1">
            <a:off x="3423444" y="3782219"/>
            <a:ext cx="1509713" cy="73025"/>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18900000" scaled="1"/>
          </a:gradFill>
          <a:ln>
            <a:noFill/>
          </a:ln>
          <a:effectLst/>
          <a:extLs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692681" name="Rectangle 9"/>
          <p:cNvSpPr>
            <a:spLocks noChangeArrowheads="1"/>
          </p:cNvSpPr>
          <p:nvPr/>
        </p:nvSpPr>
        <p:spPr bwMode="auto">
          <a:xfrm rot="2040">
            <a:off x="2270125" y="4410075"/>
            <a:ext cx="1474788" cy="68263"/>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692682" name="Rectangle 10"/>
          <p:cNvSpPr>
            <a:spLocks noChangeArrowheads="1"/>
          </p:cNvSpPr>
          <p:nvPr/>
        </p:nvSpPr>
        <p:spPr bwMode="auto">
          <a:xfrm rot="18153478" flipV="1">
            <a:off x="2642394" y="5114132"/>
            <a:ext cx="1690687" cy="69850"/>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18900000" scaled="1"/>
          </a:gradFill>
          <a:ln>
            <a:noFill/>
          </a:ln>
          <a:effectLst/>
          <a:extLs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692683" name="Rectangle 11"/>
          <p:cNvSpPr>
            <a:spLocks noChangeArrowheads="1"/>
          </p:cNvSpPr>
          <p:nvPr/>
        </p:nvSpPr>
        <p:spPr bwMode="auto">
          <a:xfrm rot="4600040" flipV="1">
            <a:off x="2511425" y="3292476"/>
            <a:ext cx="2168525" cy="63500"/>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2700000" scaled="1"/>
          </a:gradFill>
          <a:ln>
            <a:noFill/>
          </a:ln>
          <a:effectLst/>
          <a:extLs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692684" name="Rectangle 12"/>
          <p:cNvSpPr>
            <a:spLocks noChangeArrowheads="1"/>
          </p:cNvSpPr>
          <p:nvPr/>
        </p:nvSpPr>
        <p:spPr bwMode="auto">
          <a:xfrm rot="2893149" flipV="1">
            <a:off x="3205957" y="2612231"/>
            <a:ext cx="1509712" cy="73025"/>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2700000" scaled="1"/>
          </a:gradFill>
          <a:ln>
            <a:noFill/>
          </a:ln>
          <a:effectLst/>
          <a:extLs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692685" name="Rectangle 13"/>
          <p:cNvSpPr>
            <a:spLocks noChangeArrowheads="1"/>
          </p:cNvSpPr>
          <p:nvPr/>
        </p:nvSpPr>
        <p:spPr bwMode="auto">
          <a:xfrm rot="19317925" flipV="1">
            <a:off x="1917700" y="2486025"/>
            <a:ext cx="1690688" cy="69850"/>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18900000" scaled="1"/>
          </a:gradFill>
          <a:ln>
            <a:noFill/>
          </a:ln>
          <a:effectLst/>
          <a:extLs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692686" name="Text Box 14"/>
          <p:cNvSpPr txBox="1">
            <a:spLocks noChangeArrowheads="1"/>
          </p:cNvSpPr>
          <p:nvPr/>
        </p:nvSpPr>
        <p:spPr bwMode="auto">
          <a:xfrm>
            <a:off x="2947988" y="1563688"/>
            <a:ext cx="788987" cy="304800"/>
          </a:xfrm>
          <a:prstGeom prst="rect">
            <a:avLst/>
          </a:prstGeom>
          <a:noFill/>
          <a:ln>
            <a:noFill/>
          </a:ln>
          <a:effectLst/>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eaLnBrk="0" hangingPunct="0">
              <a:spcBef>
                <a:spcPct val="50000"/>
              </a:spcBef>
              <a:defRPr/>
            </a:pPr>
            <a:endParaRPr lang="zh-TW" altLang="en-US" sz="1400">
              <a:effectLst>
                <a:outerShdw blurRad="38100" dist="38100" dir="2700000" algn="tl">
                  <a:srgbClr val="DDDDDD"/>
                </a:outerShdw>
              </a:effectLst>
              <a:latin typeface="Tahoma" charset="0"/>
              <a:ea typeface="新細明體" charset="0"/>
            </a:endParaRPr>
          </a:p>
        </p:txBody>
      </p:sp>
      <p:sp>
        <p:nvSpPr>
          <p:cNvPr id="1692687" name="Text Box 15"/>
          <p:cNvSpPr txBox="1">
            <a:spLocks noChangeArrowheads="1"/>
          </p:cNvSpPr>
          <p:nvPr/>
        </p:nvSpPr>
        <p:spPr bwMode="auto">
          <a:xfrm>
            <a:off x="3160713" y="1624013"/>
            <a:ext cx="44291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charset="0"/>
              <a:buNone/>
              <a:defRPr/>
            </a:pPr>
            <a:r>
              <a:rPr lang="en-US" altLang="zh-TW" sz="1600" b="1">
                <a:solidFill>
                  <a:schemeClr val="hlink"/>
                </a:solidFill>
                <a:latin typeface="Arial" charset="0"/>
                <a:ea typeface="新細明體" charset="0"/>
              </a:rPr>
              <a:t>R2</a:t>
            </a:r>
          </a:p>
        </p:txBody>
      </p:sp>
      <p:sp>
        <p:nvSpPr>
          <p:cNvPr id="1692688" name="Text Box 16"/>
          <p:cNvSpPr txBox="1">
            <a:spLocks noChangeArrowheads="1"/>
          </p:cNvSpPr>
          <p:nvPr/>
        </p:nvSpPr>
        <p:spPr bwMode="auto">
          <a:xfrm>
            <a:off x="4133850" y="2540000"/>
            <a:ext cx="788988" cy="304800"/>
          </a:xfrm>
          <a:prstGeom prst="rect">
            <a:avLst/>
          </a:prstGeom>
          <a:noFill/>
          <a:ln>
            <a:noFill/>
          </a:ln>
          <a:effectLst/>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eaLnBrk="0" hangingPunct="0">
              <a:spcBef>
                <a:spcPct val="50000"/>
              </a:spcBef>
              <a:defRPr/>
            </a:pPr>
            <a:endParaRPr lang="zh-TW" altLang="en-US" sz="1400">
              <a:effectLst>
                <a:outerShdw blurRad="38100" dist="38100" dir="2700000" algn="tl">
                  <a:srgbClr val="DDDDDD"/>
                </a:outerShdw>
              </a:effectLst>
              <a:latin typeface="Arial" charset="0"/>
              <a:ea typeface="新細明體" charset="0"/>
            </a:endParaRPr>
          </a:p>
        </p:txBody>
      </p:sp>
      <p:sp>
        <p:nvSpPr>
          <p:cNvPr id="1692689" name="Text Box 17"/>
          <p:cNvSpPr txBox="1">
            <a:spLocks noChangeArrowheads="1"/>
          </p:cNvSpPr>
          <p:nvPr/>
        </p:nvSpPr>
        <p:spPr bwMode="auto">
          <a:xfrm>
            <a:off x="4316413" y="2640013"/>
            <a:ext cx="44291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charset="0"/>
              <a:buNone/>
              <a:defRPr/>
            </a:pPr>
            <a:r>
              <a:rPr lang="en-US" altLang="zh-TW" sz="1600" b="1">
                <a:solidFill>
                  <a:schemeClr val="hlink"/>
                </a:solidFill>
                <a:latin typeface="Arial" charset="0"/>
                <a:ea typeface="新細明體" charset="0"/>
              </a:rPr>
              <a:t>R3</a:t>
            </a:r>
          </a:p>
        </p:txBody>
      </p:sp>
      <p:sp>
        <p:nvSpPr>
          <p:cNvPr id="1692690" name="Text Box 18"/>
          <p:cNvSpPr txBox="1">
            <a:spLocks noChangeArrowheads="1"/>
          </p:cNvSpPr>
          <p:nvPr/>
        </p:nvSpPr>
        <p:spPr bwMode="auto">
          <a:xfrm>
            <a:off x="3575050" y="3759200"/>
            <a:ext cx="788988" cy="304800"/>
          </a:xfrm>
          <a:prstGeom prst="rect">
            <a:avLst/>
          </a:prstGeom>
          <a:noFill/>
          <a:ln>
            <a:noFill/>
          </a:ln>
          <a:effectLst/>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eaLnBrk="0" hangingPunct="0">
              <a:spcBef>
                <a:spcPct val="50000"/>
              </a:spcBef>
              <a:defRPr/>
            </a:pPr>
            <a:endParaRPr lang="zh-TW" altLang="en-US" sz="1400">
              <a:effectLst>
                <a:outerShdw blurRad="38100" dist="38100" dir="2700000" algn="tl">
                  <a:srgbClr val="DDDDDD"/>
                </a:outerShdw>
              </a:effectLst>
              <a:latin typeface="Arial" charset="0"/>
              <a:ea typeface="新細明體" charset="0"/>
            </a:endParaRPr>
          </a:p>
        </p:txBody>
      </p:sp>
      <p:sp>
        <p:nvSpPr>
          <p:cNvPr id="1692691" name="Text Box 19"/>
          <p:cNvSpPr txBox="1">
            <a:spLocks noChangeArrowheads="1"/>
          </p:cNvSpPr>
          <p:nvPr/>
        </p:nvSpPr>
        <p:spPr bwMode="auto">
          <a:xfrm>
            <a:off x="3727450" y="3730625"/>
            <a:ext cx="44291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charset="0"/>
              <a:buNone/>
              <a:defRPr/>
            </a:pPr>
            <a:r>
              <a:rPr lang="en-US" altLang="zh-TW" sz="1600" b="1">
                <a:solidFill>
                  <a:schemeClr val="hlink"/>
                </a:solidFill>
                <a:latin typeface="Arial" charset="0"/>
                <a:ea typeface="新細明體" charset="0"/>
              </a:rPr>
              <a:t>R4</a:t>
            </a:r>
          </a:p>
        </p:txBody>
      </p:sp>
      <p:sp>
        <p:nvSpPr>
          <p:cNvPr id="1692692" name="Text Box 20"/>
          <p:cNvSpPr txBox="1">
            <a:spLocks noChangeArrowheads="1"/>
          </p:cNvSpPr>
          <p:nvPr/>
        </p:nvSpPr>
        <p:spPr bwMode="auto">
          <a:xfrm>
            <a:off x="2660650" y="5092700"/>
            <a:ext cx="788988" cy="304800"/>
          </a:xfrm>
          <a:prstGeom prst="rect">
            <a:avLst/>
          </a:prstGeom>
          <a:noFill/>
          <a:ln>
            <a:noFill/>
          </a:ln>
          <a:effectLst/>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eaLnBrk="0" hangingPunct="0">
              <a:spcBef>
                <a:spcPct val="50000"/>
              </a:spcBef>
              <a:defRPr/>
            </a:pPr>
            <a:endParaRPr lang="zh-TW" altLang="en-US" sz="1400">
              <a:effectLst>
                <a:outerShdw blurRad="38100" dist="38100" dir="2700000" algn="tl">
                  <a:srgbClr val="DDDDDD"/>
                </a:outerShdw>
              </a:effectLst>
              <a:latin typeface="Arial" charset="0"/>
              <a:ea typeface="新細明體" charset="0"/>
            </a:endParaRPr>
          </a:p>
        </p:txBody>
      </p:sp>
      <p:sp>
        <p:nvSpPr>
          <p:cNvPr id="1692693" name="Text Box 21"/>
          <p:cNvSpPr txBox="1">
            <a:spLocks noChangeArrowheads="1"/>
          </p:cNvSpPr>
          <p:nvPr/>
        </p:nvSpPr>
        <p:spPr bwMode="auto">
          <a:xfrm>
            <a:off x="2843213" y="5192713"/>
            <a:ext cx="44291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charset="0"/>
              <a:buNone/>
              <a:defRPr/>
            </a:pPr>
            <a:r>
              <a:rPr lang="en-US" altLang="zh-TW" sz="1600" b="1">
                <a:solidFill>
                  <a:schemeClr val="hlink"/>
                </a:solidFill>
                <a:latin typeface="Arial" charset="0"/>
                <a:ea typeface="新細明體" charset="0"/>
              </a:rPr>
              <a:t>R6</a:t>
            </a:r>
          </a:p>
        </p:txBody>
      </p:sp>
      <p:sp>
        <p:nvSpPr>
          <p:cNvPr id="1692694" name="Text Box 22"/>
          <p:cNvSpPr txBox="1">
            <a:spLocks noChangeArrowheads="1"/>
          </p:cNvSpPr>
          <p:nvPr/>
        </p:nvSpPr>
        <p:spPr bwMode="auto">
          <a:xfrm>
            <a:off x="1898650" y="3759200"/>
            <a:ext cx="788988" cy="304800"/>
          </a:xfrm>
          <a:prstGeom prst="rect">
            <a:avLst/>
          </a:prstGeom>
          <a:noFill/>
          <a:ln>
            <a:noFill/>
          </a:ln>
          <a:effectLst/>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eaLnBrk="0" hangingPunct="0">
              <a:spcBef>
                <a:spcPct val="50000"/>
              </a:spcBef>
              <a:defRPr/>
            </a:pPr>
            <a:endParaRPr lang="zh-TW" altLang="en-US" sz="1400">
              <a:effectLst>
                <a:outerShdw blurRad="38100" dist="38100" dir="2700000" algn="tl">
                  <a:srgbClr val="DDDDDD"/>
                </a:outerShdw>
              </a:effectLst>
              <a:latin typeface="Arial" charset="0"/>
              <a:ea typeface="新細明體" charset="0"/>
            </a:endParaRPr>
          </a:p>
        </p:txBody>
      </p:sp>
      <p:sp>
        <p:nvSpPr>
          <p:cNvPr id="1692695" name="Text Box 23"/>
          <p:cNvSpPr txBox="1">
            <a:spLocks noChangeArrowheads="1"/>
          </p:cNvSpPr>
          <p:nvPr/>
        </p:nvSpPr>
        <p:spPr bwMode="auto">
          <a:xfrm>
            <a:off x="2181225" y="3868738"/>
            <a:ext cx="44291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charset="0"/>
              <a:buNone/>
              <a:defRPr/>
            </a:pPr>
            <a:r>
              <a:rPr lang="en-US" altLang="zh-TW" sz="1600" b="1">
                <a:solidFill>
                  <a:schemeClr val="hlink"/>
                </a:solidFill>
                <a:latin typeface="Arial" charset="0"/>
                <a:ea typeface="新細明體" charset="0"/>
              </a:rPr>
              <a:t>R5</a:t>
            </a:r>
          </a:p>
        </p:txBody>
      </p:sp>
      <p:sp>
        <p:nvSpPr>
          <p:cNvPr id="1692696" name="Text Box 24"/>
          <p:cNvSpPr txBox="1">
            <a:spLocks noChangeArrowheads="1"/>
          </p:cNvSpPr>
          <p:nvPr/>
        </p:nvSpPr>
        <p:spPr bwMode="auto">
          <a:xfrm>
            <a:off x="1720850" y="2273300"/>
            <a:ext cx="788988" cy="304800"/>
          </a:xfrm>
          <a:prstGeom prst="rect">
            <a:avLst/>
          </a:prstGeom>
          <a:noFill/>
          <a:ln>
            <a:noFill/>
          </a:ln>
          <a:effectLst/>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eaLnBrk="0" hangingPunct="0">
              <a:spcBef>
                <a:spcPct val="50000"/>
              </a:spcBef>
              <a:defRPr/>
            </a:pPr>
            <a:endParaRPr lang="zh-TW" altLang="en-US" sz="1400">
              <a:effectLst>
                <a:outerShdw blurRad="38100" dist="38100" dir="2700000" algn="tl">
                  <a:srgbClr val="DDDDDD"/>
                </a:outerShdw>
              </a:effectLst>
              <a:latin typeface="Arial" charset="0"/>
              <a:ea typeface="新細明體" charset="0"/>
            </a:endParaRPr>
          </a:p>
        </p:txBody>
      </p:sp>
      <p:sp>
        <p:nvSpPr>
          <p:cNvPr id="1692697" name="Text Box 25"/>
          <p:cNvSpPr txBox="1">
            <a:spLocks noChangeArrowheads="1"/>
          </p:cNvSpPr>
          <p:nvPr/>
        </p:nvSpPr>
        <p:spPr bwMode="auto">
          <a:xfrm>
            <a:off x="1903413" y="2373313"/>
            <a:ext cx="44291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charset="0"/>
              <a:buNone/>
              <a:defRPr/>
            </a:pPr>
            <a:r>
              <a:rPr lang="en-US" altLang="zh-TW" sz="1600" b="1">
                <a:solidFill>
                  <a:schemeClr val="hlink"/>
                </a:solidFill>
                <a:latin typeface="Arial" charset="0"/>
                <a:ea typeface="新細明體" charset="0"/>
              </a:rPr>
              <a:t>R1</a:t>
            </a:r>
          </a:p>
        </p:txBody>
      </p:sp>
      <p:sp>
        <p:nvSpPr>
          <p:cNvPr id="1692698" name="Text Box 26"/>
          <p:cNvSpPr txBox="1">
            <a:spLocks noChangeArrowheads="1"/>
          </p:cNvSpPr>
          <p:nvPr/>
        </p:nvSpPr>
        <p:spPr bwMode="auto">
          <a:xfrm>
            <a:off x="2297113" y="2768600"/>
            <a:ext cx="2825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pitchFamily="2" charset="2"/>
              <a:buNone/>
            </a:pPr>
            <a:r>
              <a:rPr lang="en-US" altLang="zh-TW" sz="1400" b="1"/>
              <a:t>1</a:t>
            </a:r>
          </a:p>
        </p:txBody>
      </p:sp>
      <p:sp>
        <p:nvSpPr>
          <p:cNvPr id="1692699" name="Text Box 27"/>
          <p:cNvSpPr txBox="1">
            <a:spLocks noChangeArrowheads="1"/>
          </p:cNvSpPr>
          <p:nvPr/>
        </p:nvSpPr>
        <p:spPr bwMode="auto">
          <a:xfrm>
            <a:off x="2813050" y="1973263"/>
            <a:ext cx="2825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pitchFamily="2" charset="2"/>
              <a:buNone/>
            </a:pPr>
            <a:r>
              <a:rPr lang="en-US" altLang="zh-TW" sz="1400" b="1"/>
              <a:t>2</a:t>
            </a:r>
          </a:p>
        </p:txBody>
      </p:sp>
      <p:sp>
        <p:nvSpPr>
          <p:cNvPr id="1692700" name="Text Box 28"/>
          <p:cNvSpPr txBox="1">
            <a:spLocks noChangeArrowheads="1"/>
          </p:cNvSpPr>
          <p:nvPr/>
        </p:nvSpPr>
        <p:spPr bwMode="auto">
          <a:xfrm>
            <a:off x="1839913" y="3124200"/>
            <a:ext cx="2825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pitchFamily="2" charset="2"/>
              <a:buNone/>
            </a:pPr>
            <a:r>
              <a:rPr lang="en-US" altLang="zh-TW" sz="1400" b="1"/>
              <a:t>2</a:t>
            </a:r>
          </a:p>
        </p:txBody>
      </p:sp>
      <p:sp>
        <p:nvSpPr>
          <p:cNvPr id="1692701" name="Text Box 29"/>
          <p:cNvSpPr txBox="1">
            <a:spLocks noChangeArrowheads="1"/>
          </p:cNvSpPr>
          <p:nvPr/>
        </p:nvSpPr>
        <p:spPr bwMode="auto">
          <a:xfrm>
            <a:off x="1852613" y="3911600"/>
            <a:ext cx="2825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pitchFamily="2" charset="2"/>
              <a:buNone/>
            </a:pPr>
            <a:r>
              <a:rPr lang="en-US" altLang="zh-TW" sz="1400" b="1"/>
              <a:t>3</a:t>
            </a:r>
          </a:p>
        </p:txBody>
      </p:sp>
      <p:sp>
        <p:nvSpPr>
          <p:cNvPr id="1692702" name="Text Box 30"/>
          <p:cNvSpPr txBox="1">
            <a:spLocks noChangeArrowheads="1"/>
          </p:cNvSpPr>
          <p:nvPr/>
        </p:nvSpPr>
        <p:spPr bwMode="auto">
          <a:xfrm>
            <a:off x="3114675" y="2401888"/>
            <a:ext cx="2825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20000"/>
              </a:spcBef>
              <a:buSzPct val="80000"/>
              <a:buFont typeface="Wingdings" pitchFamily="2" charset="2"/>
              <a:buNone/>
            </a:pPr>
            <a:r>
              <a:rPr lang="en-US" altLang="zh-TW" sz="1400" b="1"/>
              <a:t>2</a:t>
            </a:r>
          </a:p>
        </p:txBody>
      </p:sp>
      <p:sp>
        <p:nvSpPr>
          <p:cNvPr id="1692703" name="Text Box 31"/>
          <p:cNvSpPr txBox="1">
            <a:spLocks noChangeArrowheads="1"/>
          </p:cNvSpPr>
          <p:nvPr/>
        </p:nvSpPr>
        <p:spPr bwMode="auto">
          <a:xfrm>
            <a:off x="3529013" y="3937000"/>
            <a:ext cx="2825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pitchFamily="2" charset="2"/>
              <a:buNone/>
            </a:pPr>
            <a:r>
              <a:rPr lang="en-US" altLang="zh-TW" sz="1400" b="1"/>
              <a:t>4</a:t>
            </a:r>
          </a:p>
        </p:txBody>
      </p:sp>
      <p:sp>
        <p:nvSpPr>
          <p:cNvPr id="1692704" name="Text Box 32"/>
          <p:cNvSpPr txBox="1">
            <a:spLocks noChangeArrowheads="1"/>
          </p:cNvSpPr>
          <p:nvPr/>
        </p:nvSpPr>
        <p:spPr bwMode="auto">
          <a:xfrm>
            <a:off x="2449513" y="4114800"/>
            <a:ext cx="2825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pitchFamily="2" charset="2"/>
              <a:buNone/>
            </a:pPr>
            <a:r>
              <a:rPr lang="en-US" altLang="zh-TW" sz="1400" b="1"/>
              <a:t>5</a:t>
            </a:r>
          </a:p>
        </p:txBody>
      </p:sp>
      <p:sp>
        <p:nvSpPr>
          <p:cNvPr id="1692705" name="Text Box 33"/>
          <p:cNvSpPr txBox="1">
            <a:spLocks noChangeArrowheads="1"/>
          </p:cNvSpPr>
          <p:nvPr/>
        </p:nvSpPr>
        <p:spPr bwMode="auto">
          <a:xfrm>
            <a:off x="3452813" y="4152900"/>
            <a:ext cx="2825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pitchFamily="2" charset="2"/>
              <a:buNone/>
            </a:pPr>
            <a:r>
              <a:rPr lang="en-US" altLang="zh-TW" sz="1400" b="1"/>
              <a:t>4</a:t>
            </a:r>
          </a:p>
        </p:txBody>
      </p:sp>
      <p:sp>
        <p:nvSpPr>
          <p:cNvPr id="1692706" name="Text Box 34"/>
          <p:cNvSpPr txBox="1">
            <a:spLocks noChangeArrowheads="1"/>
          </p:cNvSpPr>
          <p:nvPr/>
        </p:nvSpPr>
        <p:spPr bwMode="auto">
          <a:xfrm>
            <a:off x="3573463" y="2032000"/>
            <a:ext cx="2825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pitchFamily="2" charset="2"/>
              <a:buNone/>
            </a:pPr>
            <a:r>
              <a:rPr lang="en-US" altLang="zh-TW" sz="1400" b="1"/>
              <a:t>1</a:t>
            </a:r>
          </a:p>
        </p:txBody>
      </p:sp>
      <p:sp>
        <p:nvSpPr>
          <p:cNvPr id="1692707" name="Text Box 35"/>
          <p:cNvSpPr txBox="1">
            <a:spLocks noChangeArrowheads="1"/>
          </p:cNvSpPr>
          <p:nvPr/>
        </p:nvSpPr>
        <p:spPr bwMode="auto">
          <a:xfrm>
            <a:off x="3933825" y="2865438"/>
            <a:ext cx="2825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pitchFamily="2" charset="2"/>
              <a:buNone/>
            </a:pPr>
            <a:r>
              <a:rPr lang="en-US" altLang="zh-TW" sz="1400" b="1"/>
              <a:t>3</a:t>
            </a:r>
          </a:p>
        </p:txBody>
      </p:sp>
      <p:sp>
        <p:nvSpPr>
          <p:cNvPr id="1692708" name="Text Box 36"/>
          <p:cNvSpPr txBox="1">
            <a:spLocks noChangeArrowheads="1"/>
          </p:cNvSpPr>
          <p:nvPr/>
        </p:nvSpPr>
        <p:spPr bwMode="auto">
          <a:xfrm>
            <a:off x="4424363" y="3395663"/>
            <a:ext cx="2825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pitchFamily="2" charset="2"/>
              <a:buNone/>
            </a:pPr>
            <a:r>
              <a:rPr lang="en-US" altLang="zh-TW" sz="1400" b="1"/>
              <a:t>2</a:t>
            </a:r>
          </a:p>
        </p:txBody>
      </p:sp>
      <p:sp>
        <p:nvSpPr>
          <p:cNvPr id="1692709" name="Text Box 37"/>
          <p:cNvSpPr txBox="1">
            <a:spLocks noChangeArrowheads="1"/>
          </p:cNvSpPr>
          <p:nvPr/>
        </p:nvSpPr>
        <p:spPr bwMode="auto">
          <a:xfrm>
            <a:off x="4087813" y="4051300"/>
            <a:ext cx="2825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pitchFamily="2" charset="2"/>
              <a:buNone/>
            </a:pPr>
            <a:r>
              <a:rPr lang="en-US" altLang="zh-TW" sz="1400" b="1"/>
              <a:t>4</a:t>
            </a:r>
          </a:p>
        </p:txBody>
      </p:sp>
      <p:sp>
        <p:nvSpPr>
          <p:cNvPr id="1692710" name="Text Box 38"/>
          <p:cNvSpPr txBox="1">
            <a:spLocks noChangeArrowheads="1"/>
          </p:cNvSpPr>
          <p:nvPr/>
        </p:nvSpPr>
        <p:spPr bwMode="auto">
          <a:xfrm>
            <a:off x="3783013" y="4597400"/>
            <a:ext cx="2825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pitchFamily="2" charset="2"/>
              <a:buNone/>
            </a:pPr>
            <a:r>
              <a:rPr lang="en-US" altLang="zh-TW" sz="1400" b="1"/>
              <a:t>2</a:t>
            </a:r>
          </a:p>
        </p:txBody>
      </p:sp>
      <p:sp>
        <p:nvSpPr>
          <p:cNvPr id="1692711" name="Text Box 39"/>
          <p:cNvSpPr txBox="1">
            <a:spLocks noChangeArrowheads="1"/>
          </p:cNvSpPr>
          <p:nvPr/>
        </p:nvSpPr>
        <p:spPr bwMode="auto">
          <a:xfrm>
            <a:off x="3249613" y="5499100"/>
            <a:ext cx="2825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pitchFamily="2" charset="2"/>
              <a:buNone/>
            </a:pPr>
            <a:r>
              <a:rPr lang="en-US" altLang="zh-TW" sz="1400" b="1"/>
              <a:t>1</a:t>
            </a:r>
          </a:p>
        </p:txBody>
      </p:sp>
      <p:sp>
        <p:nvSpPr>
          <p:cNvPr id="1692712" name="Text Box 40"/>
          <p:cNvSpPr txBox="1">
            <a:spLocks noChangeArrowheads="1"/>
          </p:cNvSpPr>
          <p:nvPr/>
        </p:nvSpPr>
        <p:spPr bwMode="auto">
          <a:xfrm>
            <a:off x="2055813" y="4640263"/>
            <a:ext cx="2825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20000"/>
              </a:spcBef>
              <a:buSzPct val="80000"/>
              <a:buFont typeface="Wingdings" pitchFamily="2" charset="2"/>
              <a:buNone/>
            </a:pPr>
            <a:r>
              <a:rPr lang="en-US" altLang="zh-TW" sz="1400" b="1"/>
              <a:t>3</a:t>
            </a:r>
          </a:p>
        </p:txBody>
      </p:sp>
      <p:sp>
        <p:nvSpPr>
          <p:cNvPr id="1692713" name="Text Box 41"/>
          <p:cNvSpPr txBox="1">
            <a:spLocks noChangeArrowheads="1"/>
          </p:cNvSpPr>
          <p:nvPr/>
        </p:nvSpPr>
        <p:spPr bwMode="auto">
          <a:xfrm>
            <a:off x="2525713" y="5473700"/>
            <a:ext cx="2825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pitchFamily="2" charset="2"/>
              <a:buNone/>
            </a:pPr>
            <a:r>
              <a:rPr lang="en-US" altLang="zh-TW" sz="1400" b="1"/>
              <a:t>2</a:t>
            </a:r>
          </a:p>
        </p:txBody>
      </p:sp>
      <p:pic>
        <p:nvPicPr>
          <p:cNvPr id="278568" name="Picture 42" descr="Mplain"/>
          <p:cNvPicPr>
            <a:picLocks noChangeAspect="1" noChangeArrowheads="1"/>
          </p:cNvPicPr>
          <p:nvPr/>
        </p:nvPicPr>
        <p:blipFill>
          <a:blip r:embed="rId3"/>
          <a:srcRect/>
          <a:stretch>
            <a:fillRect/>
          </a:stretch>
        </p:blipFill>
        <p:spPr bwMode="auto">
          <a:xfrm>
            <a:off x="1984375" y="4171950"/>
            <a:ext cx="477838" cy="477838"/>
          </a:xfrm>
          <a:prstGeom prst="rect">
            <a:avLst/>
          </a:prstGeom>
          <a:noFill/>
          <a:ln w="9525">
            <a:noFill/>
            <a:miter lim="800000"/>
            <a:headEnd/>
            <a:tailEnd/>
          </a:ln>
        </p:spPr>
      </p:pic>
      <p:pic>
        <p:nvPicPr>
          <p:cNvPr id="278569" name="Picture 43" descr="Mplain"/>
          <p:cNvPicPr>
            <a:picLocks noChangeAspect="1" noChangeArrowheads="1"/>
          </p:cNvPicPr>
          <p:nvPr/>
        </p:nvPicPr>
        <p:blipFill>
          <a:blip r:embed="rId3"/>
          <a:srcRect/>
          <a:stretch>
            <a:fillRect/>
          </a:stretch>
        </p:blipFill>
        <p:spPr bwMode="auto">
          <a:xfrm>
            <a:off x="2805113" y="5470525"/>
            <a:ext cx="477837" cy="477838"/>
          </a:xfrm>
          <a:prstGeom prst="rect">
            <a:avLst/>
          </a:prstGeom>
          <a:noFill/>
          <a:ln w="9525">
            <a:noFill/>
            <a:miter lim="800000"/>
            <a:headEnd/>
            <a:tailEnd/>
          </a:ln>
        </p:spPr>
      </p:pic>
      <p:pic>
        <p:nvPicPr>
          <p:cNvPr id="278570" name="Picture 44" descr="Mplain"/>
          <p:cNvPicPr>
            <a:picLocks noChangeAspect="1" noChangeArrowheads="1"/>
          </p:cNvPicPr>
          <p:nvPr/>
        </p:nvPicPr>
        <p:blipFill>
          <a:blip r:embed="rId3"/>
          <a:srcRect/>
          <a:stretch>
            <a:fillRect/>
          </a:stretch>
        </p:blipFill>
        <p:spPr bwMode="auto">
          <a:xfrm>
            <a:off x="3705225" y="4181475"/>
            <a:ext cx="477838" cy="477838"/>
          </a:xfrm>
          <a:prstGeom prst="rect">
            <a:avLst/>
          </a:prstGeom>
          <a:noFill/>
          <a:ln w="9525">
            <a:noFill/>
            <a:miter lim="800000"/>
            <a:headEnd/>
            <a:tailEnd/>
          </a:ln>
        </p:spPr>
      </p:pic>
      <p:pic>
        <p:nvPicPr>
          <p:cNvPr id="278571" name="Picture 45" descr="Mplain"/>
          <p:cNvPicPr>
            <a:picLocks noChangeAspect="1" noChangeArrowheads="1"/>
          </p:cNvPicPr>
          <p:nvPr/>
        </p:nvPicPr>
        <p:blipFill>
          <a:blip r:embed="rId3"/>
          <a:srcRect/>
          <a:stretch>
            <a:fillRect/>
          </a:stretch>
        </p:blipFill>
        <p:spPr bwMode="auto">
          <a:xfrm>
            <a:off x="1936750" y="2717800"/>
            <a:ext cx="477838" cy="477838"/>
          </a:xfrm>
          <a:prstGeom prst="rect">
            <a:avLst/>
          </a:prstGeom>
          <a:noFill/>
          <a:ln w="9525">
            <a:noFill/>
            <a:miter lim="800000"/>
            <a:headEnd/>
            <a:tailEnd/>
          </a:ln>
        </p:spPr>
      </p:pic>
      <p:pic>
        <p:nvPicPr>
          <p:cNvPr id="278572" name="Picture 46" descr="Mplain"/>
          <p:cNvPicPr>
            <a:picLocks noChangeAspect="1" noChangeArrowheads="1"/>
          </p:cNvPicPr>
          <p:nvPr/>
        </p:nvPicPr>
        <p:blipFill>
          <a:blip r:embed="rId3"/>
          <a:srcRect/>
          <a:stretch>
            <a:fillRect/>
          </a:stretch>
        </p:blipFill>
        <p:spPr bwMode="auto">
          <a:xfrm>
            <a:off x="3113088" y="1909763"/>
            <a:ext cx="477837" cy="477837"/>
          </a:xfrm>
          <a:prstGeom prst="rect">
            <a:avLst/>
          </a:prstGeom>
          <a:noFill/>
          <a:ln w="9525">
            <a:noFill/>
            <a:miter lim="800000"/>
            <a:headEnd/>
            <a:tailEnd/>
          </a:ln>
        </p:spPr>
      </p:pic>
      <p:pic>
        <p:nvPicPr>
          <p:cNvPr id="278573" name="Picture 47" descr="Mplain"/>
          <p:cNvPicPr>
            <a:picLocks noChangeAspect="1" noChangeArrowheads="1"/>
          </p:cNvPicPr>
          <p:nvPr/>
        </p:nvPicPr>
        <p:blipFill>
          <a:blip r:embed="rId3"/>
          <a:srcRect/>
          <a:stretch>
            <a:fillRect/>
          </a:stretch>
        </p:blipFill>
        <p:spPr bwMode="auto">
          <a:xfrm>
            <a:off x="4162425" y="2976563"/>
            <a:ext cx="477838" cy="477837"/>
          </a:xfrm>
          <a:prstGeom prst="rect">
            <a:avLst/>
          </a:prstGeom>
          <a:noFill/>
          <a:ln w="9525">
            <a:noFill/>
            <a:miter lim="800000"/>
            <a:headEnd/>
            <a:tailEnd/>
          </a:ln>
        </p:spPr>
      </p:pic>
      <p:sp>
        <p:nvSpPr>
          <p:cNvPr id="1692720" name="Rectangle 48"/>
          <p:cNvSpPr>
            <a:spLocks noChangeArrowheads="1"/>
          </p:cNvSpPr>
          <p:nvPr/>
        </p:nvSpPr>
        <p:spPr bwMode="auto">
          <a:xfrm>
            <a:off x="2155825" y="1189038"/>
            <a:ext cx="2216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altLang="zh-TW" b="1">
                <a:solidFill>
                  <a:schemeClr val="accent2"/>
                </a:solidFill>
                <a:latin typeface="Arial" charset="0"/>
                <a:ea typeface="新細明體" charset="0"/>
              </a:rPr>
              <a:t>Example Topology</a:t>
            </a:r>
          </a:p>
        </p:txBody>
      </p:sp>
      <p:sp>
        <p:nvSpPr>
          <p:cNvPr id="1692722" name="Rectangle 50"/>
          <p:cNvSpPr>
            <a:spLocks noGrp="1" noChangeArrowheads="1"/>
          </p:cNvSpPr>
          <p:nvPr>
            <p:ph type="title"/>
          </p:nvPr>
        </p:nvSpPr>
        <p:spPr/>
        <p:txBody>
          <a:bodyPr/>
          <a:lstStyle/>
          <a:p>
            <a:pPr>
              <a:defRPr/>
            </a:pPr>
            <a:r>
              <a:rPr lang="en-US" smtClean="0"/>
              <a:t>SPF Calculation Example</a:t>
            </a:r>
          </a:p>
        </p:txBody>
      </p:sp>
    </p:spTree>
  </p:cSld>
  <p:clrMapOvr>
    <a:masterClrMapping/>
  </p:clrMapOvr>
  <p:transition advTm="3115"/>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4722" name="Rectangle 2"/>
          <p:cNvSpPr>
            <a:spLocks noChangeArrowheads="1"/>
          </p:cNvSpPr>
          <p:nvPr/>
        </p:nvSpPr>
        <p:spPr bwMode="auto">
          <a:xfrm rot="14127704" flipV="1">
            <a:off x="2316957" y="5076031"/>
            <a:ext cx="1509712" cy="73025"/>
          </a:xfrm>
          <a:prstGeom prst="rect">
            <a:avLst/>
          </a:prstGeom>
          <a:gradFill rotWithShape="0">
            <a:gsLst>
              <a:gs pos="0">
                <a:srgbClr val="C0C0C0">
                  <a:gamma/>
                  <a:shade val="36078"/>
                  <a:invGamma/>
                </a:srgbClr>
              </a:gs>
              <a:gs pos="50000">
                <a:srgbClr val="C0C0C0"/>
              </a:gs>
              <a:gs pos="100000">
                <a:srgbClr val="C0C0C0">
                  <a:gamma/>
                  <a:shade val="36078"/>
                  <a:invGamma/>
                </a:srgbClr>
              </a:gs>
            </a:gsLst>
            <a:lin ang="2700000" scaled="1"/>
          </a:gradFill>
          <a:ln>
            <a:noFill/>
          </a:ln>
          <a:effectLst/>
          <a:extLs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694723" name="Rectangle 3"/>
          <p:cNvSpPr>
            <a:spLocks noChangeArrowheads="1"/>
          </p:cNvSpPr>
          <p:nvPr/>
        </p:nvSpPr>
        <p:spPr bwMode="auto">
          <a:xfrm rot="17518733" flipV="1">
            <a:off x="3872707" y="3790156"/>
            <a:ext cx="1509712" cy="73025"/>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18900000" scaled="1"/>
          </a:gradFill>
          <a:ln>
            <a:noFill/>
          </a:ln>
          <a:effectLst/>
          <a:extLs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694724" name="Rectangle 4"/>
          <p:cNvSpPr>
            <a:spLocks noChangeArrowheads="1"/>
          </p:cNvSpPr>
          <p:nvPr/>
        </p:nvSpPr>
        <p:spPr bwMode="auto">
          <a:xfrm rot="2040">
            <a:off x="2719388" y="4418013"/>
            <a:ext cx="1474787" cy="68262"/>
          </a:xfrm>
          <a:prstGeom prst="rect">
            <a:avLst/>
          </a:prstGeom>
          <a:gradFill rotWithShape="0">
            <a:gsLst>
              <a:gs pos="0">
                <a:srgbClr val="C0C0C0">
                  <a:gamma/>
                  <a:shade val="46275"/>
                  <a:invGamma/>
                </a:srgbClr>
              </a:gs>
              <a:gs pos="50000">
                <a:srgbClr val="C0C0C0"/>
              </a:gs>
              <a:gs pos="100000">
                <a:srgbClr val="C0C0C0">
                  <a:gamma/>
                  <a:shade val="46275"/>
                  <a:invGamma/>
                </a:srgbClr>
              </a:gs>
            </a:gsLst>
            <a:lin ang="0" scaled="1"/>
          </a:gradFill>
          <a:ln>
            <a:noFill/>
          </a:ln>
          <a:effectLst/>
          <a:extLs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694725" name="Rectangle 5"/>
          <p:cNvSpPr>
            <a:spLocks noChangeArrowheads="1"/>
          </p:cNvSpPr>
          <p:nvPr/>
        </p:nvSpPr>
        <p:spPr bwMode="auto">
          <a:xfrm rot="18153478" flipV="1">
            <a:off x="3091656" y="5122069"/>
            <a:ext cx="1690688" cy="69850"/>
          </a:xfrm>
          <a:prstGeom prst="rect">
            <a:avLst/>
          </a:prstGeom>
          <a:solidFill>
            <a:srgbClr val="FF0000"/>
          </a:solidFill>
          <a:ln>
            <a:noFill/>
          </a:ln>
          <a:effectLst/>
          <a:extLs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694726" name="Rectangle 6"/>
          <p:cNvSpPr>
            <a:spLocks noChangeArrowheads="1"/>
          </p:cNvSpPr>
          <p:nvPr/>
        </p:nvSpPr>
        <p:spPr bwMode="auto">
          <a:xfrm rot="4600040" flipV="1">
            <a:off x="2960687" y="3300413"/>
            <a:ext cx="2168525" cy="63500"/>
          </a:xfrm>
          <a:prstGeom prst="rect">
            <a:avLst/>
          </a:prstGeom>
          <a:solidFill>
            <a:srgbClr val="FF0000"/>
          </a:solidFill>
          <a:ln>
            <a:noFill/>
          </a:ln>
          <a:effectLst/>
          <a:extLs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694727" name="Rectangle 7"/>
          <p:cNvSpPr>
            <a:spLocks noChangeArrowheads="1"/>
          </p:cNvSpPr>
          <p:nvPr/>
        </p:nvSpPr>
        <p:spPr bwMode="auto">
          <a:xfrm rot="2893149" flipV="1">
            <a:off x="3655219" y="2620169"/>
            <a:ext cx="1509713" cy="73025"/>
          </a:xfrm>
          <a:prstGeom prst="rect">
            <a:avLst/>
          </a:prstGeom>
          <a:solidFill>
            <a:srgbClr val="FF0000"/>
          </a:solidFill>
          <a:ln>
            <a:noFill/>
          </a:ln>
          <a:effectLst/>
          <a:extLs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694728" name="Rectangle 8"/>
          <p:cNvSpPr>
            <a:spLocks noChangeArrowheads="1"/>
          </p:cNvSpPr>
          <p:nvPr/>
        </p:nvSpPr>
        <p:spPr bwMode="auto">
          <a:xfrm rot="-5397960">
            <a:off x="1841500" y="3649663"/>
            <a:ext cx="1474788" cy="68262"/>
          </a:xfrm>
          <a:prstGeom prst="rect">
            <a:avLst/>
          </a:prstGeom>
          <a:solidFill>
            <a:srgbClr val="FF0000"/>
          </a:solidFill>
          <a:ln>
            <a:noFill/>
          </a:ln>
          <a:effectLst/>
          <a:extLs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694729" name="Rectangle 9"/>
          <p:cNvSpPr>
            <a:spLocks noChangeArrowheads="1"/>
          </p:cNvSpPr>
          <p:nvPr/>
        </p:nvSpPr>
        <p:spPr bwMode="auto">
          <a:xfrm rot="19317925" flipV="1">
            <a:off x="2366963" y="2493963"/>
            <a:ext cx="1690687" cy="69850"/>
          </a:xfrm>
          <a:prstGeom prst="rect">
            <a:avLst/>
          </a:prstGeom>
          <a:solidFill>
            <a:srgbClr val="FF0000"/>
          </a:solidFill>
          <a:ln>
            <a:noFill/>
          </a:ln>
          <a:effectLst/>
          <a:extLs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694731" name="Rectangle 11"/>
          <p:cNvSpPr>
            <a:spLocks noGrp="1" noChangeArrowheads="1"/>
          </p:cNvSpPr>
          <p:nvPr>
            <p:ph type="body" idx="1"/>
          </p:nvPr>
        </p:nvSpPr>
        <p:spPr>
          <a:xfrm>
            <a:off x="641350" y="1214438"/>
            <a:ext cx="8326438" cy="433387"/>
          </a:xfrm>
        </p:spPr>
        <p:txBody>
          <a:bodyPr/>
          <a:lstStyle/>
          <a:p>
            <a:pPr marL="401638" indent="-401638">
              <a:buFont typeface="Wingdings" charset="0"/>
              <a:buChar char="u"/>
              <a:defRPr/>
            </a:pPr>
            <a:r>
              <a:rPr lang="en-US" smtClean="0"/>
              <a:t>Loop-free, lowest-cost path to every node</a:t>
            </a:r>
          </a:p>
        </p:txBody>
      </p:sp>
      <p:sp>
        <p:nvSpPr>
          <p:cNvPr id="1694732" name="Text Box 12"/>
          <p:cNvSpPr txBox="1">
            <a:spLocks noChangeArrowheads="1"/>
          </p:cNvSpPr>
          <p:nvPr/>
        </p:nvSpPr>
        <p:spPr bwMode="auto">
          <a:xfrm>
            <a:off x="5753100" y="2659063"/>
            <a:ext cx="6794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charset="0"/>
              <a:buNone/>
              <a:defRPr/>
            </a:pPr>
            <a:r>
              <a:rPr lang="en-US" altLang="zh-TW" b="1">
                <a:solidFill>
                  <a:schemeClr val="accent2"/>
                </a:solidFill>
                <a:latin typeface="Arial" charset="0"/>
                <a:ea typeface="新細明體" charset="0"/>
              </a:rPr>
              <a:t>Path</a:t>
            </a:r>
          </a:p>
        </p:txBody>
      </p:sp>
      <p:sp>
        <p:nvSpPr>
          <p:cNvPr id="1694733" name="Rectangle 13"/>
          <p:cNvSpPr>
            <a:spLocks noChangeArrowheads="1"/>
          </p:cNvSpPr>
          <p:nvPr/>
        </p:nvSpPr>
        <p:spPr bwMode="auto">
          <a:xfrm>
            <a:off x="5546725" y="3043238"/>
            <a:ext cx="1219200" cy="1819275"/>
          </a:xfrm>
          <a:prstGeom prst="rect">
            <a:avLst/>
          </a:prstGeom>
          <a:solidFill>
            <a:srgbClr val="E9F0FF"/>
          </a:solidFill>
          <a:ln>
            <a:noFill/>
          </a:ln>
          <a:effectLst/>
          <a:scene3d>
            <a:camera prst="legacyObliqueTopRight"/>
            <a:lightRig rig="legacyFlat3" dir="b"/>
          </a:scene3d>
          <a:sp3d extrusionH="49200" prstMaterial="legacyMatte">
            <a:bevelT w="13500" h="13500" prst="angle"/>
            <a:bevelB w="13500" h="13500" prst="angle"/>
            <a:extrusionClr>
              <a:srgbClr val="E9F0FF"/>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17961" dir="2700000" algn="ctr" rotWithShape="0">
                    <a:schemeClr val="bg2">
                      <a:alpha val="74998"/>
                    </a:scheme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1694734" name="Rectangle 14"/>
          <p:cNvSpPr>
            <a:spLocks noChangeArrowheads="1"/>
          </p:cNvSpPr>
          <p:nvPr/>
        </p:nvSpPr>
        <p:spPr bwMode="white">
          <a:xfrm>
            <a:off x="5657850" y="3071813"/>
            <a:ext cx="996950" cy="336550"/>
          </a:xfrm>
          <a:prstGeom prst="rect">
            <a:avLst/>
          </a:prstGeom>
          <a:noFill/>
          <a:ln>
            <a:noFill/>
          </a:ln>
          <a:effectLst>
            <a:outerShdw blurRad="63500" dist="17961"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eaLnBrk="0" hangingPunct="0">
              <a:spcBef>
                <a:spcPct val="20000"/>
              </a:spcBef>
              <a:buSzPct val="80000"/>
              <a:buFont typeface="Wingdings" charset="0"/>
              <a:buNone/>
              <a:defRPr/>
            </a:pPr>
            <a:r>
              <a:rPr lang="en-US" altLang="zh-TW" sz="1600" b="1">
                <a:latin typeface="Arial" charset="0"/>
                <a:ea typeface="新細明體" charset="0"/>
              </a:rPr>
              <a:t>R2-R2, 0</a:t>
            </a:r>
          </a:p>
        </p:txBody>
      </p:sp>
      <p:sp>
        <p:nvSpPr>
          <p:cNvPr id="1694735" name="Rectangle 15"/>
          <p:cNvSpPr>
            <a:spLocks noChangeArrowheads="1"/>
          </p:cNvSpPr>
          <p:nvPr/>
        </p:nvSpPr>
        <p:spPr bwMode="white">
          <a:xfrm>
            <a:off x="5657850" y="3359150"/>
            <a:ext cx="996950" cy="336550"/>
          </a:xfrm>
          <a:prstGeom prst="rect">
            <a:avLst/>
          </a:prstGeom>
          <a:noFill/>
          <a:ln>
            <a:noFill/>
          </a:ln>
          <a:effectLst>
            <a:outerShdw blurRad="63500" dist="17961"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eaLnBrk="0" hangingPunct="0">
              <a:spcBef>
                <a:spcPct val="20000"/>
              </a:spcBef>
              <a:buSzPct val="80000"/>
              <a:buFont typeface="Wingdings" charset="0"/>
              <a:buNone/>
              <a:defRPr/>
            </a:pPr>
            <a:r>
              <a:rPr lang="en-US" altLang="zh-TW" sz="1600" b="1">
                <a:latin typeface="Arial" charset="0"/>
                <a:ea typeface="新細明體" charset="0"/>
              </a:rPr>
              <a:t>R2-R3, 1</a:t>
            </a:r>
          </a:p>
        </p:txBody>
      </p:sp>
      <p:sp>
        <p:nvSpPr>
          <p:cNvPr id="1694736" name="Rectangle 16"/>
          <p:cNvSpPr>
            <a:spLocks noChangeArrowheads="1"/>
          </p:cNvSpPr>
          <p:nvPr/>
        </p:nvSpPr>
        <p:spPr bwMode="white">
          <a:xfrm>
            <a:off x="5657850" y="3646488"/>
            <a:ext cx="996950" cy="336550"/>
          </a:xfrm>
          <a:prstGeom prst="rect">
            <a:avLst/>
          </a:prstGeom>
          <a:noFill/>
          <a:ln>
            <a:noFill/>
          </a:ln>
          <a:effectLst>
            <a:outerShdw blurRad="63500" dist="17961"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eaLnBrk="0" hangingPunct="0">
              <a:spcBef>
                <a:spcPct val="20000"/>
              </a:spcBef>
              <a:buSzPct val="80000"/>
              <a:buFont typeface="Wingdings" charset="0"/>
              <a:buNone/>
              <a:defRPr/>
            </a:pPr>
            <a:r>
              <a:rPr lang="en-US" altLang="zh-TW" sz="1600" b="1">
                <a:latin typeface="Arial" charset="0"/>
                <a:ea typeface="新細明體" charset="0"/>
              </a:rPr>
              <a:t>R2-R1, 2</a:t>
            </a:r>
          </a:p>
        </p:txBody>
      </p:sp>
      <p:sp>
        <p:nvSpPr>
          <p:cNvPr id="1694737" name="Rectangle 17"/>
          <p:cNvSpPr>
            <a:spLocks noChangeArrowheads="1"/>
          </p:cNvSpPr>
          <p:nvPr/>
        </p:nvSpPr>
        <p:spPr bwMode="white">
          <a:xfrm>
            <a:off x="5657850" y="3933825"/>
            <a:ext cx="996950" cy="336550"/>
          </a:xfrm>
          <a:prstGeom prst="rect">
            <a:avLst/>
          </a:prstGeom>
          <a:noFill/>
          <a:ln>
            <a:noFill/>
          </a:ln>
          <a:effectLst>
            <a:outerShdw blurRad="63500" dist="17961"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eaLnBrk="0" hangingPunct="0">
              <a:spcBef>
                <a:spcPct val="20000"/>
              </a:spcBef>
              <a:buSzPct val="80000"/>
              <a:buFont typeface="Wingdings" charset="0"/>
              <a:buNone/>
              <a:defRPr/>
            </a:pPr>
            <a:r>
              <a:rPr lang="en-US" altLang="zh-TW" sz="1600" b="1">
                <a:latin typeface="Arial" charset="0"/>
                <a:ea typeface="新細明體" charset="0"/>
              </a:rPr>
              <a:t>R2-R4, 2</a:t>
            </a:r>
          </a:p>
        </p:txBody>
      </p:sp>
      <p:sp>
        <p:nvSpPr>
          <p:cNvPr id="1694738" name="Rectangle 18"/>
          <p:cNvSpPr>
            <a:spLocks noChangeArrowheads="1"/>
          </p:cNvSpPr>
          <p:nvPr/>
        </p:nvSpPr>
        <p:spPr bwMode="white">
          <a:xfrm>
            <a:off x="5657850" y="4221163"/>
            <a:ext cx="996950" cy="336550"/>
          </a:xfrm>
          <a:prstGeom prst="rect">
            <a:avLst/>
          </a:prstGeom>
          <a:noFill/>
          <a:ln>
            <a:noFill/>
          </a:ln>
          <a:effectLst>
            <a:outerShdw blurRad="63500" dist="17961"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eaLnBrk="0" hangingPunct="0">
              <a:spcBef>
                <a:spcPct val="20000"/>
              </a:spcBef>
              <a:buSzPct val="80000"/>
              <a:buFont typeface="Wingdings" charset="0"/>
              <a:buNone/>
              <a:defRPr/>
            </a:pPr>
            <a:r>
              <a:rPr lang="en-US" altLang="zh-TW" sz="1600" b="1">
                <a:latin typeface="Arial" charset="0"/>
                <a:ea typeface="新細明體" charset="0"/>
              </a:rPr>
              <a:t>R1-R5, 4</a:t>
            </a:r>
          </a:p>
        </p:txBody>
      </p:sp>
      <p:sp>
        <p:nvSpPr>
          <p:cNvPr id="1694739" name="Rectangle 19"/>
          <p:cNvSpPr>
            <a:spLocks noChangeArrowheads="1"/>
          </p:cNvSpPr>
          <p:nvPr/>
        </p:nvSpPr>
        <p:spPr bwMode="white">
          <a:xfrm>
            <a:off x="5657850" y="4506913"/>
            <a:ext cx="996950" cy="336550"/>
          </a:xfrm>
          <a:prstGeom prst="rect">
            <a:avLst/>
          </a:prstGeom>
          <a:noFill/>
          <a:ln>
            <a:noFill/>
          </a:ln>
          <a:effectLst>
            <a:outerShdw blurRad="63500" dist="17961"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eaLnBrk="0" hangingPunct="0">
              <a:spcBef>
                <a:spcPct val="20000"/>
              </a:spcBef>
              <a:buSzPct val="80000"/>
              <a:buFont typeface="Wingdings" charset="0"/>
              <a:buNone/>
              <a:defRPr/>
            </a:pPr>
            <a:r>
              <a:rPr lang="en-US" altLang="zh-TW" sz="1600" b="1">
                <a:latin typeface="Arial" charset="0"/>
                <a:ea typeface="新細明體" charset="0"/>
              </a:rPr>
              <a:t>R4-R6, 4</a:t>
            </a:r>
          </a:p>
        </p:txBody>
      </p:sp>
      <p:sp>
        <p:nvSpPr>
          <p:cNvPr id="1694740" name="Text Box 20"/>
          <p:cNvSpPr txBox="1">
            <a:spLocks noChangeArrowheads="1"/>
          </p:cNvSpPr>
          <p:nvPr/>
        </p:nvSpPr>
        <p:spPr bwMode="auto">
          <a:xfrm>
            <a:off x="5237163" y="1582738"/>
            <a:ext cx="788987" cy="304800"/>
          </a:xfrm>
          <a:prstGeom prst="rect">
            <a:avLst/>
          </a:prstGeom>
          <a:noFill/>
          <a:ln>
            <a:noFill/>
          </a:ln>
          <a:effectLst/>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eaLnBrk="0" hangingPunct="0">
              <a:spcBef>
                <a:spcPct val="50000"/>
              </a:spcBef>
              <a:defRPr/>
            </a:pPr>
            <a:endParaRPr lang="zh-TW" altLang="en-US" sz="1400">
              <a:effectLst>
                <a:outerShdw blurRad="38100" dist="38100" dir="2700000" algn="tl">
                  <a:srgbClr val="DDDDDD"/>
                </a:outerShdw>
              </a:effectLst>
              <a:latin typeface="Tahoma" charset="0"/>
              <a:ea typeface="新細明體" charset="0"/>
            </a:endParaRPr>
          </a:p>
        </p:txBody>
      </p:sp>
      <p:sp>
        <p:nvSpPr>
          <p:cNvPr id="1694741" name="Text Box 21"/>
          <p:cNvSpPr txBox="1">
            <a:spLocks noChangeArrowheads="1"/>
          </p:cNvSpPr>
          <p:nvPr/>
        </p:nvSpPr>
        <p:spPr bwMode="auto">
          <a:xfrm>
            <a:off x="3609975" y="1631950"/>
            <a:ext cx="44291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charset="0"/>
              <a:buNone/>
              <a:defRPr/>
            </a:pPr>
            <a:r>
              <a:rPr lang="en-US" altLang="zh-TW" sz="1600" b="1">
                <a:solidFill>
                  <a:schemeClr val="hlink"/>
                </a:solidFill>
                <a:latin typeface="Arial" charset="0"/>
                <a:ea typeface="新細明體" charset="0"/>
              </a:rPr>
              <a:t>R2</a:t>
            </a:r>
          </a:p>
        </p:txBody>
      </p:sp>
      <p:sp>
        <p:nvSpPr>
          <p:cNvPr id="1694742" name="Text Box 22"/>
          <p:cNvSpPr txBox="1">
            <a:spLocks noChangeArrowheads="1"/>
          </p:cNvSpPr>
          <p:nvPr/>
        </p:nvSpPr>
        <p:spPr bwMode="auto">
          <a:xfrm>
            <a:off x="4765675" y="2647950"/>
            <a:ext cx="44291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charset="0"/>
              <a:buNone/>
              <a:defRPr/>
            </a:pPr>
            <a:r>
              <a:rPr lang="en-US" altLang="zh-TW" sz="1600" b="1">
                <a:solidFill>
                  <a:schemeClr val="hlink"/>
                </a:solidFill>
                <a:latin typeface="Arial" charset="0"/>
                <a:ea typeface="新細明體" charset="0"/>
              </a:rPr>
              <a:t>R3</a:t>
            </a:r>
          </a:p>
        </p:txBody>
      </p:sp>
      <p:sp>
        <p:nvSpPr>
          <p:cNvPr id="1694743" name="Text Box 23"/>
          <p:cNvSpPr txBox="1">
            <a:spLocks noChangeArrowheads="1"/>
          </p:cNvSpPr>
          <p:nvPr/>
        </p:nvSpPr>
        <p:spPr bwMode="auto">
          <a:xfrm>
            <a:off x="4024313" y="3767138"/>
            <a:ext cx="788987" cy="304800"/>
          </a:xfrm>
          <a:prstGeom prst="rect">
            <a:avLst/>
          </a:prstGeom>
          <a:noFill/>
          <a:ln>
            <a:noFill/>
          </a:ln>
          <a:effectLst/>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eaLnBrk="0" hangingPunct="0">
              <a:spcBef>
                <a:spcPct val="50000"/>
              </a:spcBef>
              <a:defRPr/>
            </a:pPr>
            <a:endParaRPr lang="zh-TW" altLang="en-US" sz="1400">
              <a:effectLst>
                <a:outerShdw blurRad="38100" dist="38100" dir="2700000" algn="tl">
                  <a:srgbClr val="DDDDDD"/>
                </a:outerShdw>
              </a:effectLst>
              <a:latin typeface="Arial" charset="0"/>
              <a:ea typeface="新細明體" charset="0"/>
            </a:endParaRPr>
          </a:p>
        </p:txBody>
      </p:sp>
      <p:sp>
        <p:nvSpPr>
          <p:cNvPr id="1694744" name="Text Box 24"/>
          <p:cNvSpPr txBox="1">
            <a:spLocks noChangeArrowheads="1"/>
          </p:cNvSpPr>
          <p:nvPr/>
        </p:nvSpPr>
        <p:spPr bwMode="auto">
          <a:xfrm>
            <a:off x="4176713" y="3738563"/>
            <a:ext cx="44291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charset="0"/>
              <a:buNone/>
              <a:defRPr/>
            </a:pPr>
            <a:r>
              <a:rPr lang="en-US" altLang="zh-TW" sz="1600" b="1">
                <a:solidFill>
                  <a:schemeClr val="hlink"/>
                </a:solidFill>
                <a:latin typeface="Arial" charset="0"/>
                <a:ea typeface="新細明體" charset="0"/>
              </a:rPr>
              <a:t>R4</a:t>
            </a:r>
          </a:p>
        </p:txBody>
      </p:sp>
      <p:sp>
        <p:nvSpPr>
          <p:cNvPr id="1694745" name="Text Box 25"/>
          <p:cNvSpPr txBox="1">
            <a:spLocks noChangeArrowheads="1"/>
          </p:cNvSpPr>
          <p:nvPr/>
        </p:nvSpPr>
        <p:spPr bwMode="auto">
          <a:xfrm>
            <a:off x="3109913" y="5100638"/>
            <a:ext cx="788987" cy="304800"/>
          </a:xfrm>
          <a:prstGeom prst="rect">
            <a:avLst/>
          </a:prstGeom>
          <a:noFill/>
          <a:ln>
            <a:noFill/>
          </a:ln>
          <a:effectLst/>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eaLnBrk="0" hangingPunct="0">
              <a:spcBef>
                <a:spcPct val="50000"/>
              </a:spcBef>
              <a:defRPr/>
            </a:pPr>
            <a:endParaRPr lang="zh-TW" altLang="en-US" sz="1400">
              <a:effectLst>
                <a:outerShdw blurRad="38100" dist="38100" dir="2700000" algn="tl">
                  <a:srgbClr val="DDDDDD"/>
                </a:outerShdw>
              </a:effectLst>
              <a:latin typeface="Arial" charset="0"/>
              <a:ea typeface="新細明體" charset="0"/>
            </a:endParaRPr>
          </a:p>
        </p:txBody>
      </p:sp>
      <p:sp>
        <p:nvSpPr>
          <p:cNvPr id="1694746" name="Text Box 26"/>
          <p:cNvSpPr txBox="1">
            <a:spLocks noChangeArrowheads="1"/>
          </p:cNvSpPr>
          <p:nvPr/>
        </p:nvSpPr>
        <p:spPr bwMode="auto">
          <a:xfrm>
            <a:off x="3292475" y="5200650"/>
            <a:ext cx="44291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charset="0"/>
              <a:buNone/>
              <a:defRPr/>
            </a:pPr>
            <a:r>
              <a:rPr lang="en-US" altLang="zh-TW" sz="1600" b="1">
                <a:solidFill>
                  <a:schemeClr val="hlink"/>
                </a:solidFill>
                <a:latin typeface="Arial" charset="0"/>
                <a:ea typeface="新細明體" charset="0"/>
              </a:rPr>
              <a:t>R6</a:t>
            </a:r>
          </a:p>
        </p:txBody>
      </p:sp>
      <p:sp>
        <p:nvSpPr>
          <p:cNvPr id="1694747" name="Text Box 27"/>
          <p:cNvSpPr txBox="1">
            <a:spLocks noChangeArrowheads="1"/>
          </p:cNvSpPr>
          <p:nvPr/>
        </p:nvSpPr>
        <p:spPr bwMode="auto">
          <a:xfrm>
            <a:off x="2347913" y="3767138"/>
            <a:ext cx="788987" cy="304800"/>
          </a:xfrm>
          <a:prstGeom prst="rect">
            <a:avLst/>
          </a:prstGeom>
          <a:noFill/>
          <a:ln>
            <a:noFill/>
          </a:ln>
          <a:effectLst/>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eaLnBrk="0" hangingPunct="0">
              <a:spcBef>
                <a:spcPct val="50000"/>
              </a:spcBef>
              <a:defRPr/>
            </a:pPr>
            <a:endParaRPr lang="zh-TW" altLang="en-US" sz="1400">
              <a:effectLst>
                <a:outerShdw blurRad="38100" dist="38100" dir="2700000" algn="tl">
                  <a:srgbClr val="DDDDDD"/>
                </a:outerShdw>
              </a:effectLst>
              <a:latin typeface="Arial" charset="0"/>
              <a:ea typeface="新細明體" charset="0"/>
            </a:endParaRPr>
          </a:p>
        </p:txBody>
      </p:sp>
      <p:sp>
        <p:nvSpPr>
          <p:cNvPr id="1694748" name="Text Box 28"/>
          <p:cNvSpPr txBox="1">
            <a:spLocks noChangeArrowheads="1"/>
          </p:cNvSpPr>
          <p:nvPr/>
        </p:nvSpPr>
        <p:spPr bwMode="auto">
          <a:xfrm>
            <a:off x="2530475" y="3867150"/>
            <a:ext cx="44291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charset="0"/>
              <a:buNone/>
              <a:defRPr/>
            </a:pPr>
            <a:r>
              <a:rPr lang="en-US" altLang="zh-TW" sz="1600" b="1">
                <a:solidFill>
                  <a:schemeClr val="hlink"/>
                </a:solidFill>
                <a:latin typeface="Arial" charset="0"/>
                <a:ea typeface="新細明體" charset="0"/>
              </a:rPr>
              <a:t>R5</a:t>
            </a:r>
          </a:p>
        </p:txBody>
      </p:sp>
      <p:sp>
        <p:nvSpPr>
          <p:cNvPr id="1694749" name="Text Box 29"/>
          <p:cNvSpPr txBox="1">
            <a:spLocks noChangeArrowheads="1"/>
          </p:cNvSpPr>
          <p:nvPr/>
        </p:nvSpPr>
        <p:spPr bwMode="auto">
          <a:xfrm>
            <a:off x="2170113" y="2281238"/>
            <a:ext cx="788987" cy="304800"/>
          </a:xfrm>
          <a:prstGeom prst="rect">
            <a:avLst/>
          </a:prstGeom>
          <a:noFill/>
          <a:ln>
            <a:noFill/>
          </a:ln>
          <a:effectLst/>
          <a:extLst>
            <a:ext uri="{909E8E84-426E-40dd-AFC4-6F175D3DCCD1}">
              <a14:hiddenFill xmlns:a14="http://schemas.microsoft.com/office/drawing/2010/main" xmlns="">
                <a:solidFill>
                  <a:srgbClr val="DDDDDD"/>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eaLnBrk="0" hangingPunct="0">
              <a:spcBef>
                <a:spcPct val="50000"/>
              </a:spcBef>
              <a:defRPr/>
            </a:pPr>
            <a:endParaRPr lang="zh-TW" altLang="en-US" sz="1400">
              <a:effectLst>
                <a:outerShdw blurRad="38100" dist="38100" dir="2700000" algn="tl">
                  <a:srgbClr val="DDDDDD"/>
                </a:outerShdw>
              </a:effectLst>
              <a:latin typeface="Arial" charset="0"/>
              <a:ea typeface="新細明體" charset="0"/>
            </a:endParaRPr>
          </a:p>
        </p:txBody>
      </p:sp>
      <p:sp>
        <p:nvSpPr>
          <p:cNvPr id="1694750" name="Text Box 30"/>
          <p:cNvSpPr txBox="1">
            <a:spLocks noChangeArrowheads="1"/>
          </p:cNvSpPr>
          <p:nvPr/>
        </p:nvSpPr>
        <p:spPr bwMode="auto">
          <a:xfrm>
            <a:off x="2352675" y="2381250"/>
            <a:ext cx="44291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charset="0"/>
              <a:buNone/>
              <a:defRPr/>
            </a:pPr>
            <a:r>
              <a:rPr lang="en-US" altLang="zh-TW" sz="1600" b="1">
                <a:solidFill>
                  <a:schemeClr val="hlink"/>
                </a:solidFill>
                <a:latin typeface="Arial" charset="0"/>
                <a:ea typeface="新細明體" charset="0"/>
              </a:rPr>
              <a:t>R1</a:t>
            </a:r>
          </a:p>
        </p:txBody>
      </p:sp>
      <p:sp>
        <p:nvSpPr>
          <p:cNvPr id="1694751" name="Text Box 31"/>
          <p:cNvSpPr txBox="1">
            <a:spLocks noChangeArrowheads="1"/>
          </p:cNvSpPr>
          <p:nvPr/>
        </p:nvSpPr>
        <p:spPr bwMode="auto">
          <a:xfrm>
            <a:off x="2801938" y="2820988"/>
            <a:ext cx="268287"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pitchFamily="2" charset="2"/>
              <a:buNone/>
            </a:pPr>
            <a:r>
              <a:rPr lang="en-US" altLang="zh-TW" sz="1200" b="1"/>
              <a:t>1</a:t>
            </a:r>
          </a:p>
        </p:txBody>
      </p:sp>
      <p:sp>
        <p:nvSpPr>
          <p:cNvPr id="1694752" name="Text Box 32"/>
          <p:cNvSpPr txBox="1">
            <a:spLocks noChangeArrowheads="1"/>
          </p:cNvSpPr>
          <p:nvPr/>
        </p:nvSpPr>
        <p:spPr bwMode="auto">
          <a:xfrm>
            <a:off x="3284538" y="2014538"/>
            <a:ext cx="2825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pitchFamily="2" charset="2"/>
              <a:buNone/>
            </a:pPr>
            <a:r>
              <a:rPr lang="en-US" altLang="zh-TW" sz="1400" b="1"/>
              <a:t>2</a:t>
            </a:r>
          </a:p>
        </p:txBody>
      </p:sp>
      <p:sp>
        <p:nvSpPr>
          <p:cNvPr id="1694753" name="Text Box 33"/>
          <p:cNvSpPr txBox="1">
            <a:spLocks noChangeArrowheads="1"/>
          </p:cNvSpPr>
          <p:nvPr/>
        </p:nvSpPr>
        <p:spPr bwMode="auto">
          <a:xfrm>
            <a:off x="2289175" y="3154363"/>
            <a:ext cx="268288"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pitchFamily="2" charset="2"/>
              <a:buNone/>
            </a:pPr>
            <a:r>
              <a:rPr lang="en-US" altLang="zh-TW" sz="1200" b="1"/>
              <a:t>2</a:t>
            </a:r>
          </a:p>
        </p:txBody>
      </p:sp>
      <p:sp>
        <p:nvSpPr>
          <p:cNvPr id="1694754" name="Text Box 34"/>
          <p:cNvSpPr txBox="1">
            <a:spLocks noChangeArrowheads="1"/>
          </p:cNvSpPr>
          <p:nvPr/>
        </p:nvSpPr>
        <p:spPr bwMode="auto">
          <a:xfrm>
            <a:off x="2301875" y="3919538"/>
            <a:ext cx="2825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pitchFamily="2" charset="2"/>
              <a:buNone/>
            </a:pPr>
            <a:r>
              <a:rPr lang="en-US" altLang="zh-TW" sz="1400" b="1"/>
              <a:t>3</a:t>
            </a:r>
          </a:p>
        </p:txBody>
      </p:sp>
      <p:sp>
        <p:nvSpPr>
          <p:cNvPr id="1694755" name="Text Box 35"/>
          <p:cNvSpPr txBox="1">
            <a:spLocks noChangeArrowheads="1"/>
          </p:cNvSpPr>
          <p:nvPr/>
        </p:nvSpPr>
        <p:spPr bwMode="auto">
          <a:xfrm>
            <a:off x="3575050" y="2386013"/>
            <a:ext cx="2825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pitchFamily="2" charset="2"/>
              <a:buNone/>
            </a:pPr>
            <a:r>
              <a:rPr lang="en-US" altLang="zh-TW" sz="1400" b="1"/>
              <a:t>2</a:t>
            </a:r>
          </a:p>
        </p:txBody>
      </p:sp>
      <p:sp>
        <p:nvSpPr>
          <p:cNvPr id="1694756" name="Text Box 36"/>
          <p:cNvSpPr txBox="1">
            <a:spLocks noChangeArrowheads="1"/>
          </p:cNvSpPr>
          <p:nvPr/>
        </p:nvSpPr>
        <p:spPr bwMode="auto">
          <a:xfrm>
            <a:off x="3978275" y="3944938"/>
            <a:ext cx="2825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pitchFamily="2" charset="2"/>
              <a:buNone/>
            </a:pPr>
            <a:r>
              <a:rPr lang="en-US" altLang="zh-TW" sz="1400" b="1"/>
              <a:t>4</a:t>
            </a:r>
          </a:p>
        </p:txBody>
      </p:sp>
      <p:sp>
        <p:nvSpPr>
          <p:cNvPr id="1694757" name="Text Box 37"/>
          <p:cNvSpPr txBox="1">
            <a:spLocks noChangeArrowheads="1"/>
          </p:cNvSpPr>
          <p:nvPr/>
        </p:nvSpPr>
        <p:spPr bwMode="auto">
          <a:xfrm>
            <a:off x="2898775" y="4122738"/>
            <a:ext cx="2825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pitchFamily="2" charset="2"/>
              <a:buNone/>
            </a:pPr>
            <a:r>
              <a:rPr lang="en-US" altLang="zh-TW" sz="1400" b="1"/>
              <a:t>5</a:t>
            </a:r>
          </a:p>
        </p:txBody>
      </p:sp>
      <p:sp>
        <p:nvSpPr>
          <p:cNvPr id="1694758" name="Text Box 38"/>
          <p:cNvSpPr txBox="1">
            <a:spLocks noChangeArrowheads="1"/>
          </p:cNvSpPr>
          <p:nvPr/>
        </p:nvSpPr>
        <p:spPr bwMode="auto">
          <a:xfrm>
            <a:off x="3902075" y="4160838"/>
            <a:ext cx="2825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pitchFamily="2" charset="2"/>
              <a:buNone/>
            </a:pPr>
            <a:r>
              <a:rPr lang="en-US" altLang="zh-TW" sz="1400" b="1"/>
              <a:t>4</a:t>
            </a:r>
          </a:p>
        </p:txBody>
      </p:sp>
      <p:sp>
        <p:nvSpPr>
          <p:cNvPr id="1694759" name="Text Box 39"/>
          <p:cNvSpPr txBox="1">
            <a:spLocks noChangeArrowheads="1"/>
          </p:cNvSpPr>
          <p:nvPr/>
        </p:nvSpPr>
        <p:spPr bwMode="auto">
          <a:xfrm>
            <a:off x="4021138" y="2028825"/>
            <a:ext cx="2825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pitchFamily="2" charset="2"/>
              <a:buNone/>
            </a:pPr>
            <a:r>
              <a:rPr lang="en-US" altLang="zh-TW" sz="1400" b="1"/>
              <a:t>1</a:t>
            </a:r>
          </a:p>
        </p:txBody>
      </p:sp>
      <p:sp>
        <p:nvSpPr>
          <p:cNvPr id="1694760" name="Text Box 40"/>
          <p:cNvSpPr txBox="1">
            <a:spLocks noChangeArrowheads="1"/>
          </p:cNvSpPr>
          <p:nvPr/>
        </p:nvSpPr>
        <p:spPr bwMode="auto">
          <a:xfrm>
            <a:off x="4327525" y="2838450"/>
            <a:ext cx="2825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pitchFamily="2" charset="2"/>
              <a:buNone/>
            </a:pPr>
            <a:r>
              <a:rPr lang="en-US" altLang="zh-TW" sz="1400" b="1"/>
              <a:t>3</a:t>
            </a:r>
          </a:p>
        </p:txBody>
      </p:sp>
      <p:sp>
        <p:nvSpPr>
          <p:cNvPr id="1694761" name="Text Box 41"/>
          <p:cNvSpPr txBox="1">
            <a:spLocks noChangeArrowheads="1"/>
          </p:cNvSpPr>
          <p:nvPr/>
        </p:nvSpPr>
        <p:spPr bwMode="auto">
          <a:xfrm>
            <a:off x="4840288" y="3436938"/>
            <a:ext cx="2825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pitchFamily="2" charset="2"/>
              <a:buNone/>
            </a:pPr>
            <a:r>
              <a:rPr lang="en-US" altLang="zh-TW" sz="1400" b="1"/>
              <a:t>2</a:t>
            </a:r>
          </a:p>
        </p:txBody>
      </p:sp>
      <p:sp>
        <p:nvSpPr>
          <p:cNvPr id="1694762" name="Text Box 42"/>
          <p:cNvSpPr txBox="1">
            <a:spLocks noChangeArrowheads="1"/>
          </p:cNvSpPr>
          <p:nvPr/>
        </p:nvSpPr>
        <p:spPr bwMode="auto">
          <a:xfrm>
            <a:off x="4537075" y="4059238"/>
            <a:ext cx="2825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pitchFamily="2" charset="2"/>
              <a:buNone/>
            </a:pPr>
            <a:r>
              <a:rPr lang="en-US" altLang="zh-TW" sz="1400" b="1"/>
              <a:t>4</a:t>
            </a:r>
          </a:p>
        </p:txBody>
      </p:sp>
      <p:sp>
        <p:nvSpPr>
          <p:cNvPr id="1694763" name="Text Box 43"/>
          <p:cNvSpPr txBox="1">
            <a:spLocks noChangeArrowheads="1"/>
          </p:cNvSpPr>
          <p:nvPr/>
        </p:nvSpPr>
        <p:spPr bwMode="auto">
          <a:xfrm>
            <a:off x="4232275" y="4605338"/>
            <a:ext cx="2825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pitchFamily="2" charset="2"/>
              <a:buNone/>
            </a:pPr>
            <a:r>
              <a:rPr lang="en-US" altLang="zh-TW" sz="1400" b="1"/>
              <a:t>2</a:t>
            </a:r>
          </a:p>
        </p:txBody>
      </p:sp>
      <p:sp>
        <p:nvSpPr>
          <p:cNvPr id="1694764" name="Text Box 44"/>
          <p:cNvSpPr txBox="1">
            <a:spLocks noChangeArrowheads="1"/>
          </p:cNvSpPr>
          <p:nvPr/>
        </p:nvSpPr>
        <p:spPr bwMode="auto">
          <a:xfrm>
            <a:off x="3698875" y="5507038"/>
            <a:ext cx="2825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pitchFamily="2" charset="2"/>
              <a:buNone/>
            </a:pPr>
            <a:r>
              <a:rPr lang="en-US" altLang="zh-TW" sz="1400" b="1"/>
              <a:t>1</a:t>
            </a:r>
          </a:p>
        </p:txBody>
      </p:sp>
      <p:sp>
        <p:nvSpPr>
          <p:cNvPr id="1694765" name="Text Box 45"/>
          <p:cNvSpPr txBox="1">
            <a:spLocks noChangeArrowheads="1"/>
          </p:cNvSpPr>
          <p:nvPr/>
        </p:nvSpPr>
        <p:spPr bwMode="auto">
          <a:xfrm>
            <a:off x="2505075" y="4592638"/>
            <a:ext cx="2825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pitchFamily="2" charset="2"/>
              <a:buNone/>
            </a:pPr>
            <a:r>
              <a:rPr lang="en-US" altLang="zh-TW" sz="1400" b="1"/>
              <a:t>3</a:t>
            </a:r>
          </a:p>
        </p:txBody>
      </p:sp>
      <p:sp>
        <p:nvSpPr>
          <p:cNvPr id="1694766" name="Text Box 46"/>
          <p:cNvSpPr txBox="1">
            <a:spLocks noChangeArrowheads="1"/>
          </p:cNvSpPr>
          <p:nvPr/>
        </p:nvSpPr>
        <p:spPr bwMode="auto">
          <a:xfrm>
            <a:off x="2974975" y="5481638"/>
            <a:ext cx="2825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pitchFamily="2" charset="2"/>
              <a:buNone/>
            </a:pPr>
            <a:r>
              <a:rPr lang="en-US" altLang="zh-TW" sz="1400" b="1"/>
              <a:t>2</a:t>
            </a:r>
          </a:p>
        </p:txBody>
      </p:sp>
      <p:pic>
        <p:nvPicPr>
          <p:cNvPr id="280621" name="Picture 47" descr="Mplain"/>
          <p:cNvPicPr>
            <a:picLocks noChangeAspect="1" noChangeArrowheads="1"/>
          </p:cNvPicPr>
          <p:nvPr/>
        </p:nvPicPr>
        <p:blipFill>
          <a:blip r:embed="rId3"/>
          <a:srcRect/>
          <a:stretch>
            <a:fillRect/>
          </a:stretch>
        </p:blipFill>
        <p:spPr bwMode="auto">
          <a:xfrm>
            <a:off x="2433638" y="4179888"/>
            <a:ext cx="477837" cy="477837"/>
          </a:xfrm>
          <a:prstGeom prst="rect">
            <a:avLst/>
          </a:prstGeom>
          <a:noFill/>
          <a:ln w="9525">
            <a:noFill/>
            <a:miter lim="800000"/>
            <a:headEnd/>
            <a:tailEnd/>
          </a:ln>
        </p:spPr>
      </p:pic>
      <p:pic>
        <p:nvPicPr>
          <p:cNvPr id="280622" name="Picture 48" descr="Mplain"/>
          <p:cNvPicPr>
            <a:picLocks noChangeAspect="1" noChangeArrowheads="1"/>
          </p:cNvPicPr>
          <p:nvPr/>
        </p:nvPicPr>
        <p:blipFill>
          <a:blip r:embed="rId3"/>
          <a:srcRect/>
          <a:stretch>
            <a:fillRect/>
          </a:stretch>
        </p:blipFill>
        <p:spPr bwMode="auto">
          <a:xfrm>
            <a:off x="3254375" y="5478463"/>
            <a:ext cx="477838" cy="477837"/>
          </a:xfrm>
          <a:prstGeom prst="rect">
            <a:avLst/>
          </a:prstGeom>
          <a:noFill/>
          <a:ln w="9525">
            <a:noFill/>
            <a:miter lim="800000"/>
            <a:headEnd/>
            <a:tailEnd/>
          </a:ln>
        </p:spPr>
      </p:pic>
      <p:pic>
        <p:nvPicPr>
          <p:cNvPr id="280623" name="Picture 49" descr="Mplain"/>
          <p:cNvPicPr>
            <a:picLocks noChangeAspect="1" noChangeArrowheads="1"/>
          </p:cNvPicPr>
          <p:nvPr/>
        </p:nvPicPr>
        <p:blipFill>
          <a:blip r:embed="rId3"/>
          <a:srcRect/>
          <a:stretch>
            <a:fillRect/>
          </a:stretch>
        </p:blipFill>
        <p:spPr bwMode="auto">
          <a:xfrm>
            <a:off x="4154488" y="4189413"/>
            <a:ext cx="477837" cy="477837"/>
          </a:xfrm>
          <a:prstGeom prst="rect">
            <a:avLst/>
          </a:prstGeom>
          <a:noFill/>
          <a:ln w="9525">
            <a:noFill/>
            <a:miter lim="800000"/>
            <a:headEnd/>
            <a:tailEnd/>
          </a:ln>
        </p:spPr>
      </p:pic>
      <p:pic>
        <p:nvPicPr>
          <p:cNvPr id="280624" name="Picture 50" descr="Mplain"/>
          <p:cNvPicPr>
            <a:picLocks noChangeAspect="1" noChangeArrowheads="1"/>
          </p:cNvPicPr>
          <p:nvPr/>
        </p:nvPicPr>
        <p:blipFill>
          <a:blip r:embed="rId3"/>
          <a:srcRect/>
          <a:stretch>
            <a:fillRect/>
          </a:stretch>
        </p:blipFill>
        <p:spPr bwMode="auto">
          <a:xfrm>
            <a:off x="2386013" y="2725738"/>
            <a:ext cx="477837" cy="477837"/>
          </a:xfrm>
          <a:prstGeom prst="rect">
            <a:avLst/>
          </a:prstGeom>
          <a:noFill/>
          <a:ln w="9525">
            <a:noFill/>
            <a:miter lim="800000"/>
            <a:headEnd/>
            <a:tailEnd/>
          </a:ln>
        </p:spPr>
      </p:pic>
      <p:pic>
        <p:nvPicPr>
          <p:cNvPr id="280625" name="Picture 51" descr="Mplain"/>
          <p:cNvPicPr>
            <a:picLocks noChangeAspect="1" noChangeArrowheads="1"/>
          </p:cNvPicPr>
          <p:nvPr/>
        </p:nvPicPr>
        <p:blipFill>
          <a:blip r:embed="rId3"/>
          <a:srcRect/>
          <a:stretch>
            <a:fillRect/>
          </a:stretch>
        </p:blipFill>
        <p:spPr bwMode="auto">
          <a:xfrm>
            <a:off x="3562350" y="1917700"/>
            <a:ext cx="477838" cy="477838"/>
          </a:xfrm>
          <a:prstGeom prst="rect">
            <a:avLst/>
          </a:prstGeom>
          <a:noFill/>
          <a:ln w="9525">
            <a:noFill/>
            <a:miter lim="800000"/>
            <a:headEnd/>
            <a:tailEnd/>
          </a:ln>
        </p:spPr>
      </p:pic>
      <p:pic>
        <p:nvPicPr>
          <p:cNvPr id="280626" name="Picture 52" descr="Mplain"/>
          <p:cNvPicPr>
            <a:picLocks noChangeAspect="1" noChangeArrowheads="1"/>
          </p:cNvPicPr>
          <p:nvPr/>
        </p:nvPicPr>
        <p:blipFill>
          <a:blip r:embed="rId3"/>
          <a:srcRect/>
          <a:stretch>
            <a:fillRect/>
          </a:stretch>
        </p:blipFill>
        <p:spPr bwMode="auto">
          <a:xfrm>
            <a:off x="4611688" y="2984500"/>
            <a:ext cx="477837" cy="477838"/>
          </a:xfrm>
          <a:prstGeom prst="rect">
            <a:avLst/>
          </a:prstGeom>
          <a:noFill/>
          <a:ln w="9525">
            <a:noFill/>
            <a:miter lim="800000"/>
            <a:headEnd/>
            <a:tailEnd/>
          </a:ln>
        </p:spPr>
      </p:pic>
      <p:sp>
        <p:nvSpPr>
          <p:cNvPr id="1694774" name="Rectangle 54"/>
          <p:cNvSpPr>
            <a:spLocks noGrp="1" noChangeArrowheads="1"/>
          </p:cNvSpPr>
          <p:nvPr>
            <p:ph type="title"/>
          </p:nvPr>
        </p:nvSpPr>
        <p:spPr/>
        <p:txBody>
          <a:bodyPr/>
          <a:lstStyle/>
          <a:p>
            <a:pPr>
              <a:defRPr/>
            </a:pPr>
            <a:r>
              <a:rPr lang="en-US" smtClean="0"/>
              <a:t>SPF Calculation Example</a:t>
            </a:r>
          </a:p>
        </p:txBody>
      </p:sp>
    </p:spTree>
  </p:cSld>
  <p:clrMapOvr>
    <a:masterClrMapping/>
  </p:clrMapOvr>
  <p:transition advTm="1753"/>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6770" name="Rectangle 2"/>
          <p:cNvSpPr>
            <a:spLocks noGrp="1" noChangeArrowheads="1"/>
          </p:cNvSpPr>
          <p:nvPr>
            <p:ph type="title"/>
          </p:nvPr>
        </p:nvSpPr>
        <p:spPr/>
        <p:txBody>
          <a:bodyPr/>
          <a:lstStyle/>
          <a:p>
            <a:r>
              <a:rPr lang="en-US" altLang="zh-TW" smtClean="0">
                <a:cs typeface="Arial" pitchFamily="34" charset="0"/>
              </a:rPr>
              <a:t>OSPF Protocol Review</a:t>
            </a:r>
            <a:endParaRPr lang="en-US" altLang="zh-TW" smtClean="0"/>
          </a:p>
        </p:txBody>
      </p:sp>
      <p:sp>
        <p:nvSpPr>
          <p:cNvPr id="1696771" name="Rectangle 3"/>
          <p:cNvSpPr>
            <a:spLocks noGrp="1" noChangeArrowheads="1"/>
          </p:cNvSpPr>
          <p:nvPr>
            <p:ph type="body" idx="1"/>
          </p:nvPr>
        </p:nvSpPr>
        <p:spPr>
          <a:xfrm>
            <a:off x="679450" y="1343025"/>
            <a:ext cx="7700963" cy="4343400"/>
          </a:xfrm>
        </p:spPr>
        <p:txBody>
          <a:bodyPr/>
          <a:lstStyle/>
          <a:p>
            <a:pPr marL="342900" indent="-342900"/>
            <a:r>
              <a:rPr lang="en-US" altLang="zh-TW" sz="2000" smtClean="0">
                <a:cs typeface="Arial" pitchFamily="34" charset="0"/>
              </a:rPr>
              <a:t>OSPF is a link‑state IGP that routes packets within a single AS</a:t>
            </a:r>
            <a:endParaRPr lang="en-US" altLang="zh-TW" sz="2000" smtClean="0"/>
          </a:p>
          <a:p>
            <a:pPr marL="342900" indent="-342900"/>
            <a:r>
              <a:rPr lang="en-US" altLang="zh-TW" sz="2000" smtClean="0">
                <a:cs typeface="Arial" pitchFamily="34" charset="0"/>
              </a:rPr>
              <a:t>OSPF reliably floods LSAs to distribute link‑state information once an adjacency is formed</a:t>
            </a:r>
            <a:endParaRPr lang="en-US" altLang="zh-TW" sz="2000" smtClean="0"/>
          </a:p>
          <a:p>
            <a:pPr marL="342900" indent="-342900"/>
            <a:r>
              <a:rPr lang="en-US" altLang="zh-TW" sz="2000" smtClean="0">
                <a:cs typeface="Arial" pitchFamily="34" charset="0"/>
              </a:rPr>
              <a:t>Each router uses these LSAs to create a complete database for the network</a:t>
            </a:r>
            <a:endParaRPr lang="en-US" altLang="zh-TW" sz="2000" smtClean="0"/>
          </a:p>
          <a:p>
            <a:pPr marL="342900" indent="-342900"/>
            <a:r>
              <a:rPr lang="en-US" altLang="zh-TW" sz="2000" smtClean="0">
                <a:cs typeface="Arial" pitchFamily="34" charset="0"/>
              </a:rPr>
              <a:t>OSPF uses the SPF algorithm within the database to calculate the best route to every node in the network</a:t>
            </a:r>
            <a:endParaRPr lang="en-US" altLang="zh-TW" sz="2000" smtClean="0"/>
          </a:p>
          <a:p>
            <a:pPr marL="342900" indent="-342900"/>
            <a:r>
              <a:rPr lang="en-US" altLang="zh-TW" sz="2000" smtClean="0">
                <a:cs typeface="Arial" pitchFamily="34" charset="0"/>
              </a:rPr>
              <a:t>OSPF is defined in:</a:t>
            </a:r>
            <a:endParaRPr lang="en-US" altLang="zh-TW" sz="2000" smtClean="0"/>
          </a:p>
          <a:p>
            <a:pPr marL="742950" lvl="1" indent="-285750"/>
            <a:r>
              <a:rPr lang="en-US" altLang="zh-TW" sz="1800" smtClean="0">
                <a:cs typeface="Arial" pitchFamily="34" charset="0"/>
              </a:rPr>
              <a:t>RFC 2328, OSPF</a:t>
            </a:r>
            <a:r>
              <a:rPr lang="en-US" altLang="zh-TW" sz="1800" i="1" smtClean="0">
                <a:cs typeface="Arial" pitchFamily="34" charset="0"/>
              </a:rPr>
              <a:t> </a:t>
            </a:r>
            <a:r>
              <a:rPr lang="en-US" altLang="zh-TW" sz="1800" smtClean="0">
                <a:cs typeface="Arial" pitchFamily="34" charset="0"/>
              </a:rPr>
              <a:t>Version 2</a:t>
            </a:r>
            <a:endParaRPr lang="en-US" altLang="zh-TW" sz="1800" smtClean="0"/>
          </a:p>
          <a:p>
            <a:pPr marL="742950" lvl="1" indent="-285750"/>
            <a:r>
              <a:rPr lang="en-US" altLang="zh-TW" sz="1800" smtClean="0">
                <a:cs typeface="Arial" pitchFamily="34" charset="0"/>
              </a:rPr>
              <a:t>RFC 1587, The OSPF NSSA</a:t>
            </a:r>
            <a:r>
              <a:rPr lang="en-US" altLang="zh-TW" sz="1800" i="1" smtClean="0">
                <a:cs typeface="Arial" pitchFamily="34" charset="0"/>
              </a:rPr>
              <a:t> </a:t>
            </a:r>
            <a:r>
              <a:rPr lang="en-US" altLang="zh-TW" sz="1800" smtClean="0">
                <a:cs typeface="Arial" pitchFamily="34" charset="0"/>
              </a:rPr>
              <a:t>Option</a:t>
            </a:r>
          </a:p>
        </p:txBody>
      </p:sp>
    </p:spTree>
  </p:cSld>
  <p:clrMapOvr>
    <a:masterClrMapping/>
  </p:clrMapOv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8818" name="Rectangle 2"/>
          <p:cNvSpPr>
            <a:spLocks noGrp="1" noChangeArrowheads="1"/>
          </p:cNvSpPr>
          <p:nvPr>
            <p:ph type="title"/>
          </p:nvPr>
        </p:nvSpPr>
        <p:spPr/>
        <p:txBody>
          <a:bodyPr/>
          <a:lstStyle/>
          <a:p>
            <a:pPr>
              <a:defRPr/>
            </a:pPr>
            <a:r>
              <a:rPr lang="en-US" altLang="zh-TW" smtClean="0"/>
              <a:t>Adjacency Formation</a:t>
            </a:r>
            <a:r>
              <a:rPr lang="en-US" altLang="zh-TW" smtClean="0">
                <a:cs typeface="Arial" charset="0"/>
              </a:rPr>
              <a:t> </a:t>
            </a:r>
          </a:p>
        </p:txBody>
      </p:sp>
      <p:pic>
        <p:nvPicPr>
          <p:cNvPr id="284674" name="Picture 4" descr="ospf4"/>
          <p:cNvPicPr>
            <a:picLocks noChangeAspect="1" noChangeArrowheads="1"/>
          </p:cNvPicPr>
          <p:nvPr/>
        </p:nvPicPr>
        <p:blipFill>
          <a:blip r:embed="rId3"/>
          <a:srcRect/>
          <a:stretch>
            <a:fillRect/>
          </a:stretch>
        </p:blipFill>
        <p:spPr bwMode="auto">
          <a:xfrm>
            <a:off x="376238" y="1217613"/>
            <a:ext cx="8767762" cy="50942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0866" name="Rectangle 2"/>
          <p:cNvSpPr>
            <a:spLocks noGrp="1" noChangeArrowheads="1"/>
          </p:cNvSpPr>
          <p:nvPr>
            <p:ph type="title"/>
          </p:nvPr>
        </p:nvSpPr>
        <p:spPr/>
        <p:txBody>
          <a:bodyPr/>
          <a:lstStyle/>
          <a:p>
            <a:pPr>
              <a:defRPr/>
            </a:pPr>
            <a:r>
              <a:rPr lang="en-US" altLang="zh-TW" smtClean="0"/>
              <a:t>Adjacency Optimization: The DR</a:t>
            </a:r>
            <a:r>
              <a:rPr lang="en-US" altLang="zh-TW" smtClean="0">
                <a:cs typeface="Arial" charset="0"/>
              </a:rPr>
              <a:t> </a:t>
            </a:r>
          </a:p>
        </p:txBody>
      </p:sp>
      <p:sp>
        <p:nvSpPr>
          <p:cNvPr id="1700867" name="Rectangle 3"/>
          <p:cNvSpPr>
            <a:spLocks noGrp="1" noChangeArrowheads="1"/>
          </p:cNvSpPr>
          <p:nvPr>
            <p:ph type="body" idx="1"/>
          </p:nvPr>
        </p:nvSpPr>
        <p:spPr>
          <a:xfrm>
            <a:off x="650875" y="1254125"/>
            <a:ext cx="7759700" cy="4953000"/>
          </a:xfrm>
        </p:spPr>
        <p:txBody>
          <a:bodyPr/>
          <a:lstStyle/>
          <a:p>
            <a:pPr marL="342900" indent="-342900"/>
            <a:r>
              <a:rPr lang="en-US" altLang="zh-TW" sz="2000" smtClean="0">
                <a:cs typeface="Arial" pitchFamily="34" charset="0"/>
              </a:rPr>
              <a:t>By default, OSPF will attempt to form an adjacency with all neighbors discovered on all interfaces</a:t>
            </a:r>
            <a:endParaRPr lang="en-US" altLang="zh-TW" sz="2000" smtClean="0">
              <a:cs typeface="Times New Roman" pitchFamily="18" charset="0"/>
            </a:endParaRPr>
          </a:p>
          <a:p>
            <a:pPr marL="342900" indent="-342900"/>
            <a:r>
              <a:rPr lang="en-US" altLang="zh-TW" sz="2000" smtClean="0">
                <a:cs typeface="Arial" pitchFamily="34" charset="0"/>
              </a:rPr>
              <a:t>On a broadcast media like Ethernet, this is sub‑optimal </a:t>
            </a:r>
          </a:p>
          <a:p>
            <a:pPr marL="742950" lvl="1" indent="-285750"/>
            <a:r>
              <a:rPr lang="en-US" altLang="zh-TW" sz="1800" smtClean="0">
                <a:cs typeface="Arial" pitchFamily="34" charset="0"/>
              </a:rPr>
              <a:t>Would require a "full‑mesh" of adjacencies</a:t>
            </a:r>
          </a:p>
        </p:txBody>
      </p:sp>
      <p:pic>
        <p:nvPicPr>
          <p:cNvPr id="286723" name="Picture 4" descr="ospf5"/>
          <p:cNvPicPr>
            <a:picLocks noChangeAspect="1" noChangeArrowheads="1"/>
          </p:cNvPicPr>
          <p:nvPr/>
        </p:nvPicPr>
        <p:blipFill>
          <a:blip r:embed="rId3"/>
          <a:srcRect/>
          <a:stretch>
            <a:fillRect/>
          </a:stretch>
        </p:blipFill>
        <p:spPr bwMode="auto">
          <a:xfrm>
            <a:off x="939800" y="2600325"/>
            <a:ext cx="7772400" cy="3603625"/>
          </a:xfrm>
          <a:prstGeom prst="rect">
            <a:avLst/>
          </a:prstGeom>
          <a:noFill/>
          <a:ln w="9525">
            <a:noFill/>
            <a:miter lim="800000"/>
            <a:headEnd/>
            <a:tailEnd/>
          </a:ln>
        </p:spPr>
      </p:pic>
    </p:spTree>
  </p:cSld>
  <p:clrMapOvr>
    <a:masterClrMapping/>
  </p:clrMapOvr>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2914" name="Rectangle 2"/>
          <p:cNvSpPr>
            <a:spLocks noGrp="1" noChangeArrowheads="1"/>
          </p:cNvSpPr>
          <p:nvPr>
            <p:ph type="title"/>
          </p:nvPr>
        </p:nvSpPr>
        <p:spPr/>
        <p:txBody>
          <a:bodyPr/>
          <a:lstStyle/>
          <a:p>
            <a:pPr>
              <a:defRPr/>
            </a:pPr>
            <a:r>
              <a:rPr lang="en-US" altLang="zh-TW" smtClean="0"/>
              <a:t>Adjacency Optimization: The DR (cont)</a:t>
            </a:r>
            <a:r>
              <a:rPr lang="en-US" altLang="zh-TW" smtClean="0">
                <a:cs typeface="Arial" charset="0"/>
              </a:rPr>
              <a:t> </a:t>
            </a:r>
          </a:p>
        </p:txBody>
      </p:sp>
      <p:sp>
        <p:nvSpPr>
          <p:cNvPr id="1702915" name="Rectangle 3"/>
          <p:cNvSpPr>
            <a:spLocks noGrp="1" noChangeArrowheads="1"/>
          </p:cNvSpPr>
          <p:nvPr>
            <p:ph type="body" idx="1"/>
          </p:nvPr>
        </p:nvSpPr>
        <p:spPr>
          <a:xfrm>
            <a:off x="730250" y="1241425"/>
            <a:ext cx="7566025" cy="4953000"/>
          </a:xfrm>
        </p:spPr>
        <p:txBody>
          <a:bodyPr/>
          <a:lstStyle/>
          <a:p>
            <a:pPr marL="342900" indent="-342900"/>
            <a:r>
              <a:rPr lang="en-US" altLang="zh-TW" sz="2000" smtClean="0">
                <a:cs typeface="Arial" pitchFamily="34" charset="0"/>
              </a:rPr>
              <a:t>A single router is elected to represent the segment</a:t>
            </a:r>
            <a:endParaRPr lang="en-US" altLang="zh-TW" sz="2000" smtClean="0"/>
          </a:p>
          <a:p>
            <a:pPr marL="342900" indent="-342900"/>
            <a:r>
              <a:rPr lang="en-US" altLang="zh-TW" sz="2000" smtClean="0">
                <a:cs typeface="Arial" pitchFamily="34" charset="0"/>
              </a:rPr>
              <a:t>Significantly reduce OSPF traffic on segment</a:t>
            </a:r>
            <a:endParaRPr lang="en-US" altLang="zh-TW" sz="2000" smtClean="0"/>
          </a:p>
          <a:p>
            <a:pPr marL="342900" indent="-342900"/>
            <a:r>
              <a:rPr lang="en-US" altLang="zh-TW" sz="2000" smtClean="0">
                <a:cs typeface="Arial" pitchFamily="34" charset="0"/>
              </a:rPr>
              <a:t>Minimize OSPF processes (or something)</a:t>
            </a:r>
          </a:p>
        </p:txBody>
      </p:sp>
      <p:pic>
        <p:nvPicPr>
          <p:cNvPr id="288771" name="Picture 4" descr="ospf6"/>
          <p:cNvPicPr>
            <a:picLocks noChangeAspect="1" noChangeArrowheads="1"/>
          </p:cNvPicPr>
          <p:nvPr/>
        </p:nvPicPr>
        <p:blipFill>
          <a:blip r:embed="rId3"/>
          <a:srcRect/>
          <a:stretch>
            <a:fillRect/>
          </a:stretch>
        </p:blipFill>
        <p:spPr bwMode="auto">
          <a:xfrm>
            <a:off x="890588" y="2398713"/>
            <a:ext cx="7467600" cy="3832225"/>
          </a:xfrm>
          <a:prstGeom prst="rect">
            <a:avLst/>
          </a:prstGeom>
          <a:noFill/>
          <a:ln w="9525">
            <a:noFill/>
            <a:miter lim="800000"/>
            <a:headEnd/>
            <a:tailEnd/>
          </a:ln>
        </p:spPr>
      </p:pic>
    </p:spTree>
  </p:cSld>
  <p:clrMapOvr>
    <a:masterClrMapping/>
  </p:clrMapOvr>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4962" name="Rectangle 2"/>
          <p:cNvSpPr>
            <a:spLocks noGrp="1" noChangeArrowheads="1"/>
          </p:cNvSpPr>
          <p:nvPr>
            <p:ph type="title"/>
          </p:nvPr>
        </p:nvSpPr>
        <p:spPr/>
        <p:txBody>
          <a:bodyPr/>
          <a:lstStyle/>
          <a:p>
            <a:pPr>
              <a:defRPr/>
            </a:pPr>
            <a:r>
              <a:rPr lang="en-US" altLang="zh-TW" smtClean="0"/>
              <a:t>Designated Router Election</a:t>
            </a:r>
            <a:r>
              <a:rPr lang="en-US" altLang="zh-TW" smtClean="0">
                <a:cs typeface="Arial" charset="0"/>
              </a:rPr>
              <a:t> </a:t>
            </a:r>
          </a:p>
        </p:txBody>
      </p:sp>
      <p:sp>
        <p:nvSpPr>
          <p:cNvPr id="1704963" name="Rectangle 3"/>
          <p:cNvSpPr>
            <a:spLocks noGrp="1" noChangeArrowheads="1"/>
          </p:cNvSpPr>
          <p:nvPr>
            <p:ph type="body" idx="1"/>
          </p:nvPr>
        </p:nvSpPr>
        <p:spPr>
          <a:xfrm>
            <a:off x="679450" y="1292225"/>
            <a:ext cx="7747000" cy="4683125"/>
          </a:xfrm>
        </p:spPr>
        <p:txBody>
          <a:bodyPr/>
          <a:lstStyle/>
          <a:p>
            <a:pPr marL="342900" indent="-342900"/>
            <a:r>
              <a:rPr lang="en-US" altLang="zh-TW" sz="2000" smtClean="0">
                <a:cs typeface="Arial" pitchFamily="34" charset="0"/>
              </a:rPr>
              <a:t>Every OSPF router has a DR election priority </a:t>
            </a:r>
          </a:p>
          <a:p>
            <a:pPr marL="742950" lvl="1" indent="-285750"/>
            <a:r>
              <a:rPr lang="en-US" altLang="zh-TW" sz="1800" smtClean="0">
                <a:cs typeface="Arial" pitchFamily="34" charset="0"/>
              </a:rPr>
              <a:t>Range is 0‑255 </a:t>
            </a:r>
          </a:p>
          <a:p>
            <a:pPr marL="742950" lvl="1" indent="-285750"/>
            <a:r>
              <a:rPr lang="en-US" altLang="zh-TW" sz="1800" smtClean="0">
                <a:cs typeface="Arial" pitchFamily="34" charset="0"/>
              </a:rPr>
              <a:t>JUNOS Software default is 128</a:t>
            </a:r>
            <a:endParaRPr lang="en-US" altLang="zh-TW" sz="1800" b="0" smtClean="0"/>
          </a:p>
          <a:p>
            <a:pPr marL="342900" indent="-342900"/>
            <a:r>
              <a:rPr lang="en-US" altLang="zh-TW" sz="2000" smtClean="0">
                <a:cs typeface="Arial" pitchFamily="34" charset="0"/>
              </a:rPr>
              <a:t>Priority is the first tie‑breaker in a DR election</a:t>
            </a:r>
            <a:endParaRPr lang="en-US" altLang="zh-TW" sz="2000" b="0" smtClean="0"/>
          </a:p>
          <a:p>
            <a:pPr marL="342900" indent="-342900"/>
            <a:r>
              <a:rPr lang="en-US" altLang="zh-TW" sz="2000" smtClean="0">
                <a:cs typeface="Arial" pitchFamily="34" charset="0"/>
              </a:rPr>
              <a:t>If 2 routers share the highest priority, the router with the highest router ID (RID) is elected</a:t>
            </a:r>
            <a:endParaRPr lang="en-US" altLang="zh-TW" sz="2000" b="0" smtClean="0"/>
          </a:p>
          <a:p>
            <a:pPr marL="342900" indent="-342900"/>
            <a:r>
              <a:rPr lang="en-US" altLang="zh-TW" sz="2000" smtClean="0">
                <a:cs typeface="Arial" pitchFamily="34" charset="0"/>
              </a:rPr>
              <a:t>The election of a DR is a non‑deterministic event </a:t>
            </a:r>
          </a:p>
          <a:p>
            <a:pPr marL="742950" lvl="1" indent="-285750"/>
            <a:r>
              <a:rPr lang="en-US" altLang="zh-TW" sz="1800" smtClean="0">
                <a:cs typeface="Arial" pitchFamily="34" charset="0"/>
              </a:rPr>
              <a:t>An existing DR will not be replaced </a:t>
            </a:r>
          </a:p>
          <a:p>
            <a:pPr marL="742950" lvl="1" indent="-285750"/>
            <a:r>
              <a:rPr lang="en-US" altLang="zh-TW" sz="1800" smtClean="0">
                <a:cs typeface="Arial" pitchFamily="34" charset="0"/>
              </a:rPr>
              <a:t>First router on the segment within 40 seconds wins</a:t>
            </a:r>
          </a:p>
        </p:txBody>
      </p:sp>
    </p:spTree>
  </p:cSld>
  <p:clrMapOvr>
    <a:masterClrMapping/>
  </p:clrMapOvr>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7010" name="Rectangle 2"/>
          <p:cNvSpPr>
            <a:spLocks noGrp="1" noChangeArrowheads="1"/>
          </p:cNvSpPr>
          <p:nvPr>
            <p:ph type="title"/>
          </p:nvPr>
        </p:nvSpPr>
        <p:spPr/>
        <p:txBody>
          <a:bodyPr/>
          <a:lstStyle/>
          <a:p>
            <a:pPr>
              <a:defRPr/>
            </a:pPr>
            <a:r>
              <a:rPr lang="en-US" altLang="zh-TW" smtClean="0"/>
              <a:t>Backup Designated Router</a:t>
            </a:r>
            <a:r>
              <a:rPr lang="en-US" altLang="zh-TW" smtClean="0">
                <a:cs typeface="Arial" charset="0"/>
              </a:rPr>
              <a:t> </a:t>
            </a:r>
          </a:p>
        </p:txBody>
      </p:sp>
      <p:sp>
        <p:nvSpPr>
          <p:cNvPr id="1707011" name="Rectangle 3"/>
          <p:cNvSpPr>
            <a:spLocks noGrp="1" noChangeArrowheads="1"/>
          </p:cNvSpPr>
          <p:nvPr>
            <p:ph type="body" idx="1"/>
          </p:nvPr>
        </p:nvSpPr>
        <p:spPr>
          <a:xfrm>
            <a:off x="690563" y="1331913"/>
            <a:ext cx="7645400" cy="4489450"/>
          </a:xfrm>
        </p:spPr>
        <p:txBody>
          <a:bodyPr/>
          <a:lstStyle/>
          <a:p>
            <a:pPr marL="342900" indent="-342900"/>
            <a:r>
              <a:rPr lang="en-US" altLang="zh-TW" sz="2000" smtClean="0">
                <a:cs typeface="Arial" pitchFamily="34" charset="0"/>
              </a:rPr>
              <a:t>If a DR fails, a new DR needs to be elected</a:t>
            </a:r>
            <a:endParaRPr lang="en-US" altLang="zh-TW" sz="2000" smtClean="0"/>
          </a:p>
          <a:p>
            <a:pPr marL="742950" lvl="1" indent="-285750"/>
            <a:r>
              <a:rPr lang="en-US" altLang="zh-TW" sz="1800" smtClean="0">
                <a:cs typeface="Arial" pitchFamily="34" charset="0"/>
              </a:rPr>
              <a:t>The default 40‑second wait time means the segment is unreachable within that period</a:t>
            </a:r>
            <a:endParaRPr lang="en-US" altLang="zh-TW" sz="1800" smtClean="0"/>
          </a:p>
          <a:p>
            <a:pPr marL="342900" indent="-342900"/>
            <a:r>
              <a:rPr lang="en-US" altLang="zh-TW" sz="2000" smtClean="0">
                <a:cs typeface="Arial" pitchFamily="34" charset="0"/>
              </a:rPr>
              <a:t>To ease the transition, a backup designated router (BDR) is elected on every segment</a:t>
            </a:r>
            <a:endParaRPr lang="en-US" altLang="zh-TW" sz="2000" smtClean="0"/>
          </a:p>
          <a:p>
            <a:pPr marL="342900" indent="-342900"/>
            <a:r>
              <a:rPr lang="en-US" altLang="zh-TW" sz="2000" smtClean="0">
                <a:cs typeface="Arial" pitchFamily="34" charset="0"/>
              </a:rPr>
              <a:t>The BDR watches and waits for a DR failure</a:t>
            </a:r>
            <a:endParaRPr lang="en-US" altLang="zh-TW" sz="2000" smtClean="0"/>
          </a:p>
          <a:p>
            <a:pPr marL="342900" indent="-342900"/>
            <a:r>
              <a:rPr lang="en-US" altLang="zh-TW" sz="2000" smtClean="0">
                <a:cs typeface="Arial" pitchFamily="34" charset="0"/>
              </a:rPr>
              <a:t>Election rules are the same as for the DR</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p:txBody>
          <a:bodyPr/>
          <a:lstStyle/>
          <a:p>
            <a:pPr>
              <a:defRPr/>
            </a:pPr>
            <a:r>
              <a:rPr lang="en-US" altLang="zh-TW" smtClean="0"/>
              <a:t>Agenda</a:t>
            </a:r>
          </a:p>
        </p:txBody>
      </p:sp>
      <p:sp>
        <p:nvSpPr>
          <p:cNvPr id="291843" name="Rectangle 3"/>
          <p:cNvSpPr>
            <a:spLocks noGrp="1" noChangeArrowheads="1"/>
          </p:cNvSpPr>
          <p:nvPr>
            <p:ph type="body" idx="1"/>
          </p:nvPr>
        </p:nvSpPr>
        <p:spPr>
          <a:xfrm>
            <a:off x="590550" y="1214438"/>
            <a:ext cx="7943850" cy="5022850"/>
          </a:xfrm>
        </p:spPr>
        <p:txBody>
          <a:bodyPr/>
          <a:lstStyle/>
          <a:p>
            <a:r>
              <a:rPr lang="en-US" altLang="zh-TW" sz="3200" smtClean="0"/>
              <a:t>Hardware Overview</a:t>
            </a:r>
          </a:p>
          <a:p>
            <a:r>
              <a:rPr lang="en-US" altLang="zh-TW" sz="3200" smtClean="0"/>
              <a:t>JUNOS Software CLI Overview</a:t>
            </a:r>
          </a:p>
          <a:p>
            <a:r>
              <a:rPr lang="en-US" altLang="zh-TW" sz="3200" smtClean="0"/>
              <a:t>Initial System Configuration</a:t>
            </a:r>
          </a:p>
          <a:p>
            <a:r>
              <a:rPr lang="en-US" altLang="zh-TW" sz="3200" smtClean="0"/>
              <a:t>Routing Policy</a:t>
            </a:r>
          </a:p>
          <a:p>
            <a:r>
              <a:rPr lang="en-US" altLang="zh-TW" sz="3200" smtClean="0"/>
              <a:t>OSPF</a:t>
            </a:r>
          </a:p>
          <a:p>
            <a:r>
              <a:rPr lang="en-US" altLang="zh-TW" sz="3200" smtClean="0"/>
              <a:t>BGP</a:t>
            </a:r>
          </a:p>
          <a:p>
            <a:pPr>
              <a:buFont typeface="Wingdings" pitchFamily="2" charset="2"/>
              <a:buNone/>
            </a:pPr>
            <a:endParaRPr lang="en-US" altLang="zh-TW" sz="3200" smtClean="0"/>
          </a:p>
          <a:p>
            <a:endParaRPr lang="zh-TW" altLang="en-US" sz="320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44130" name="AutoShape 2"/>
          <p:cNvCxnSpPr>
            <a:cxnSpLocks noChangeShapeType="1"/>
            <a:endCxn id="944132" idx="1"/>
          </p:cNvCxnSpPr>
          <p:nvPr/>
        </p:nvCxnSpPr>
        <p:spPr bwMode="gray">
          <a:xfrm>
            <a:off x="6057900" y="4533900"/>
            <a:ext cx="114300" cy="0"/>
          </a:xfrm>
          <a:prstGeom prst="straightConnector1">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26626" name="Group 3"/>
          <p:cNvGrpSpPr>
            <a:grpSpLocks/>
          </p:cNvGrpSpPr>
          <p:nvPr/>
        </p:nvGrpSpPr>
        <p:grpSpPr bwMode="auto">
          <a:xfrm>
            <a:off x="6172200" y="4191000"/>
            <a:ext cx="381000" cy="685800"/>
            <a:chOff x="3427" y="3519"/>
            <a:chExt cx="240" cy="432"/>
          </a:xfrm>
        </p:grpSpPr>
        <p:sp>
          <p:nvSpPr>
            <p:cNvPr id="944132" name="Rectangle 4"/>
            <p:cNvSpPr>
              <a:spLocks noChangeArrowheads="1"/>
            </p:cNvSpPr>
            <p:nvPr/>
          </p:nvSpPr>
          <p:spPr bwMode="gray">
            <a:xfrm>
              <a:off x="3427" y="3519"/>
              <a:ext cx="240" cy="432"/>
            </a:xfrm>
            <a:prstGeom prst="rect">
              <a:avLst/>
            </a:prstGeom>
            <a:solidFill>
              <a:schemeClr val="bg1"/>
            </a:solidFill>
            <a:ln w="9525">
              <a:miter lim="800000"/>
              <a:headEnd/>
              <a:tailEnd/>
            </a:ln>
            <a:effectLst/>
            <a:scene3d>
              <a:camera prst="legacyObliqueTopRight">
                <a:rot lat="19499999" lon="0" rev="0"/>
              </a:camera>
              <a:lightRig rig="legacyFlat2" dir="t"/>
            </a:scene3d>
            <a:sp3d extrusionH="100000" prstMaterial="legacyMatte">
              <a:bevelT w="13500" h="13500" prst="angle"/>
              <a:bevelB w="13500" h="13500" prst="angle"/>
              <a:extrusionClr>
                <a:srgbClr val="002FA4"/>
              </a:extrusionClr>
            </a:sp3d>
            <a:extLst>
              <a:ext uri="{AF507438-7753-43e0-B8FC-AC1667EBCBE1}">
                <a14:hiddenEffects xmlns:a14="http://schemas.microsoft.com/office/drawing/2010/main" xmlns="">
                  <a:effectLst>
                    <a:outerShdw blurRad="63500" dist="53882" dir="2700000" algn="ctr" rotWithShape="0">
                      <a:srgbClr val="6699FF">
                        <a:alpha val="74998"/>
                      </a:srgb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944133" name="Text Box 5"/>
            <p:cNvSpPr txBox="1">
              <a:spLocks noChangeArrowheads="1"/>
            </p:cNvSpPr>
            <p:nvPr/>
          </p:nvSpPr>
          <p:spPr bwMode="gray">
            <a:xfrm rot="688325">
              <a:off x="3452" y="3534"/>
              <a:ext cx="192"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25" tIns="45712" rIns="91425" bIns="45712" anchor="b">
              <a:spAutoFit/>
            </a:bodyPr>
            <a:lstStyle/>
            <a:p>
              <a:pPr algn="ctr" eaLnBrk="0" hangingPunct="0"/>
              <a:r>
                <a:rPr kumimoji="0" lang="en-US" altLang="zh-TW" sz="1200" b="1">
                  <a:latin typeface="Tahoma" pitchFamily="34" charset="0"/>
                </a:rPr>
                <a:t>M</a:t>
              </a:r>
            </a:p>
            <a:p>
              <a:pPr algn="ctr" eaLnBrk="0" hangingPunct="0"/>
              <a:r>
                <a:rPr kumimoji="0" lang="en-US" altLang="zh-TW" sz="1200" b="1">
                  <a:latin typeface="Tahoma" pitchFamily="34" charset="0"/>
                </a:rPr>
                <a:t>E</a:t>
              </a:r>
            </a:p>
            <a:p>
              <a:pPr algn="ctr" eaLnBrk="0" hangingPunct="0"/>
              <a:r>
                <a:rPr kumimoji="0" lang="en-US" altLang="zh-TW" sz="1200" b="1">
                  <a:latin typeface="Tahoma" pitchFamily="34" charset="0"/>
                </a:rPr>
                <a:t>M</a:t>
              </a:r>
            </a:p>
          </p:txBody>
        </p:sp>
      </p:grpSp>
      <p:cxnSp>
        <p:nvCxnSpPr>
          <p:cNvPr id="944134" name="AutoShape 6"/>
          <p:cNvCxnSpPr>
            <a:cxnSpLocks noChangeShapeType="1"/>
            <a:endCxn id="944136" idx="1"/>
          </p:cNvCxnSpPr>
          <p:nvPr/>
        </p:nvCxnSpPr>
        <p:spPr bwMode="gray">
          <a:xfrm>
            <a:off x="8191500" y="4533900"/>
            <a:ext cx="114300" cy="0"/>
          </a:xfrm>
          <a:prstGeom prst="straightConnector1">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26628" name="Group 7"/>
          <p:cNvGrpSpPr>
            <a:grpSpLocks/>
          </p:cNvGrpSpPr>
          <p:nvPr/>
        </p:nvGrpSpPr>
        <p:grpSpPr bwMode="auto">
          <a:xfrm>
            <a:off x="8305800" y="4191000"/>
            <a:ext cx="381000" cy="685800"/>
            <a:chOff x="3427" y="3519"/>
            <a:chExt cx="240" cy="432"/>
          </a:xfrm>
        </p:grpSpPr>
        <p:sp>
          <p:nvSpPr>
            <p:cNvPr id="944136" name="Rectangle 8"/>
            <p:cNvSpPr>
              <a:spLocks noChangeArrowheads="1"/>
            </p:cNvSpPr>
            <p:nvPr/>
          </p:nvSpPr>
          <p:spPr bwMode="gray">
            <a:xfrm>
              <a:off x="3427" y="3519"/>
              <a:ext cx="240" cy="432"/>
            </a:xfrm>
            <a:prstGeom prst="rect">
              <a:avLst/>
            </a:prstGeom>
            <a:solidFill>
              <a:schemeClr val="bg1"/>
            </a:solidFill>
            <a:ln w="9525">
              <a:miter lim="800000"/>
              <a:headEnd/>
              <a:tailEnd/>
            </a:ln>
            <a:effectLst/>
            <a:scene3d>
              <a:camera prst="legacyObliqueTopRight">
                <a:rot lat="19499999" lon="0" rev="0"/>
              </a:camera>
              <a:lightRig rig="legacyFlat2" dir="t"/>
            </a:scene3d>
            <a:sp3d extrusionH="100000" prstMaterial="legacyMatte">
              <a:bevelT w="13500" h="13500" prst="angle"/>
              <a:bevelB w="13500" h="13500" prst="angle"/>
              <a:extrusionClr>
                <a:srgbClr val="002FA4"/>
              </a:extrusionClr>
            </a:sp3d>
            <a:extLst>
              <a:ext uri="{AF507438-7753-43e0-B8FC-AC1667EBCBE1}">
                <a14:hiddenEffects xmlns:a14="http://schemas.microsoft.com/office/drawing/2010/main" xmlns="">
                  <a:effectLst>
                    <a:outerShdw blurRad="63500" dist="53882" dir="2700000" algn="ctr" rotWithShape="0">
                      <a:srgbClr val="6699FF">
                        <a:alpha val="74998"/>
                      </a:srgb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944137" name="Text Box 9"/>
            <p:cNvSpPr txBox="1">
              <a:spLocks noChangeArrowheads="1"/>
            </p:cNvSpPr>
            <p:nvPr/>
          </p:nvSpPr>
          <p:spPr bwMode="gray">
            <a:xfrm rot="688325">
              <a:off x="3452" y="3534"/>
              <a:ext cx="192"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25" tIns="45712" rIns="91425" bIns="45712" anchor="b">
              <a:spAutoFit/>
            </a:bodyPr>
            <a:lstStyle/>
            <a:p>
              <a:pPr algn="ctr" eaLnBrk="0" hangingPunct="0"/>
              <a:r>
                <a:rPr kumimoji="0" lang="en-US" altLang="zh-TW" sz="1200" b="1">
                  <a:latin typeface="Tahoma" pitchFamily="34" charset="0"/>
                </a:rPr>
                <a:t>M</a:t>
              </a:r>
            </a:p>
            <a:p>
              <a:pPr algn="ctr" eaLnBrk="0" hangingPunct="0"/>
              <a:r>
                <a:rPr kumimoji="0" lang="en-US" altLang="zh-TW" sz="1200" b="1">
                  <a:latin typeface="Tahoma" pitchFamily="34" charset="0"/>
                </a:rPr>
                <a:t>E</a:t>
              </a:r>
            </a:p>
            <a:p>
              <a:pPr algn="ctr" eaLnBrk="0" hangingPunct="0"/>
              <a:r>
                <a:rPr kumimoji="0" lang="en-US" altLang="zh-TW" sz="1200" b="1">
                  <a:latin typeface="Tahoma" pitchFamily="34" charset="0"/>
                </a:rPr>
                <a:t>M</a:t>
              </a:r>
            </a:p>
          </p:txBody>
        </p:sp>
      </p:grpSp>
      <p:cxnSp>
        <p:nvCxnSpPr>
          <p:cNvPr id="944138" name="AutoShape 10"/>
          <p:cNvCxnSpPr>
            <a:cxnSpLocks noChangeShapeType="1"/>
            <a:stCxn id="944172" idx="3"/>
            <a:endCxn id="944210" idx="1"/>
          </p:cNvCxnSpPr>
          <p:nvPr/>
        </p:nvCxnSpPr>
        <p:spPr bwMode="gray">
          <a:xfrm>
            <a:off x="3924300" y="4533900"/>
            <a:ext cx="114300" cy="0"/>
          </a:xfrm>
          <a:prstGeom prst="straightConnector1">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944139" name="Line 11"/>
          <p:cNvSpPr>
            <a:spLocks noChangeShapeType="1"/>
          </p:cNvSpPr>
          <p:nvPr/>
        </p:nvSpPr>
        <p:spPr bwMode="gray">
          <a:xfrm>
            <a:off x="304800" y="5005388"/>
            <a:ext cx="8382000" cy="0"/>
          </a:xfrm>
          <a:prstGeom prst="line">
            <a:avLst/>
          </a:prstGeom>
          <a:noFill/>
          <a:ln w="7620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p>
            <a:pPr>
              <a:defRPr/>
            </a:pPr>
            <a:endParaRPr lang="zh-TW" altLang="en-US">
              <a:latin typeface="Arial" charset="0"/>
              <a:ea typeface="新細明體" charset="0"/>
            </a:endParaRPr>
          </a:p>
        </p:txBody>
      </p:sp>
      <p:sp>
        <p:nvSpPr>
          <p:cNvPr id="944140" name="Line 12"/>
          <p:cNvSpPr>
            <a:spLocks noChangeShapeType="1"/>
          </p:cNvSpPr>
          <p:nvPr/>
        </p:nvSpPr>
        <p:spPr bwMode="gray">
          <a:xfrm>
            <a:off x="304800" y="3765550"/>
            <a:ext cx="8382000" cy="0"/>
          </a:xfrm>
          <a:prstGeom prst="line">
            <a:avLst/>
          </a:prstGeom>
          <a:noFill/>
          <a:ln w="7620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p>
            <a:pPr>
              <a:defRPr/>
            </a:pPr>
            <a:endParaRPr lang="zh-TW" altLang="en-US">
              <a:latin typeface="Arial" charset="0"/>
              <a:ea typeface="新細明體" charset="0"/>
            </a:endParaRPr>
          </a:p>
        </p:txBody>
      </p:sp>
      <p:sp>
        <p:nvSpPr>
          <p:cNvPr id="944141" name="Line 13"/>
          <p:cNvSpPr>
            <a:spLocks noChangeShapeType="1"/>
          </p:cNvSpPr>
          <p:nvPr/>
        </p:nvSpPr>
        <p:spPr bwMode="gray">
          <a:xfrm>
            <a:off x="7772400" y="4800600"/>
            <a:ext cx="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p>
            <a:pPr>
              <a:defRPr/>
            </a:pPr>
            <a:endParaRPr lang="zh-TW" altLang="en-US">
              <a:latin typeface="Arial" charset="0"/>
              <a:ea typeface="新細明體" charset="0"/>
            </a:endParaRPr>
          </a:p>
        </p:txBody>
      </p:sp>
      <p:sp>
        <p:nvSpPr>
          <p:cNvPr id="944142" name="Line 14"/>
          <p:cNvSpPr>
            <a:spLocks noChangeShapeType="1"/>
          </p:cNvSpPr>
          <p:nvPr/>
        </p:nvSpPr>
        <p:spPr bwMode="gray">
          <a:xfrm>
            <a:off x="7467600" y="4800600"/>
            <a:ext cx="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p>
            <a:pPr>
              <a:defRPr/>
            </a:pPr>
            <a:endParaRPr lang="zh-TW" altLang="en-US">
              <a:latin typeface="Arial" charset="0"/>
              <a:ea typeface="新細明體" charset="0"/>
            </a:endParaRPr>
          </a:p>
        </p:txBody>
      </p:sp>
      <p:sp>
        <p:nvSpPr>
          <p:cNvPr id="944143" name="Line 15"/>
          <p:cNvSpPr>
            <a:spLocks noChangeShapeType="1"/>
          </p:cNvSpPr>
          <p:nvPr/>
        </p:nvSpPr>
        <p:spPr bwMode="gray">
          <a:xfrm>
            <a:off x="7239000" y="4800600"/>
            <a:ext cx="0" cy="990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p>
            <a:pPr>
              <a:defRPr/>
            </a:pPr>
            <a:endParaRPr lang="zh-TW" altLang="en-US">
              <a:latin typeface="Arial" charset="0"/>
              <a:ea typeface="新細明體" charset="0"/>
            </a:endParaRPr>
          </a:p>
        </p:txBody>
      </p:sp>
      <p:sp>
        <p:nvSpPr>
          <p:cNvPr id="944144" name="Line 16"/>
          <p:cNvSpPr>
            <a:spLocks noChangeShapeType="1"/>
          </p:cNvSpPr>
          <p:nvPr/>
        </p:nvSpPr>
        <p:spPr bwMode="gray">
          <a:xfrm>
            <a:off x="8001000" y="4800600"/>
            <a:ext cx="0" cy="914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p>
            <a:pPr>
              <a:defRPr/>
            </a:pPr>
            <a:endParaRPr lang="zh-TW" altLang="en-US">
              <a:latin typeface="Arial" charset="0"/>
              <a:ea typeface="新細明體" charset="0"/>
            </a:endParaRPr>
          </a:p>
        </p:txBody>
      </p:sp>
      <p:sp>
        <p:nvSpPr>
          <p:cNvPr id="944145" name="Line 17"/>
          <p:cNvSpPr>
            <a:spLocks noChangeShapeType="1"/>
          </p:cNvSpPr>
          <p:nvPr/>
        </p:nvSpPr>
        <p:spPr bwMode="gray">
          <a:xfrm>
            <a:off x="3505200" y="4800600"/>
            <a:ext cx="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p>
            <a:pPr>
              <a:defRPr/>
            </a:pPr>
            <a:endParaRPr lang="zh-TW" altLang="en-US">
              <a:latin typeface="Arial" charset="0"/>
              <a:ea typeface="新細明體" charset="0"/>
            </a:endParaRPr>
          </a:p>
        </p:txBody>
      </p:sp>
      <p:sp>
        <p:nvSpPr>
          <p:cNvPr id="944146" name="Line 18"/>
          <p:cNvSpPr>
            <a:spLocks noChangeShapeType="1"/>
          </p:cNvSpPr>
          <p:nvPr/>
        </p:nvSpPr>
        <p:spPr bwMode="gray">
          <a:xfrm>
            <a:off x="3200400" y="4800600"/>
            <a:ext cx="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p>
            <a:pPr>
              <a:defRPr/>
            </a:pPr>
            <a:endParaRPr lang="zh-TW" altLang="en-US">
              <a:latin typeface="Arial" charset="0"/>
              <a:ea typeface="新細明體" charset="0"/>
            </a:endParaRPr>
          </a:p>
        </p:txBody>
      </p:sp>
      <p:sp>
        <p:nvSpPr>
          <p:cNvPr id="944147" name="Line 19"/>
          <p:cNvSpPr>
            <a:spLocks noChangeShapeType="1"/>
          </p:cNvSpPr>
          <p:nvPr/>
        </p:nvSpPr>
        <p:spPr bwMode="gray">
          <a:xfrm>
            <a:off x="2971800" y="4800600"/>
            <a:ext cx="0" cy="990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p>
            <a:pPr>
              <a:defRPr/>
            </a:pPr>
            <a:endParaRPr lang="zh-TW" altLang="en-US">
              <a:latin typeface="Arial" charset="0"/>
              <a:ea typeface="新細明體" charset="0"/>
            </a:endParaRPr>
          </a:p>
        </p:txBody>
      </p:sp>
      <p:sp>
        <p:nvSpPr>
          <p:cNvPr id="944148" name="Line 20"/>
          <p:cNvSpPr>
            <a:spLocks noChangeShapeType="1"/>
          </p:cNvSpPr>
          <p:nvPr/>
        </p:nvSpPr>
        <p:spPr bwMode="gray">
          <a:xfrm>
            <a:off x="3733800" y="4800600"/>
            <a:ext cx="0" cy="914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p>
            <a:pPr>
              <a:defRPr/>
            </a:pPr>
            <a:endParaRPr lang="zh-TW" altLang="en-US">
              <a:latin typeface="Arial" charset="0"/>
              <a:ea typeface="新細明體" charset="0"/>
            </a:endParaRPr>
          </a:p>
        </p:txBody>
      </p:sp>
      <p:cxnSp>
        <p:nvCxnSpPr>
          <p:cNvPr id="944149" name="AutoShape 21"/>
          <p:cNvCxnSpPr>
            <a:cxnSpLocks noChangeShapeType="1"/>
            <a:stCxn id="944169" idx="2"/>
            <a:endCxn id="944178" idx="0"/>
          </p:cNvCxnSpPr>
          <p:nvPr/>
        </p:nvCxnSpPr>
        <p:spPr bwMode="gray">
          <a:xfrm>
            <a:off x="6438900" y="3352800"/>
            <a:ext cx="1143000" cy="838200"/>
          </a:xfrm>
          <a:prstGeom prst="straightConnector1">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44150" name="AutoShape 22"/>
          <p:cNvCxnSpPr>
            <a:cxnSpLocks noChangeShapeType="1"/>
            <a:stCxn id="944172" idx="0"/>
            <a:endCxn id="944166" idx="2"/>
          </p:cNvCxnSpPr>
          <p:nvPr/>
        </p:nvCxnSpPr>
        <p:spPr bwMode="gray">
          <a:xfrm flipV="1">
            <a:off x="3314700" y="3352800"/>
            <a:ext cx="1066800" cy="838200"/>
          </a:xfrm>
          <a:prstGeom prst="straightConnector1">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44151" name="AutoShape 23"/>
          <p:cNvCxnSpPr>
            <a:cxnSpLocks noChangeShapeType="1"/>
            <a:stCxn id="944166" idx="2"/>
            <a:endCxn id="944175" idx="0"/>
          </p:cNvCxnSpPr>
          <p:nvPr/>
        </p:nvCxnSpPr>
        <p:spPr bwMode="gray">
          <a:xfrm>
            <a:off x="4381500" y="3352800"/>
            <a:ext cx="1066800" cy="838200"/>
          </a:xfrm>
          <a:prstGeom prst="straightConnector1">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44152" name="AutoShape 24"/>
          <p:cNvCxnSpPr>
            <a:cxnSpLocks noChangeShapeType="1"/>
            <a:stCxn id="944172" idx="0"/>
            <a:endCxn id="944169" idx="2"/>
          </p:cNvCxnSpPr>
          <p:nvPr/>
        </p:nvCxnSpPr>
        <p:spPr bwMode="gray">
          <a:xfrm flipV="1">
            <a:off x="3314700" y="3352800"/>
            <a:ext cx="3124200" cy="838200"/>
          </a:xfrm>
          <a:prstGeom prst="straightConnector1">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44153" name="AutoShape 25"/>
          <p:cNvCxnSpPr>
            <a:cxnSpLocks noChangeShapeType="1"/>
            <a:stCxn id="944166" idx="2"/>
            <a:endCxn id="944178" idx="0"/>
          </p:cNvCxnSpPr>
          <p:nvPr/>
        </p:nvCxnSpPr>
        <p:spPr bwMode="gray">
          <a:xfrm>
            <a:off x="4381500" y="3352800"/>
            <a:ext cx="3200400" cy="838200"/>
          </a:xfrm>
          <a:prstGeom prst="straightConnector1">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44154" name="AutoShape 26"/>
          <p:cNvCxnSpPr>
            <a:cxnSpLocks noChangeShapeType="1"/>
            <a:stCxn id="944169" idx="2"/>
            <a:endCxn id="944175" idx="0"/>
          </p:cNvCxnSpPr>
          <p:nvPr/>
        </p:nvCxnSpPr>
        <p:spPr bwMode="gray">
          <a:xfrm flipH="1">
            <a:off x="5448300" y="3352800"/>
            <a:ext cx="990600" cy="838200"/>
          </a:xfrm>
          <a:prstGeom prst="straightConnector1">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44155" name="AutoShape 27"/>
          <p:cNvCxnSpPr>
            <a:cxnSpLocks noChangeShapeType="1"/>
            <a:stCxn id="944160" idx="2"/>
            <a:endCxn id="944166" idx="0"/>
          </p:cNvCxnSpPr>
          <p:nvPr/>
        </p:nvCxnSpPr>
        <p:spPr bwMode="gray">
          <a:xfrm flipH="1">
            <a:off x="4381500" y="2286000"/>
            <a:ext cx="1181100" cy="381000"/>
          </a:xfrm>
          <a:prstGeom prst="straightConnector1">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44156" name="AutoShape 28"/>
          <p:cNvCxnSpPr>
            <a:cxnSpLocks noChangeShapeType="1"/>
            <a:stCxn id="944160" idx="2"/>
            <a:endCxn id="944169" idx="0"/>
          </p:cNvCxnSpPr>
          <p:nvPr/>
        </p:nvCxnSpPr>
        <p:spPr bwMode="gray">
          <a:xfrm>
            <a:off x="5562600" y="2286000"/>
            <a:ext cx="876300" cy="381000"/>
          </a:xfrm>
          <a:prstGeom prst="straightConnector1">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44157" name="AutoShape 29"/>
          <p:cNvCxnSpPr>
            <a:cxnSpLocks noChangeShapeType="1"/>
            <a:stCxn id="944160" idx="3"/>
            <a:endCxn id="944164" idx="1"/>
          </p:cNvCxnSpPr>
          <p:nvPr/>
        </p:nvCxnSpPr>
        <p:spPr bwMode="gray">
          <a:xfrm>
            <a:off x="6172200" y="1943100"/>
            <a:ext cx="582613" cy="1588"/>
          </a:xfrm>
          <a:prstGeom prst="straightConnector1">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944158" name="Rectangle 30"/>
          <p:cNvSpPr>
            <a:spLocks noGrp="1" noChangeArrowheads="1"/>
          </p:cNvSpPr>
          <p:nvPr>
            <p:ph type="title"/>
          </p:nvPr>
        </p:nvSpPr>
        <p:spPr/>
        <p:txBody>
          <a:bodyPr/>
          <a:lstStyle/>
          <a:p>
            <a:pPr>
              <a:defRPr/>
            </a:pPr>
            <a:r>
              <a:rPr lang="en-US" altLang="zh-TW" smtClean="0"/>
              <a:t>M-series PFE ASICs</a:t>
            </a:r>
          </a:p>
        </p:txBody>
      </p:sp>
      <p:grpSp>
        <p:nvGrpSpPr>
          <p:cNvPr id="26650" name="Group 31"/>
          <p:cNvGrpSpPr>
            <a:grpSpLocks/>
          </p:cNvGrpSpPr>
          <p:nvPr/>
        </p:nvGrpSpPr>
        <p:grpSpPr bwMode="auto">
          <a:xfrm>
            <a:off x="4953000" y="1600200"/>
            <a:ext cx="1219200" cy="685800"/>
            <a:chOff x="2376" y="1008"/>
            <a:chExt cx="768" cy="432"/>
          </a:xfrm>
        </p:grpSpPr>
        <p:sp>
          <p:nvSpPr>
            <p:cNvPr id="944160" name="Rectangle 32"/>
            <p:cNvSpPr>
              <a:spLocks noChangeArrowheads="1"/>
            </p:cNvSpPr>
            <p:nvPr/>
          </p:nvSpPr>
          <p:spPr bwMode="gray">
            <a:xfrm>
              <a:off x="2376" y="1008"/>
              <a:ext cx="768" cy="432"/>
            </a:xfrm>
            <a:prstGeom prst="rect">
              <a:avLst/>
            </a:prstGeom>
            <a:solidFill>
              <a:schemeClr val="bg1"/>
            </a:solidFill>
            <a:ln w="9525">
              <a:miter lim="800000"/>
              <a:headEnd/>
              <a:tailEnd/>
            </a:ln>
            <a:effectLst/>
            <a:scene3d>
              <a:camera prst="legacyObliqueTopRight">
                <a:rot lat="19499999" lon="0" rev="0"/>
              </a:camera>
              <a:lightRig rig="legacyFlat2" dir="t"/>
            </a:scene3d>
            <a:sp3d extrusionH="100000" prstMaterial="legacyMatte">
              <a:bevelT w="13500" h="13500" prst="angle"/>
              <a:bevelB w="13500" h="13500" prst="angle"/>
              <a:extrusionClr>
                <a:srgbClr val="002FA4"/>
              </a:extrusionClr>
            </a:sp3d>
            <a:extLst>
              <a:ext uri="{AF507438-7753-43e0-B8FC-AC1667EBCBE1}">
                <a14:hiddenEffects xmlns:a14="http://schemas.microsoft.com/office/drawing/2010/main" xmlns="">
                  <a:effectLst>
                    <a:outerShdw blurRad="63500" dist="53882" dir="2700000" algn="ctr" rotWithShape="0">
                      <a:srgbClr val="6699FF">
                        <a:alpha val="74998"/>
                      </a:srgb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944161" name="Text Box 33"/>
            <p:cNvSpPr txBox="1">
              <a:spLocks noChangeArrowheads="1"/>
            </p:cNvSpPr>
            <p:nvPr/>
          </p:nvSpPr>
          <p:spPr bwMode="gray">
            <a:xfrm>
              <a:off x="2376" y="1041"/>
              <a:ext cx="768" cy="366"/>
            </a:xfrm>
            <a:prstGeom prst="rect">
              <a:avLst/>
            </a:pr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25" tIns="45712" rIns="91425" bIns="45712" anchor="b">
              <a:spAutoFit/>
            </a:bodyPr>
            <a:lstStyle/>
            <a:p>
              <a:pPr algn="ctr" eaLnBrk="0" hangingPunct="0">
                <a:defRPr/>
              </a:pPr>
              <a:r>
                <a:rPr kumimoji="0" lang="en-US" altLang="zh-TW" sz="1600" b="1">
                  <a:latin typeface="Tahoma" charset="0"/>
                  <a:ea typeface="新細明體" charset="0"/>
                </a:rPr>
                <a:t>Internet Processor</a:t>
              </a:r>
            </a:p>
          </p:txBody>
        </p:sp>
      </p:grpSp>
      <p:grpSp>
        <p:nvGrpSpPr>
          <p:cNvPr id="26651" name="Group 34"/>
          <p:cNvGrpSpPr>
            <a:grpSpLocks/>
          </p:cNvGrpSpPr>
          <p:nvPr/>
        </p:nvGrpSpPr>
        <p:grpSpPr bwMode="auto">
          <a:xfrm>
            <a:off x="6753225" y="1681163"/>
            <a:ext cx="1060450" cy="525462"/>
            <a:chOff x="4254" y="1059"/>
            <a:chExt cx="668" cy="331"/>
          </a:xfrm>
        </p:grpSpPr>
        <p:sp>
          <p:nvSpPr>
            <p:cNvPr id="944163" name="Rectangle 35"/>
            <p:cNvSpPr>
              <a:spLocks noChangeArrowheads="1"/>
            </p:cNvSpPr>
            <p:nvPr/>
          </p:nvSpPr>
          <p:spPr bwMode="gray">
            <a:xfrm>
              <a:off x="4254" y="1059"/>
              <a:ext cx="667" cy="331"/>
            </a:xfrm>
            <a:prstGeom prst="rect">
              <a:avLst/>
            </a:prstGeom>
            <a:solidFill>
              <a:schemeClr val="bg1"/>
            </a:solidFill>
            <a:ln w="9525">
              <a:miter lim="800000"/>
              <a:headEnd/>
              <a:tailEnd/>
            </a:ln>
            <a:effectLst/>
            <a:scene3d>
              <a:camera prst="legacyObliqueTopRight">
                <a:rot lat="19499999" lon="0" rev="0"/>
              </a:camera>
              <a:lightRig rig="legacyFlat2" dir="t"/>
            </a:scene3d>
            <a:sp3d extrusionH="100000" prstMaterial="legacyMatte">
              <a:bevelT w="13500" h="13500" prst="angle"/>
              <a:bevelB w="13500" h="13500" prst="angle"/>
              <a:extrusionClr>
                <a:srgbClr val="002FA4"/>
              </a:extrusionClr>
            </a:sp3d>
            <a:extLst>
              <a:ext uri="{AF507438-7753-43e0-B8FC-AC1667EBCBE1}">
                <a14:hiddenEffects xmlns:a14="http://schemas.microsoft.com/office/drawing/2010/main" xmlns="">
                  <a:effectLst>
                    <a:outerShdw blurRad="63500" dist="53882" dir="2700000" algn="ctr" rotWithShape="0">
                      <a:srgbClr val="6699FF">
                        <a:alpha val="74998"/>
                      </a:srgb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944164" name="Text Box 36"/>
            <p:cNvSpPr txBox="1">
              <a:spLocks noChangeArrowheads="1"/>
            </p:cNvSpPr>
            <p:nvPr/>
          </p:nvSpPr>
          <p:spPr bwMode="gray">
            <a:xfrm>
              <a:off x="4255" y="1081"/>
              <a:ext cx="667"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nchor="b">
              <a:spAutoFit/>
            </a:bodyPr>
            <a:lstStyle/>
            <a:p>
              <a:pPr algn="ctr" eaLnBrk="0" hangingPunct="0">
                <a:defRPr/>
              </a:pPr>
              <a:r>
                <a:rPr kumimoji="0" lang="en-US" altLang="zh-TW" sz="1200" b="1">
                  <a:latin typeface="Tahoma" charset="0"/>
                  <a:ea typeface="新細明體" charset="0"/>
                </a:rPr>
                <a:t>Forwarding</a:t>
              </a:r>
            </a:p>
            <a:p>
              <a:pPr algn="ctr" eaLnBrk="0" hangingPunct="0">
                <a:defRPr/>
              </a:pPr>
              <a:r>
                <a:rPr kumimoji="0" lang="en-US" altLang="zh-TW" sz="1200" b="1">
                  <a:latin typeface="Tahoma" charset="0"/>
                  <a:ea typeface="新細明體" charset="0"/>
                </a:rPr>
                <a:t>table</a:t>
              </a:r>
            </a:p>
          </p:txBody>
        </p:sp>
      </p:grpSp>
      <p:grpSp>
        <p:nvGrpSpPr>
          <p:cNvPr id="26652" name="Group 37"/>
          <p:cNvGrpSpPr>
            <a:grpSpLocks/>
          </p:cNvGrpSpPr>
          <p:nvPr/>
        </p:nvGrpSpPr>
        <p:grpSpPr bwMode="auto">
          <a:xfrm>
            <a:off x="3657600" y="2667000"/>
            <a:ext cx="1447800" cy="685800"/>
            <a:chOff x="1344" y="1968"/>
            <a:chExt cx="912" cy="432"/>
          </a:xfrm>
        </p:grpSpPr>
        <p:sp>
          <p:nvSpPr>
            <p:cNvPr id="944166" name="Rectangle 38"/>
            <p:cNvSpPr>
              <a:spLocks noChangeArrowheads="1"/>
            </p:cNvSpPr>
            <p:nvPr/>
          </p:nvSpPr>
          <p:spPr bwMode="gray">
            <a:xfrm>
              <a:off x="1416" y="1968"/>
              <a:ext cx="768" cy="432"/>
            </a:xfrm>
            <a:prstGeom prst="rect">
              <a:avLst/>
            </a:prstGeom>
            <a:solidFill>
              <a:schemeClr val="bg1"/>
            </a:solidFill>
            <a:ln w="9525">
              <a:miter lim="800000"/>
              <a:headEnd/>
              <a:tailEnd/>
            </a:ln>
            <a:effectLst/>
            <a:scene3d>
              <a:camera prst="legacyObliqueTopRight">
                <a:rot lat="19499999" lon="0" rev="0"/>
              </a:camera>
              <a:lightRig rig="legacyFlat2" dir="t"/>
            </a:scene3d>
            <a:sp3d extrusionH="100000" prstMaterial="legacyMatte">
              <a:bevelT w="13500" h="13500" prst="angle"/>
              <a:bevelB w="13500" h="13500" prst="angle"/>
              <a:extrusionClr>
                <a:srgbClr val="002FA4"/>
              </a:extrusionClr>
            </a:sp3d>
            <a:extLst>
              <a:ext uri="{AF507438-7753-43e0-B8FC-AC1667EBCBE1}">
                <a14:hiddenEffects xmlns:a14="http://schemas.microsoft.com/office/drawing/2010/main" xmlns="">
                  <a:effectLst>
                    <a:outerShdw blurRad="63500" dist="53882" dir="2700000" algn="ctr" rotWithShape="0">
                      <a:srgbClr val="6699FF">
                        <a:alpha val="74998"/>
                      </a:srgb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944167" name="Text Box 39"/>
            <p:cNvSpPr txBox="1">
              <a:spLocks noChangeArrowheads="1"/>
            </p:cNvSpPr>
            <p:nvPr/>
          </p:nvSpPr>
          <p:spPr bwMode="gray">
            <a:xfrm>
              <a:off x="1344" y="2001"/>
              <a:ext cx="912"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25" tIns="45712" rIns="91425" bIns="45712" anchor="b">
              <a:spAutoFit/>
            </a:bodyPr>
            <a:lstStyle/>
            <a:p>
              <a:pPr algn="ctr" eaLnBrk="0" hangingPunct="0">
                <a:defRPr/>
              </a:pPr>
              <a:r>
                <a:rPr kumimoji="0" lang="en-US" altLang="zh-TW" sz="1600" b="1">
                  <a:latin typeface="Tahoma" charset="0"/>
                  <a:ea typeface="新細明體" charset="0"/>
                </a:rPr>
                <a:t>Buffer Manager 1</a:t>
              </a:r>
            </a:p>
          </p:txBody>
        </p:sp>
      </p:grpSp>
      <p:grpSp>
        <p:nvGrpSpPr>
          <p:cNvPr id="26653" name="Group 40"/>
          <p:cNvGrpSpPr>
            <a:grpSpLocks/>
          </p:cNvGrpSpPr>
          <p:nvPr/>
        </p:nvGrpSpPr>
        <p:grpSpPr bwMode="auto">
          <a:xfrm>
            <a:off x="5715000" y="2667000"/>
            <a:ext cx="1447800" cy="685800"/>
            <a:chOff x="3264" y="1968"/>
            <a:chExt cx="912" cy="432"/>
          </a:xfrm>
        </p:grpSpPr>
        <p:sp>
          <p:nvSpPr>
            <p:cNvPr id="944169" name="Rectangle 41"/>
            <p:cNvSpPr>
              <a:spLocks noChangeArrowheads="1"/>
            </p:cNvSpPr>
            <p:nvPr/>
          </p:nvSpPr>
          <p:spPr bwMode="gray">
            <a:xfrm>
              <a:off x="3336" y="1968"/>
              <a:ext cx="768" cy="432"/>
            </a:xfrm>
            <a:prstGeom prst="rect">
              <a:avLst/>
            </a:prstGeom>
            <a:solidFill>
              <a:schemeClr val="bg1"/>
            </a:solidFill>
            <a:ln w="9525">
              <a:miter lim="800000"/>
              <a:headEnd/>
              <a:tailEnd/>
            </a:ln>
            <a:effectLst/>
            <a:scene3d>
              <a:camera prst="legacyObliqueTopRight">
                <a:rot lat="19499999" lon="0" rev="0"/>
              </a:camera>
              <a:lightRig rig="legacyFlat2" dir="t"/>
            </a:scene3d>
            <a:sp3d extrusionH="100000" prstMaterial="legacyMatte">
              <a:bevelT w="13500" h="13500" prst="angle"/>
              <a:bevelB w="13500" h="13500" prst="angle"/>
              <a:extrusionClr>
                <a:srgbClr val="002FA4"/>
              </a:extrusionClr>
            </a:sp3d>
            <a:extLst>
              <a:ext uri="{AF507438-7753-43e0-B8FC-AC1667EBCBE1}">
                <a14:hiddenEffects xmlns:a14="http://schemas.microsoft.com/office/drawing/2010/main" xmlns="">
                  <a:effectLst>
                    <a:outerShdw blurRad="63500" dist="53882" dir="2700000" algn="ctr" rotWithShape="0">
                      <a:srgbClr val="6699FF">
                        <a:alpha val="74998"/>
                      </a:srgb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944170" name="Text Box 42"/>
            <p:cNvSpPr txBox="1">
              <a:spLocks noChangeArrowheads="1"/>
            </p:cNvSpPr>
            <p:nvPr/>
          </p:nvSpPr>
          <p:spPr bwMode="gray">
            <a:xfrm>
              <a:off x="3264" y="2001"/>
              <a:ext cx="912"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25" tIns="45712" rIns="91425" bIns="45712" anchor="b">
              <a:spAutoFit/>
            </a:bodyPr>
            <a:lstStyle/>
            <a:p>
              <a:pPr algn="ctr" eaLnBrk="0" hangingPunct="0">
                <a:defRPr/>
              </a:pPr>
              <a:r>
                <a:rPr kumimoji="0" lang="en-US" altLang="zh-TW" sz="1600" b="1">
                  <a:latin typeface="Tahoma" charset="0"/>
                  <a:ea typeface="新細明體" charset="0"/>
                </a:rPr>
                <a:t>Buffer Manager 2</a:t>
              </a:r>
            </a:p>
          </p:txBody>
        </p:sp>
      </p:grpSp>
      <p:grpSp>
        <p:nvGrpSpPr>
          <p:cNvPr id="26654" name="Group 43"/>
          <p:cNvGrpSpPr>
            <a:grpSpLocks/>
          </p:cNvGrpSpPr>
          <p:nvPr/>
        </p:nvGrpSpPr>
        <p:grpSpPr bwMode="auto">
          <a:xfrm>
            <a:off x="2590800" y="4191000"/>
            <a:ext cx="1447800" cy="685800"/>
            <a:chOff x="672" y="2736"/>
            <a:chExt cx="912" cy="432"/>
          </a:xfrm>
        </p:grpSpPr>
        <p:sp>
          <p:nvSpPr>
            <p:cNvPr id="944172" name="Rectangle 44"/>
            <p:cNvSpPr>
              <a:spLocks noChangeArrowheads="1"/>
            </p:cNvSpPr>
            <p:nvPr/>
          </p:nvSpPr>
          <p:spPr bwMode="gray">
            <a:xfrm>
              <a:off x="744" y="2736"/>
              <a:ext cx="768" cy="432"/>
            </a:xfrm>
            <a:prstGeom prst="rect">
              <a:avLst/>
            </a:prstGeom>
            <a:solidFill>
              <a:schemeClr val="bg1"/>
            </a:solidFill>
            <a:ln w="9525">
              <a:miter lim="800000"/>
              <a:headEnd/>
              <a:tailEnd/>
            </a:ln>
            <a:effectLst/>
            <a:scene3d>
              <a:camera prst="legacyObliqueTopRight">
                <a:rot lat="19499999" lon="0" rev="0"/>
              </a:camera>
              <a:lightRig rig="legacyFlat2" dir="t"/>
            </a:scene3d>
            <a:sp3d extrusionH="100000" prstMaterial="legacyMatte">
              <a:bevelT w="13500" h="13500" prst="angle"/>
              <a:bevelB w="13500" h="13500" prst="angle"/>
              <a:extrusionClr>
                <a:srgbClr val="002FA4"/>
              </a:extrusionClr>
            </a:sp3d>
            <a:extLst>
              <a:ext uri="{AF507438-7753-43e0-B8FC-AC1667EBCBE1}">
                <a14:hiddenEffects xmlns:a14="http://schemas.microsoft.com/office/drawing/2010/main" xmlns="">
                  <a:effectLst>
                    <a:outerShdw blurRad="63500" dist="53882" dir="2700000" algn="ctr" rotWithShape="0">
                      <a:srgbClr val="6699FF">
                        <a:alpha val="74998"/>
                      </a:srgb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944173" name="Text Box 45"/>
            <p:cNvSpPr txBox="1">
              <a:spLocks noChangeArrowheads="1"/>
            </p:cNvSpPr>
            <p:nvPr/>
          </p:nvSpPr>
          <p:spPr bwMode="gray">
            <a:xfrm>
              <a:off x="672" y="2769"/>
              <a:ext cx="912"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25" tIns="45712" rIns="91425" bIns="45712" anchor="b">
              <a:spAutoFit/>
            </a:bodyPr>
            <a:lstStyle/>
            <a:p>
              <a:pPr algn="ctr" eaLnBrk="0" hangingPunct="0">
                <a:defRPr/>
              </a:pPr>
              <a:r>
                <a:rPr kumimoji="0" lang="en-US" altLang="zh-TW" sz="1600" b="1">
                  <a:latin typeface="Tahoma" charset="0"/>
                  <a:ea typeface="新細明體" charset="0"/>
                </a:rPr>
                <a:t>I/O</a:t>
              </a:r>
            </a:p>
            <a:p>
              <a:pPr algn="ctr" eaLnBrk="0" hangingPunct="0">
                <a:defRPr/>
              </a:pPr>
              <a:r>
                <a:rPr kumimoji="0" lang="en-US" altLang="zh-TW" sz="1600" b="1">
                  <a:latin typeface="Tahoma" charset="0"/>
                  <a:ea typeface="新細明體" charset="0"/>
                </a:rPr>
                <a:t>Manager</a:t>
              </a:r>
            </a:p>
          </p:txBody>
        </p:sp>
      </p:grpSp>
      <p:grpSp>
        <p:nvGrpSpPr>
          <p:cNvPr id="26655" name="Group 46"/>
          <p:cNvGrpSpPr>
            <a:grpSpLocks/>
          </p:cNvGrpSpPr>
          <p:nvPr/>
        </p:nvGrpSpPr>
        <p:grpSpPr bwMode="auto">
          <a:xfrm>
            <a:off x="4724400" y="4191000"/>
            <a:ext cx="1447800" cy="685800"/>
            <a:chOff x="672" y="2736"/>
            <a:chExt cx="912" cy="432"/>
          </a:xfrm>
        </p:grpSpPr>
        <p:sp>
          <p:nvSpPr>
            <p:cNvPr id="944175" name="Rectangle 47"/>
            <p:cNvSpPr>
              <a:spLocks noChangeArrowheads="1"/>
            </p:cNvSpPr>
            <p:nvPr/>
          </p:nvSpPr>
          <p:spPr bwMode="gray">
            <a:xfrm>
              <a:off x="744" y="2736"/>
              <a:ext cx="768" cy="432"/>
            </a:xfrm>
            <a:prstGeom prst="rect">
              <a:avLst/>
            </a:prstGeom>
            <a:solidFill>
              <a:schemeClr val="bg1"/>
            </a:solidFill>
            <a:ln w="9525">
              <a:miter lim="800000"/>
              <a:headEnd/>
              <a:tailEnd/>
            </a:ln>
            <a:effectLst/>
            <a:scene3d>
              <a:camera prst="legacyObliqueTopRight">
                <a:rot lat="19499999" lon="0" rev="0"/>
              </a:camera>
              <a:lightRig rig="legacyFlat2" dir="t"/>
            </a:scene3d>
            <a:sp3d extrusionH="100000" prstMaterial="legacyMatte">
              <a:bevelT w="13500" h="13500" prst="angle"/>
              <a:bevelB w="13500" h="13500" prst="angle"/>
              <a:extrusionClr>
                <a:srgbClr val="002FA4"/>
              </a:extrusionClr>
            </a:sp3d>
            <a:extLst>
              <a:ext uri="{AF507438-7753-43e0-B8FC-AC1667EBCBE1}">
                <a14:hiddenEffects xmlns:a14="http://schemas.microsoft.com/office/drawing/2010/main" xmlns="">
                  <a:effectLst>
                    <a:outerShdw blurRad="63500" dist="53882" dir="2700000" algn="ctr" rotWithShape="0">
                      <a:srgbClr val="6699FF">
                        <a:alpha val="74998"/>
                      </a:srgb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944176" name="Text Box 48"/>
            <p:cNvSpPr txBox="1">
              <a:spLocks noChangeArrowheads="1"/>
            </p:cNvSpPr>
            <p:nvPr/>
          </p:nvSpPr>
          <p:spPr bwMode="gray">
            <a:xfrm>
              <a:off x="672" y="2769"/>
              <a:ext cx="912"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25" tIns="45712" rIns="91425" bIns="45712" anchor="b">
              <a:spAutoFit/>
            </a:bodyPr>
            <a:lstStyle/>
            <a:p>
              <a:pPr algn="ctr" eaLnBrk="0" hangingPunct="0">
                <a:defRPr/>
              </a:pPr>
              <a:r>
                <a:rPr kumimoji="0" lang="en-US" altLang="zh-TW" sz="1600" b="1">
                  <a:latin typeface="Tahoma" charset="0"/>
                  <a:ea typeface="新細明體" charset="0"/>
                </a:rPr>
                <a:t>I/O</a:t>
              </a:r>
            </a:p>
            <a:p>
              <a:pPr algn="ctr" eaLnBrk="0" hangingPunct="0">
                <a:defRPr/>
              </a:pPr>
              <a:r>
                <a:rPr kumimoji="0" lang="en-US" altLang="zh-TW" sz="1600" b="1">
                  <a:latin typeface="Tahoma" charset="0"/>
                  <a:ea typeface="新細明體" charset="0"/>
                </a:rPr>
                <a:t>Manager</a:t>
              </a:r>
            </a:p>
          </p:txBody>
        </p:sp>
      </p:grpSp>
      <p:grpSp>
        <p:nvGrpSpPr>
          <p:cNvPr id="26656" name="Group 49"/>
          <p:cNvGrpSpPr>
            <a:grpSpLocks/>
          </p:cNvGrpSpPr>
          <p:nvPr/>
        </p:nvGrpSpPr>
        <p:grpSpPr bwMode="auto">
          <a:xfrm>
            <a:off x="6858000" y="4191000"/>
            <a:ext cx="1447800" cy="685800"/>
            <a:chOff x="672" y="2736"/>
            <a:chExt cx="912" cy="432"/>
          </a:xfrm>
        </p:grpSpPr>
        <p:sp>
          <p:nvSpPr>
            <p:cNvPr id="944178" name="Rectangle 50"/>
            <p:cNvSpPr>
              <a:spLocks noChangeArrowheads="1"/>
            </p:cNvSpPr>
            <p:nvPr/>
          </p:nvSpPr>
          <p:spPr bwMode="gray">
            <a:xfrm>
              <a:off x="744" y="2736"/>
              <a:ext cx="768" cy="432"/>
            </a:xfrm>
            <a:prstGeom prst="rect">
              <a:avLst/>
            </a:prstGeom>
            <a:solidFill>
              <a:schemeClr val="bg1"/>
            </a:solidFill>
            <a:ln w="9525">
              <a:miter lim="800000"/>
              <a:headEnd/>
              <a:tailEnd/>
            </a:ln>
            <a:effectLst/>
            <a:scene3d>
              <a:camera prst="legacyObliqueTopRight">
                <a:rot lat="19499999" lon="0" rev="0"/>
              </a:camera>
              <a:lightRig rig="legacyFlat2" dir="t"/>
            </a:scene3d>
            <a:sp3d extrusionH="100000" prstMaterial="legacyMatte">
              <a:bevelT w="13500" h="13500" prst="angle"/>
              <a:bevelB w="13500" h="13500" prst="angle"/>
              <a:extrusionClr>
                <a:srgbClr val="002FA4"/>
              </a:extrusionClr>
            </a:sp3d>
            <a:extLst>
              <a:ext uri="{AF507438-7753-43e0-B8FC-AC1667EBCBE1}">
                <a14:hiddenEffects xmlns:a14="http://schemas.microsoft.com/office/drawing/2010/main" xmlns="">
                  <a:effectLst>
                    <a:outerShdw blurRad="63500" dist="53882" dir="2700000" algn="ctr" rotWithShape="0">
                      <a:srgbClr val="6699FF">
                        <a:alpha val="74998"/>
                      </a:srgb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944179" name="Text Box 51"/>
            <p:cNvSpPr txBox="1">
              <a:spLocks noChangeArrowheads="1"/>
            </p:cNvSpPr>
            <p:nvPr/>
          </p:nvSpPr>
          <p:spPr bwMode="gray">
            <a:xfrm>
              <a:off x="672" y="2769"/>
              <a:ext cx="912"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25" tIns="45712" rIns="91425" bIns="45712" anchor="b">
              <a:spAutoFit/>
            </a:bodyPr>
            <a:lstStyle/>
            <a:p>
              <a:pPr algn="ctr" eaLnBrk="0" hangingPunct="0">
                <a:defRPr/>
              </a:pPr>
              <a:r>
                <a:rPr kumimoji="0" lang="en-US" altLang="zh-TW" sz="1600" b="1">
                  <a:latin typeface="Tahoma" charset="0"/>
                  <a:ea typeface="新細明體" charset="0"/>
                </a:rPr>
                <a:t>I/O</a:t>
              </a:r>
            </a:p>
            <a:p>
              <a:pPr algn="ctr" eaLnBrk="0" hangingPunct="0">
                <a:defRPr/>
              </a:pPr>
              <a:r>
                <a:rPr kumimoji="0" lang="en-US" altLang="zh-TW" sz="1600" b="1">
                  <a:latin typeface="Tahoma" charset="0"/>
                  <a:ea typeface="新細明體" charset="0"/>
                </a:rPr>
                <a:t>Manager</a:t>
              </a:r>
            </a:p>
          </p:txBody>
        </p:sp>
      </p:grpSp>
      <p:grpSp>
        <p:nvGrpSpPr>
          <p:cNvPr id="26657" name="Group 52"/>
          <p:cNvGrpSpPr>
            <a:grpSpLocks/>
          </p:cNvGrpSpPr>
          <p:nvPr/>
        </p:nvGrpSpPr>
        <p:grpSpPr bwMode="auto">
          <a:xfrm>
            <a:off x="2362200" y="5103813"/>
            <a:ext cx="914400" cy="458787"/>
            <a:chOff x="240" y="3536"/>
            <a:chExt cx="576" cy="289"/>
          </a:xfrm>
        </p:grpSpPr>
        <p:sp>
          <p:nvSpPr>
            <p:cNvPr id="944181" name="Rectangle 53"/>
            <p:cNvSpPr>
              <a:spLocks noChangeArrowheads="1"/>
            </p:cNvSpPr>
            <p:nvPr/>
          </p:nvSpPr>
          <p:spPr bwMode="gray">
            <a:xfrm>
              <a:off x="288" y="3537"/>
              <a:ext cx="480" cy="288"/>
            </a:xfrm>
            <a:prstGeom prst="rect">
              <a:avLst/>
            </a:prstGeom>
            <a:solidFill>
              <a:schemeClr val="bg1"/>
            </a:solidFill>
            <a:ln w="9525">
              <a:miter lim="800000"/>
              <a:headEnd/>
              <a:tailEnd/>
            </a:ln>
            <a:effectLst/>
            <a:scene3d>
              <a:camera prst="legacyObliqueTopRight">
                <a:rot lat="19499999" lon="0" rev="0"/>
              </a:camera>
              <a:lightRig rig="legacyFlat2" dir="t"/>
            </a:scene3d>
            <a:sp3d extrusionH="100000" prstMaterial="legacyMatte">
              <a:bevelT w="13500" h="13500" prst="angle"/>
              <a:bevelB w="13500" h="13500" prst="angle"/>
              <a:extrusionClr>
                <a:srgbClr val="002FA4"/>
              </a:extrusionClr>
            </a:sp3d>
            <a:extLst>
              <a:ext uri="{AF507438-7753-43e0-B8FC-AC1667EBCBE1}">
                <a14:hiddenEffects xmlns:a14="http://schemas.microsoft.com/office/drawing/2010/main" xmlns="">
                  <a:effectLst>
                    <a:outerShdw blurRad="63500" dist="53882" dir="2700000" algn="ctr" rotWithShape="0">
                      <a:srgbClr val="6699FF">
                        <a:alpha val="74998"/>
                      </a:srgb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944182" name="Text Box 54"/>
            <p:cNvSpPr txBox="1">
              <a:spLocks noChangeArrowheads="1"/>
            </p:cNvSpPr>
            <p:nvPr/>
          </p:nvSpPr>
          <p:spPr bwMode="gray">
            <a:xfrm>
              <a:off x="240" y="3536"/>
              <a:ext cx="57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25" tIns="45712" rIns="91425" bIns="45712" anchor="b">
              <a:spAutoFit/>
            </a:bodyPr>
            <a:lstStyle/>
            <a:p>
              <a:pPr algn="ctr" eaLnBrk="0" hangingPunct="0">
                <a:defRPr/>
              </a:pPr>
              <a:r>
                <a:rPr kumimoji="0" lang="en-US" altLang="zh-TW" sz="1200" b="1">
                  <a:latin typeface="Tahoma" charset="0"/>
                  <a:ea typeface="新細明體" charset="0"/>
                </a:rPr>
                <a:t>PIC I/O</a:t>
              </a:r>
            </a:p>
            <a:p>
              <a:pPr algn="ctr" eaLnBrk="0" hangingPunct="0">
                <a:defRPr/>
              </a:pPr>
              <a:r>
                <a:rPr kumimoji="0" lang="en-US" altLang="zh-TW" sz="1200" b="1">
                  <a:latin typeface="Tahoma" charset="0"/>
                  <a:ea typeface="新細明體" charset="0"/>
                </a:rPr>
                <a:t>Manager</a:t>
              </a:r>
            </a:p>
          </p:txBody>
        </p:sp>
      </p:grpSp>
      <p:grpSp>
        <p:nvGrpSpPr>
          <p:cNvPr id="26658" name="Group 55"/>
          <p:cNvGrpSpPr>
            <a:grpSpLocks/>
          </p:cNvGrpSpPr>
          <p:nvPr/>
        </p:nvGrpSpPr>
        <p:grpSpPr bwMode="auto">
          <a:xfrm>
            <a:off x="2514600" y="5637213"/>
            <a:ext cx="914400" cy="458787"/>
            <a:chOff x="240" y="3536"/>
            <a:chExt cx="576" cy="289"/>
          </a:xfrm>
        </p:grpSpPr>
        <p:sp>
          <p:nvSpPr>
            <p:cNvPr id="944184" name="Rectangle 56"/>
            <p:cNvSpPr>
              <a:spLocks noChangeArrowheads="1"/>
            </p:cNvSpPr>
            <p:nvPr/>
          </p:nvSpPr>
          <p:spPr bwMode="gray">
            <a:xfrm>
              <a:off x="288" y="3537"/>
              <a:ext cx="480" cy="288"/>
            </a:xfrm>
            <a:prstGeom prst="rect">
              <a:avLst/>
            </a:prstGeom>
            <a:solidFill>
              <a:schemeClr val="bg1"/>
            </a:solidFill>
            <a:ln w="9525">
              <a:miter lim="800000"/>
              <a:headEnd/>
              <a:tailEnd/>
            </a:ln>
            <a:effectLst/>
            <a:scene3d>
              <a:camera prst="legacyObliqueTopRight">
                <a:rot lat="19499999" lon="0" rev="0"/>
              </a:camera>
              <a:lightRig rig="legacyFlat2" dir="t"/>
            </a:scene3d>
            <a:sp3d extrusionH="100000" prstMaterial="legacyMatte">
              <a:bevelT w="13500" h="13500" prst="angle"/>
              <a:bevelB w="13500" h="13500" prst="angle"/>
              <a:extrusionClr>
                <a:srgbClr val="002FA4"/>
              </a:extrusionClr>
            </a:sp3d>
            <a:extLst>
              <a:ext uri="{AF507438-7753-43e0-B8FC-AC1667EBCBE1}">
                <a14:hiddenEffects xmlns:a14="http://schemas.microsoft.com/office/drawing/2010/main" xmlns="">
                  <a:effectLst>
                    <a:outerShdw blurRad="63500" dist="53882" dir="2700000" algn="ctr" rotWithShape="0">
                      <a:srgbClr val="6699FF">
                        <a:alpha val="74998"/>
                      </a:srgb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944185" name="Text Box 57"/>
            <p:cNvSpPr txBox="1">
              <a:spLocks noChangeArrowheads="1"/>
            </p:cNvSpPr>
            <p:nvPr/>
          </p:nvSpPr>
          <p:spPr bwMode="gray">
            <a:xfrm>
              <a:off x="240" y="3536"/>
              <a:ext cx="57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25" tIns="45712" rIns="91425" bIns="45712" anchor="b">
              <a:spAutoFit/>
            </a:bodyPr>
            <a:lstStyle/>
            <a:p>
              <a:pPr algn="ctr" eaLnBrk="0" hangingPunct="0">
                <a:defRPr/>
              </a:pPr>
              <a:r>
                <a:rPr kumimoji="0" lang="en-US" altLang="zh-TW" sz="1200" b="1">
                  <a:latin typeface="Tahoma" charset="0"/>
                  <a:ea typeface="新細明體" charset="0"/>
                </a:rPr>
                <a:t>PIC I/O</a:t>
              </a:r>
            </a:p>
            <a:p>
              <a:pPr algn="ctr" eaLnBrk="0" hangingPunct="0">
                <a:defRPr/>
              </a:pPr>
              <a:r>
                <a:rPr kumimoji="0" lang="en-US" altLang="zh-TW" sz="1200" b="1">
                  <a:latin typeface="Tahoma" charset="0"/>
                  <a:ea typeface="新細明體" charset="0"/>
                </a:rPr>
                <a:t>Manager</a:t>
              </a:r>
            </a:p>
          </p:txBody>
        </p:sp>
      </p:grpSp>
      <p:grpSp>
        <p:nvGrpSpPr>
          <p:cNvPr id="26659" name="Group 58"/>
          <p:cNvGrpSpPr>
            <a:grpSpLocks/>
          </p:cNvGrpSpPr>
          <p:nvPr/>
        </p:nvGrpSpPr>
        <p:grpSpPr bwMode="auto">
          <a:xfrm>
            <a:off x="3352800" y="5103813"/>
            <a:ext cx="914400" cy="458787"/>
            <a:chOff x="240" y="3536"/>
            <a:chExt cx="576" cy="289"/>
          </a:xfrm>
        </p:grpSpPr>
        <p:sp>
          <p:nvSpPr>
            <p:cNvPr id="944187" name="Rectangle 59"/>
            <p:cNvSpPr>
              <a:spLocks noChangeArrowheads="1"/>
            </p:cNvSpPr>
            <p:nvPr/>
          </p:nvSpPr>
          <p:spPr bwMode="gray">
            <a:xfrm>
              <a:off x="288" y="3537"/>
              <a:ext cx="480" cy="288"/>
            </a:xfrm>
            <a:prstGeom prst="rect">
              <a:avLst/>
            </a:prstGeom>
            <a:solidFill>
              <a:schemeClr val="bg1"/>
            </a:solidFill>
            <a:ln w="9525">
              <a:miter lim="800000"/>
              <a:headEnd/>
              <a:tailEnd/>
            </a:ln>
            <a:effectLst/>
            <a:scene3d>
              <a:camera prst="legacyObliqueTopRight">
                <a:rot lat="19499999" lon="0" rev="0"/>
              </a:camera>
              <a:lightRig rig="legacyFlat2" dir="t"/>
            </a:scene3d>
            <a:sp3d extrusionH="100000" prstMaterial="legacyMatte">
              <a:bevelT w="13500" h="13500" prst="angle"/>
              <a:bevelB w="13500" h="13500" prst="angle"/>
              <a:extrusionClr>
                <a:srgbClr val="002FA4"/>
              </a:extrusionClr>
            </a:sp3d>
            <a:extLst>
              <a:ext uri="{AF507438-7753-43e0-B8FC-AC1667EBCBE1}">
                <a14:hiddenEffects xmlns:a14="http://schemas.microsoft.com/office/drawing/2010/main" xmlns="">
                  <a:effectLst>
                    <a:outerShdw blurRad="63500" dist="53882" dir="2700000" algn="ctr" rotWithShape="0">
                      <a:srgbClr val="6699FF">
                        <a:alpha val="74998"/>
                      </a:srgb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944188" name="Text Box 60"/>
            <p:cNvSpPr txBox="1">
              <a:spLocks noChangeArrowheads="1"/>
            </p:cNvSpPr>
            <p:nvPr/>
          </p:nvSpPr>
          <p:spPr bwMode="gray">
            <a:xfrm>
              <a:off x="240" y="3536"/>
              <a:ext cx="57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25" tIns="45712" rIns="91425" bIns="45712" anchor="b">
              <a:spAutoFit/>
            </a:bodyPr>
            <a:lstStyle/>
            <a:p>
              <a:pPr algn="ctr" eaLnBrk="0" hangingPunct="0">
                <a:defRPr/>
              </a:pPr>
              <a:r>
                <a:rPr kumimoji="0" lang="en-US" altLang="zh-TW" sz="1200" b="1">
                  <a:latin typeface="Tahoma" charset="0"/>
                  <a:ea typeface="新細明體" charset="0"/>
                </a:rPr>
                <a:t>PIC I/O</a:t>
              </a:r>
            </a:p>
            <a:p>
              <a:pPr algn="ctr" eaLnBrk="0" hangingPunct="0">
                <a:defRPr/>
              </a:pPr>
              <a:r>
                <a:rPr kumimoji="0" lang="en-US" altLang="zh-TW" sz="1200" b="1">
                  <a:latin typeface="Tahoma" charset="0"/>
                  <a:ea typeface="新細明體" charset="0"/>
                </a:rPr>
                <a:t>Manager</a:t>
              </a:r>
            </a:p>
          </p:txBody>
        </p:sp>
      </p:grpSp>
      <p:grpSp>
        <p:nvGrpSpPr>
          <p:cNvPr id="26660" name="Group 61"/>
          <p:cNvGrpSpPr>
            <a:grpSpLocks/>
          </p:cNvGrpSpPr>
          <p:nvPr/>
        </p:nvGrpSpPr>
        <p:grpSpPr bwMode="auto">
          <a:xfrm>
            <a:off x="3505200" y="5637213"/>
            <a:ext cx="914400" cy="458787"/>
            <a:chOff x="240" y="3536"/>
            <a:chExt cx="576" cy="289"/>
          </a:xfrm>
        </p:grpSpPr>
        <p:sp>
          <p:nvSpPr>
            <p:cNvPr id="944190" name="Rectangle 62"/>
            <p:cNvSpPr>
              <a:spLocks noChangeArrowheads="1"/>
            </p:cNvSpPr>
            <p:nvPr/>
          </p:nvSpPr>
          <p:spPr bwMode="gray">
            <a:xfrm>
              <a:off x="288" y="3537"/>
              <a:ext cx="480" cy="288"/>
            </a:xfrm>
            <a:prstGeom prst="rect">
              <a:avLst/>
            </a:prstGeom>
            <a:solidFill>
              <a:schemeClr val="bg1"/>
            </a:solidFill>
            <a:ln w="9525">
              <a:miter lim="800000"/>
              <a:headEnd/>
              <a:tailEnd/>
            </a:ln>
            <a:effectLst/>
            <a:scene3d>
              <a:camera prst="legacyObliqueTopRight">
                <a:rot lat="19499999" lon="0" rev="0"/>
              </a:camera>
              <a:lightRig rig="legacyFlat2" dir="t"/>
            </a:scene3d>
            <a:sp3d extrusionH="100000" prstMaterial="legacyMatte">
              <a:bevelT w="13500" h="13500" prst="angle"/>
              <a:bevelB w="13500" h="13500" prst="angle"/>
              <a:extrusionClr>
                <a:srgbClr val="002FA4"/>
              </a:extrusionClr>
            </a:sp3d>
            <a:extLst>
              <a:ext uri="{AF507438-7753-43e0-B8FC-AC1667EBCBE1}">
                <a14:hiddenEffects xmlns:a14="http://schemas.microsoft.com/office/drawing/2010/main" xmlns="">
                  <a:effectLst>
                    <a:outerShdw blurRad="63500" dist="53882" dir="2700000" algn="ctr" rotWithShape="0">
                      <a:srgbClr val="6699FF">
                        <a:alpha val="74998"/>
                      </a:srgb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944191" name="Text Box 63"/>
            <p:cNvSpPr txBox="1">
              <a:spLocks noChangeArrowheads="1"/>
            </p:cNvSpPr>
            <p:nvPr/>
          </p:nvSpPr>
          <p:spPr bwMode="gray">
            <a:xfrm>
              <a:off x="240" y="3536"/>
              <a:ext cx="57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25" tIns="45712" rIns="91425" bIns="45712" anchor="b">
              <a:spAutoFit/>
            </a:bodyPr>
            <a:lstStyle/>
            <a:p>
              <a:pPr algn="ctr" eaLnBrk="0" hangingPunct="0">
                <a:defRPr/>
              </a:pPr>
              <a:r>
                <a:rPr kumimoji="0" lang="en-US" altLang="zh-TW" sz="1200" b="1">
                  <a:latin typeface="Tahoma" charset="0"/>
                  <a:ea typeface="新細明體" charset="0"/>
                </a:rPr>
                <a:t>PIC I/O</a:t>
              </a:r>
            </a:p>
            <a:p>
              <a:pPr algn="ctr" eaLnBrk="0" hangingPunct="0">
                <a:defRPr/>
              </a:pPr>
              <a:r>
                <a:rPr kumimoji="0" lang="en-US" altLang="zh-TW" sz="1200" b="1">
                  <a:latin typeface="Tahoma" charset="0"/>
                  <a:ea typeface="新細明體" charset="0"/>
                </a:rPr>
                <a:t>Manager</a:t>
              </a:r>
            </a:p>
          </p:txBody>
        </p:sp>
      </p:grpSp>
      <p:grpSp>
        <p:nvGrpSpPr>
          <p:cNvPr id="26661" name="Group 64"/>
          <p:cNvGrpSpPr>
            <a:grpSpLocks/>
          </p:cNvGrpSpPr>
          <p:nvPr/>
        </p:nvGrpSpPr>
        <p:grpSpPr bwMode="auto">
          <a:xfrm>
            <a:off x="6629400" y="5105400"/>
            <a:ext cx="914400" cy="458788"/>
            <a:chOff x="240" y="3536"/>
            <a:chExt cx="576" cy="289"/>
          </a:xfrm>
        </p:grpSpPr>
        <p:sp>
          <p:nvSpPr>
            <p:cNvPr id="944193" name="Rectangle 65"/>
            <p:cNvSpPr>
              <a:spLocks noChangeArrowheads="1"/>
            </p:cNvSpPr>
            <p:nvPr/>
          </p:nvSpPr>
          <p:spPr bwMode="gray">
            <a:xfrm>
              <a:off x="288" y="3537"/>
              <a:ext cx="480" cy="288"/>
            </a:xfrm>
            <a:prstGeom prst="rect">
              <a:avLst/>
            </a:prstGeom>
            <a:solidFill>
              <a:schemeClr val="bg1"/>
            </a:solidFill>
            <a:ln w="9525">
              <a:miter lim="800000"/>
              <a:headEnd/>
              <a:tailEnd/>
            </a:ln>
            <a:effectLst/>
            <a:scene3d>
              <a:camera prst="legacyObliqueTopRight">
                <a:rot lat="19499999" lon="0" rev="0"/>
              </a:camera>
              <a:lightRig rig="legacyFlat2" dir="t"/>
            </a:scene3d>
            <a:sp3d extrusionH="100000" prstMaterial="legacyMatte">
              <a:bevelT w="13500" h="13500" prst="angle"/>
              <a:bevelB w="13500" h="13500" prst="angle"/>
              <a:extrusionClr>
                <a:srgbClr val="002FA4"/>
              </a:extrusionClr>
            </a:sp3d>
            <a:extLst>
              <a:ext uri="{AF507438-7753-43e0-B8FC-AC1667EBCBE1}">
                <a14:hiddenEffects xmlns:a14="http://schemas.microsoft.com/office/drawing/2010/main" xmlns="">
                  <a:effectLst>
                    <a:outerShdw blurRad="63500" dist="53882" dir="2700000" algn="ctr" rotWithShape="0">
                      <a:srgbClr val="6699FF">
                        <a:alpha val="74998"/>
                      </a:srgb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944194" name="Text Box 66"/>
            <p:cNvSpPr txBox="1">
              <a:spLocks noChangeArrowheads="1"/>
            </p:cNvSpPr>
            <p:nvPr/>
          </p:nvSpPr>
          <p:spPr bwMode="gray">
            <a:xfrm>
              <a:off x="240" y="3536"/>
              <a:ext cx="57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25" tIns="45712" rIns="91425" bIns="45712" anchor="b">
              <a:spAutoFit/>
            </a:bodyPr>
            <a:lstStyle/>
            <a:p>
              <a:pPr algn="ctr" eaLnBrk="0" hangingPunct="0">
                <a:defRPr/>
              </a:pPr>
              <a:r>
                <a:rPr kumimoji="0" lang="en-US" altLang="zh-TW" sz="1200" b="1">
                  <a:latin typeface="Tahoma" charset="0"/>
                  <a:ea typeface="新細明體" charset="0"/>
                </a:rPr>
                <a:t>PIC I/O</a:t>
              </a:r>
            </a:p>
            <a:p>
              <a:pPr algn="ctr" eaLnBrk="0" hangingPunct="0">
                <a:defRPr/>
              </a:pPr>
              <a:r>
                <a:rPr kumimoji="0" lang="en-US" altLang="zh-TW" sz="1200" b="1">
                  <a:latin typeface="Tahoma" charset="0"/>
                  <a:ea typeface="新細明體" charset="0"/>
                </a:rPr>
                <a:t>Manager</a:t>
              </a:r>
            </a:p>
          </p:txBody>
        </p:sp>
      </p:grpSp>
      <p:grpSp>
        <p:nvGrpSpPr>
          <p:cNvPr id="26662" name="Group 67"/>
          <p:cNvGrpSpPr>
            <a:grpSpLocks/>
          </p:cNvGrpSpPr>
          <p:nvPr/>
        </p:nvGrpSpPr>
        <p:grpSpPr bwMode="auto">
          <a:xfrm>
            <a:off x="6781800" y="5638800"/>
            <a:ext cx="914400" cy="458788"/>
            <a:chOff x="240" y="3536"/>
            <a:chExt cx="576" cy="289"/>
          </a:xfrm>
        </p:grpSpPr>
        <p:sp>
          <p:nvSpPr>
            <p:cNvPr id="944196" name="Rectangle 68"/>
            <p:cNvSpPr>
              <a:spLocks noChangeArrowheads="1"/>
            </p:cNvSpPr>
            <p:nvPr/>
          </p:nvSpPr>
          <p:spPr bwMode="gray">
            <a:xfrm>
              <a:off x="288" y="3537"/>
              <a:ext cx="480" cy="288"/>
            </a:xfrm>
            <a:prstGeom prst="rect">
              <a:avLst/>
            </a:prstGeom>
            <a:solidFill>
              <a:schemeClr val="bg1"/>
            </a:solidFill>
            <a:ln w="9525">
              <a:miter lim="800000"/>
              <a:headEnd/>
              <a:tailEnd/>
            </a:ln>
            <a:effectLst/>
            <a:scene3d>
              <a:camera prst="legacyObliqueTopRight">
                <a:rot lat="19499999" lon="0" rev="0"/>
              </a:camera>
              <a:lightRig rig="legacyFlat2" dir="t"/>
            </a:scene3d>
            <a:sp3d extrusionH="100000" prstMaterial="legacyMatte">
              <a:bevelT w="13500" h="13500" prst="angle"/>
              <a:bevelB w="13500" h="13500" prst="angle"/>
              <a:extrusionClr>
                <a:srgbClr val="002FA4"/>
              </a:extrusionClr>
            </a:sp3d>
            <a:extLst>
              <a:ext uri="{AF507438-7753-43e0-B8FC-AC1667EBCBE1}">
                <a14:hiddenEffects xmlns:a14="http://schemas.microsoft.com/office/drawing/2010/main" xmlns="">
                  <a:effectLst>
                    <a:outerShdw blurRad="63500" dist="53882" dir="2700000" algn="ctr" rotWithShape="0">
                      <a:srgbClr val="6699FF">
                        <a:alpha val="74998"/>
                      </a:srgb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944197" name="Text Box 69"/>
            <p:cNvSpPr txBox="1">
              <a:spLocks noChangeArrowheads="1"/>
            </p:cNvSpPr>
            <p:nvPr/>
          </p:nvSpPr>
          <p:spPr bwMode="gray">
            <a:xfrm>
              <a:off x="240" y="3536"/>
              <a:ext cx="57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25" tIns="45712" rIns="91425" bIns="45712" anchor="b">
              <a:spAutoFit/>
            </a:bodyPr>
            <a:lstStyle/>
            <a:p>
              <a:pPr algn="ctr" eaLnBrk="0" hangingPunct="0">
                <a:defRPr/>
              </a:pPr>
              <a:r>
                <a:rPr kumimoji="0" lang="en-US" altLang="zh-TW" sz="1200" b="1">
                  <a:latin typeface="Tahoma" charset="0"/>
                  <a:ea typeface="新細明體" charset="0"/>
                </a:rPr>
                <a:t>PIC I/O</a:t>
              </a:r>
            </a:p>
            <a:p>
              <a:pPr algn="ctr" eaLnBrk="0" hangingPunct="0">
                <a:defRPr/>
              </a:pPr>
              <a:r>
                <a:rPr kumimoji="0" lang="en-US" altLang="zh-TW" sz="1200" b="1">
                  <a:latin typeface="Tahoma" charset="0"/>
                  <a:ea typeface="新細明體" charset="0"/>
                </a:rPr>
                <a:t>Manager</a:t>
              </a:r>
            </a:p>
          </p:txBody>
        </p:sp>
      </p:grpSp>
      <p:grpSp>
        <p:nvGrpSpPr>
          <p:cNvPr id="26663" name="Group 70"/>
          <p:cNvGrpSpPr>
            <a:grpSpLocks/>
          </p:cNvGrpSpPr>
          <p:nvPr/>
        </p:nvGrpSpPr>
        <p:grpSpPr bwMode="auto">
          <a:xfrm>
            <a:off x="7620000" y="5105400"/>
            <a:ext cx="914400" cy="458788"/>
            <a:chOff x="240" y="3536"/>
            <a:chExt cx="576" cy="289"/>
          </a:xfrm>
        </p:grpSpPr>
        <p:sp>
          <p:nvSpPr>
            <p:cNvPr id="944199" name="Rectangle 71"/>
            <p:cNvSpPr>
              <a:spLocks noChangeArrowheads="1"/>
            </p:cNvSpPr>
            <p:nvPr/>
          </p:nvSpPr>
          <p:spPr bwMode="gray">
            <a:xfrm>
              <a:off x="288" y="3537"/>
              <a:ext cx="480" cy="288"/>
            </a:xfrm>
            <a:prstGeom prst="rect">
              <a:avLst/>
            </a:prstGeom>
            <a:solidFill>
              <a:schemeClr val="bg1"/>
            </a:solidFill>
            <a:ln w="9525">
              <a:miter lim="800000"/>
              <a:headEnd/>
              <a:tailEnd/>
            </a:ln>
            <a:effectLst/>
            <a:scene3d>
              <a:camera prst="legacyObliqueTopRight">
                <a:rot lat="19499999" lon="0" rev="0"/>
              </a:camera>
              <a:lightRig rig="legacyFlat2" dir="t"/>
            </a:scene3d>
            <a:sp3d extrusionH="100000" prstMaterial="legacyMatte">
              <a:bevelT w="13500" h="13500" prst="angle"/>
              <a:bevelB w="13500" h="13500" prst="angle"/>
              <a:extrusionClr>
                <a:srgbClr val="002FA4"/>
              </a:extrusionClr>
            </a:sp3d>
            <a:extLst>
              <a:ext uri="{AF507438-7753-43e0-B8FC-AC1667EBCBE1}">
                <a14:hiddenEffects xmlns:a14="http://schemas.microsoft.com/office/drawing/2010/main" xmlns="">
                  <a:effectLst>
                    <a:outerShdw blurRad="63500" dist="53882" dir="2700000" algn="ctr" rotWithShape="0">
                      <a:srgbClr val="6699FF">
                        <a:alpha val="74998"/>
                      </a:srgb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944200" name="Text Box 72"/>
            <p:cNvSpPr txBox="1">
              <a:spLocks noChangeArrowheads="1"/>
            </p:cNvSpPr>
            <p:nvPr/>
          </p:nvSpPr>
          <p:spPr bwMode="gray">
            <a:xfrm>
              <a:off x="240" y="3536"/>
              <a:ext cx="57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25" tIns="45712" rIns="91425" bIns="45712" anchor="b">
              <a:spAutoFit/>
            </a:bodyPr>
            <a:lstStyle/>
            <a:p>
              <a:pPr algn="ctr" eaLnBrk="0" hangingPunct="0">
                <a:defRPr/>
              </a:pPr>
              <a:r>
                <a:rPr kumimoji="0" lang="en-US" altLang="zh-TW" sz="1200" b="1">
                  <a:latin typeface="Tahoma" charset="0"/>
                  <a:ea typeface="新細明體" charset="0"/>
                </a:rPr>
                <a:t>PIC I/O</a:t>
              </a:r>
            </a:p>
            <a:p>
              <a:pPr algn="ctr" eaLnBrk="0" hangingPunct="0">
                <a:defRPr/>
              </a:pPr>
              <a:r>
                <a:rPr kumimoji="0" lang="en-US" altLang="zh-TW" sz="1200" b="1">
                  <a:latin typeface="Tahoma" charset="0"/>
                  <a:ea typeface="新細明體" charset="0"/>
                </a:rPr>
                <a:t>Manager</a:t>
              </a:r>
            </a:p>
          </p:txBody>
        </p:sp>
      </p:grpSp>
      <p:grpSp>
        <p:nvGrpSpPr>
          <p:cNvPr id="26664" name="Group 73"/>
          <p:cNvGrpSpPr>
            <a:grpSpLocks/>
          </p:cNvGrpSpPr>
          <p:nvPr/>
        </p:nvGrpSpPr>
        <p:grpSpPr bwMode="auto">
          <a:xfrm>
            <a:off x="7772400" y="5638800"/>
            <a:ext cx="914400" cy="458788"/>
            <a:chOff x="240" y="3536"/>
            <a:chExt cx="576" cy="289"/>
          </a:xfrm>
        </p:grpSpPr>
        <p:sp>
          <p:nvSpPr>
            <p:cNvPr id="944202" name="Rectangle 74"/>
            <p:cNvSpPr>
              <a:spLocks noChangeArrowheads="1"/>
            </p:cNvSpPr>
            <p:nvPr/>
          </p:nvSpPr>
          <p:spPr bwMode="gray">
            <a:xfrm>
              <a:off x="288" y="3537"/>
              <a:ext cx="480" cy="288"/>
            </a:xfrm>
            <a:prstGeom prst="rect">
              <a:avLst/>
            </a:prstGeom>
            <a:solidFill>
              <a:schemeClr val="bg1"/>
            </a:solidFill>
            <a:ln w="9525">
              <a:miter lim="800000"/>
              <a:headEnd/>
              <a:tailEnd/>
            </a:ln>
            <a:effectLst/>
            <a:scene3d>
              <a:camera prst="legacyObliqueTopRight">
                <a:rot lat="19499999" lon="0" rev="0"/>
              </a:camera>
              <a:lightRig rig="legacyFlat2" dir="t"/>
            </a:scene3d>
            <a:sp3d extrusionH="100000" prstMaterial="legacyMatte">
              <a:bevelT w="13500" h="13500" prst="angle"/>
              <a:bevelB w="13500" h="13500" prst="angle"/>
              <a:extrusionClr>
                <a:srgbClr val="002FA4"/>
              </a:extrusionClr>
            </a:sp3d>
            <a:extLst>
              <a:ext uri="{AF507438-7753-43e0-B8FC-AC1667EBCBE1}">
                <a14:hiddenEffects xmlns:a14="http://schemas.microsoft.com/office/drawing/2010/main" xmlns="">
                  <a:effectLst>
                    <a:outerShdw blurRad="63500" dist="53882" dir="2700000" algn="ctr" rotWithShape="0">
                      <a:srgbClr val="6699FF">
                        <a:alpha val="74998"/>
                      </a:srgb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944203" name="Text Box 75"/>
            <p:cNvSpPr txBox="1">
              <a:spLocks noChangeArrowheads="1"/>
            </p:cNvSpPr>
            <p:nvPr/>
          </p:nvSpPr>
          <p:spPr bwMode="gray">
            <a:xfrm>
              <a:off x="240" y="3536"/>
              <a:ext cx="57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25" tIns="45712" rIns="91425" bIns="45712" anchor="b">
              <a:spAutoFit/>
            </a:bodyPr>
            <a:lstStyle/>
            <a:p>
              <a:pPr algn="ctr" eaLnBrk="0" hangingPunct="0">
                <a:defRPr/>
              </a:pPr>
              <a:r>
                <a:rPr kumimoji="0" lang="en-US" altLang="zh-TW" sz="1200" b="1">
                  <a:latin typeface="Tahoma" charset="0"/>
                  <a:ea typeface="新細明體" charset="0"/>
                </a:rPr>
                <a:t>PIC I/O</a:t>
              </a:r>
            </a:p>
            <a:p>
              <a:pPr algn="ctr" eaLnBrk="0" hangingPunct="0">
                <a:defRPr/>
              </a:pPr>
              <a:r>
                <a:rPr kumimoji="0" lang="en-US" altLang="zh-TW" sz="1200" b="1">
                  <a:latin typeface="Tahoma" charset="0"/>
                  <a:ea typeface="新細明體" charset="0"/>
                </a:rPr>
                <a:t>Manager</a:t>
              </a:r>
            </a:p>
          </p:txBody>
        </p:sp>
      </p:grpSp>
      <p:sp>
        <p:nvSpPr>
          <p:cNvPr id="944204" name="Oval 76"/>
          <p:cNvSpPr>
            <a:spLocks noChangeArrowheads="1"/>
          </p:cNvSpPr>
          <p:nvPr/>
        </p:nvSpPr>
        <p:spPr bwMode="gray">
          <a:xfrm>
            <a:off x="5076825" y="5562600"/>
            <a:ext cx="152400" cy="1524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944205" name="Oval 77"/>
          <p:cNvSpPr>
            <a:spLocks noChangeArrowheads="1"/>
          </p:cNvSpPr>
          <p:nvPr/>
        </p:nvSpPr>
        <p:spPr bwMode="gray">
          <a:xfrm>
            <a:off x="5457825" y="5562600"/>
            <a:ext cx="152400" cy="1524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944206" name="Oval 78"/>
          <p:cNvSpPr>
            <a:spLocks noChangeArrowheads="1"/>
          </p:cNvSpPr>
          <p:nvPr/>
        </p:nvSpPr>
        <p:spPr bwMode="gray">
          <a:xfrm>
            <a:off x="5838825" y="5562600"/>
            <a:ext cx="152400" cy="1524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944207" name="Text Box 79"/>
          <p:cNvSpPr txBox="1">
            <a:spLocks noChangeArrowheads="1"/>
          </p:cNvSpPr>
          <p:nvPr/>
        </p:nvSpPr>
        <p:spPr bwMode="gray">
          <a:xfrm>
            <a:off x="1055688" y="4181475"/>
            <a:ext cx="62071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nchor="b">
            <a:spAutoFit/>
          </a:bodyPr>
          <a:lstStyle/>
          <a:p>
            <a:pPr algn="ctr" eaLnBrk="0" hangingPunct="0">
              <a:defRPr/>
            </a:pPr>
            <a:r>
              <a:rPr kumimoji="0" lang="en-US" altLang="zh-TW" b="1">
                <a:latin typeface="Tahoma" charset="0"/>
                <a:ea typeface="新細明體" charset="0"/>
              </a:rPr>
              <a:t>FPC</a:t>
            </a:r>
          </a:p>
        </p:txBody>
      </p:sp>
      <p:sp>
        <p:nvSpPr>
          <p:cNvPr id="944208" name="Text Box 80"/>
          <p:cNvSpPr txBox="1">
            <a:spLocks noChangeArrowheads="1"/>
          </p:cNvSpPr>
          <p:nvPr/>
        </p:nvSpPr>
        <p:spPr bwMode="gray">
          <a:xfrm>
            <a:off x="1008063" y="5365750"/>
            <a:ext cx="71596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nchor="b">
            <a:spAutoFit/>
          </a:bodyPr>
          <a:lstStyle/>
          <a:p>
            <a:pPr algn="ctr" eaLnBrk="0" hangingPunct="0">
              <a:defRPr/>
            </a:pPr>
            <a:r>
              <a:rPr kumimoji="0" lang="en-US" altLang="zh-TW" b="1">
                <a:latin typeface="Tahoma" charset="0"/>
                <a:ea typeface="新細明體" charset="0"/>
              </a:rPr>
              <a:t>PICs</a:t>
            </a:r>
          </a:p>
        </p:txBody>
      </p:sp>
      <p:grpSp>
        <p:nvGrpSpPr>
          <p:cNvPr id="26670" name="Group 81"/>
          <p:cNvGrpSpPr>
            <a:grpSpLocks/>
          </p:cNvGrpSpPr>
          <p:nvPr/>
        </p:nvGrpSpPr>
        <p:grpSpPr bwMode="auto">
          <a:xfrm>
            <a:off x="4038600" y="4191000"/>
            <a:ext cx="381000" cy="685800"/>
            <a:chOff x="3427" y="3519"/>
            <a:chExt cx="240" cy="432"/>
          </a:xfrm>
        </p:grpSpPr>
        <p:sp>
          <p:nvSpPr>
            <p:cNvPr id="944210" name="Rectangle 82"/>
            <p:cNvSpPr>
              <a:spLocks noChangeArrowheads="1"/>
            </p:cNvSpPr>
            <p:nvPr/>
          </p:nvSpPr>
          <p:spPr bwMode="gray">
            <a:xfrm>
              <a:off x="3427" y="3519"/>
              <a:ext cx="240" cy="432"/>
            </a:xfrm>
            <a:prstGeom prst="rect">
              <a:avLst/>
            </a:prstGeom>
            <a:solidFill>
              <a:schemeClr val="bg1"/>
            </a:solidFill>
            <a:ln w="9525">
              <a:miter lim="800000"/>
              <a:headEnd/>
              <a:tailEnd/>
            </a:ln>
            <a:effectLst/>
            <a:scene3d>
              <a:camera prst="legacyObliqueTopRight">
                <a:rot lat="19499999" lon="0" rev="0"/>
              </a:camera>
              <a:lightRig rig="legacyFlat2" dir="t"/>
            </a:scene3d>
            <a:sp3d extrusionH="100000" prstMaterial="legacyMatte">
              <a:bevelT w="13500" h="13500" prst="angle"/>
              <a:bevelB w="13500" h="13500" prst="angle"/>
              <a:extrusionClr>
                <a:srgbClr val="002FA4"/>
              </a:extrusionClr>
            </a:sp3d>
            <a:extLst>
              <a:ext uri="{AF507438-7753-43e0-B8FC-AC1667EBCBE1}">
                <a14:hiddenEffects xmlns:a14="http://schemas.microsoft.com/office/drawing/2010/main" xmlns="">
                  <a:effectLst>
                    <a:outerShdw blurRad="63500" dist="53882" dir="2700000" algn="ctr" rotWithShape="0">
                      <a:srgbClr val="6699FF">
                        <a:alpha val="74998"/>
                      </a:srgb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944211" name="Text Box 83"/>
            <p:cNvSpPr txBox="1">
              <a:spLocks noChangeArrowheads="1"/>
            </p:cNvSpPr>
            <p:nvPr/>
          </p:nvSpPr>
          <p:spPr bwMode="gray">
            <a:xfrm rot="688325">
              <a:off x="3452" y="3534"/>
              <a:ext cx="192"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25" tIns="45712" rIns="91425" bIns="45712" anchor="b">
              <a:spAutoFit/>
            </a:bodyPr>
            <a:lstStyle/>
            <a:p>
              <a:pPr algn="ctr" eaLnBrk="0" hangingPunct="0"/>
              <a:r>
                <a:rPr kumimoji="0" lang="en-US" altLang="zh-TW" sz="1200" b="1">
                  <a:latin typeface="Tahoma" pitchFamily="34" charset="0"/>
                </a:rPr>
                <a:t>M</a:t>
              </a:r>
            </a:p>
            <a:p>
              <a:pPr algn="ctr" eaLnBrk="0" hangingPunct="0"/>
              <a:r>
                <a:rPr kumimoji="0" lang="en-US" altLang="zh-TW" sz="1200" b="1">
                  <a:latin typeface="Tahoma" pitchFamily="34" charset="0"/>
                </a:rPr>
                <a:t>E</a:t>
              </a:r>
            </a:p>
            <a:p>
              <a:pPr algn="ctr" eaLnBrk="0" hangingPunct="0"/>
              <a:r>
                <a:rPr kumimoji="0" lang="en-US" altLang="zh-TW" sz="1200" b="1">
                  <a:latin typeface="Tahoma" pitchFamily="34" charset="0"/>
                </a:rPr>
                <a:t>M</a:t>
              </a:r>
            </a:p>
          </p:txBody>
        </p:sp>
      </p:grpSp>
      <p:sp>
        <p:nvSpPr>
          <p:cNvPr id="944212" name="Text Box 84"/>
          <p:cNvSpPr txBox="1">
            <a:spLocks noChangeArrowheads="1"/>
          </p:cNvSpPr>
          <p:nvPr/>
        </p:nvSpPr>
        <p:spPr bwMode="gray">
          <a:xfrm>
            <a:off x="612775" y="1828800"/>
            <a:ext cx="1519238"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b="1">
                <a:latin typeface="Tahoma" charset="0"/>
                <a:ea typeface="新細明體" charset="0"/>
              </a:rPr>
              <a:t>PFE System</a:t>
            </a:r>
          </a:p>
          <a:p>
            <a:pPr algn="ctr" eaLnBrk="0" hangingPunct="0">
              <a:defRPr/>
            </a:pPr>
            <a:r>
              <a:rPr kumimoji="0" lang="en-US" altLang="zh-TW" b="1">
                <a:latin typeface="Tahoma" charset="0"/>
                <a:ea typeface="新細明體" charset="0"/>
              </a:rPr>
              <a:t>Controller</a:t>
            </a:r>
          </a:p>
          <a:p>
            <a:pPr algn="ctr" eaLnBrk="0" hangingPunct="0">
              <a:defRPr/>
            </a:pPr>
            <a:r>
              <a:rPr kumimoji="0" lang="en-US" altLang="zh-TW" b="1">
                <a:latin typeface="Tahoma" charset="0"/>
                <a:ea typeface="新細明體" charset="0"/>
              </a:rPr>
              <a:t>(SSB, SFM,</a:t>
            </a:r>
          </a:p>
          <a:p>
            <a:pPr algn="ctr" eaLnBrk="0" hangingPunct="0">
              <a:defRPr/>
            </a:pPr>
            <a:r>
              <a:rPr kumimoji="0" lang="en-US" altLang="zh-TW" b="1">
                <a:latin typeface="Tahoma" charset="0"/>
                <a:ea typeface="新細明體" charset="0"/>
              </a:rPr>
              <a:t>etc.)</a:t>
            </a:r>
          </a:p>
        </p:txBody>
      </p:sp>
    </p:spTree>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9058" name="Rectangle 2"/>
          <p:cNvSpPr>
            <a:spLocks noGrp="1" noChangeArrowheads="1"/>
          </p:cNvSpPr>
          <p:nvPr>
            <p:ph type="title"/>
          </p:nvPr>
        </p:nvSpPr>
        <p:spPr/>
        <p:txBody>
          <a:bodyPr/>
          <a:lstStyle/>
          <a:p>
            <a:pPr>
              <a:defRPr/>
            </a:pPr>
            <a:r>
              <a:rPr lang="en-US" altLang="zh-TW" smtClean="0">
                <a:cs typeface="Arial" charset="0"/>
              </a:rPr>
              <a:t>OSPF Neighbors vs. Adjacencies</a:t>
            </a:r>
            <a:r>
              <a:rPr lang="en-US" altLang="zh-TW" smtClean="0">
                <a:cs typeface="Times New Roman" charset="0"/>
              </a:rPr>
              <a:t> </a:t>
            </a:r>
          </a:p>
        </p:txBody>
      </p:sp>
      <p:sp>
        <p:nvSpPr>
          <p:cNvPr id="1709059" name="Rectangle 3"/>
          <p:cNvSpPr>
            <a:spLocks noGrp="1" noChangeArrowheads="1"/>
          </p:cNvSpPr>
          <p:nvPr>
            <p:ph type="body" idx="1"/>
          </p:nvPr>
        </p:nvSpPr>
        <p:spPr>
          <a:xfrm>
            <a:off x="665163" y="1358900"/>
            <a:ext cx="8083550" cy="4953000"/>
          </a:xfrm>
        </p:spPr>
        <p:txBody>
          <a:bodyPr/>
          <a:lstStyle/>
          <a:p>
            <a:pPr marL="342900" indent="-342900">
              <a:buFont typeface="Wingdings" pitchFamily="2" charset="2"/>
              <a:buNone/>
            </a:pPr>
            <a:r>
              <a:rPr lang="en-US" altLang="zh-TW" sz="1600" b="0" smtClean="0">
                <a:latin typeface="Courier New" pitchFamily="49" charset="0"/>
                <a:cs typeface="Courier New" pitchFamily="49" charset="0"/>
              </a:rPr>
              <a:t>user@host&gt; </a:t>
            </a:r>
            <a:r>
              <a:rPr lang="en-US" altLang="zh-TW" sz="1600" smtClean="0">
                <a:latin typeface="Courier New" pitchFamily="49" charset="0"/>
              </a:rPr>
              <a:t>show ospf neighbor extensive</a:t>
            </a:r>
            <a:endParaRPr lang="en-US" altLang="zh-TW" sz="1600" b="0" smtClean="0">
              <a:latin typeface="Courier New" pitchFamily="49" charset="0"/>
            </a:endParaRPr>
          </a:p>
          <a:p>
            <a:pPr marL="342900" indent="-342900">
              <a:buFont typeface="Wingdings" pitchFamily="2" charset="2"/>
              <a:buNone/>
            </a:pPr>
            <a:r>
              <a:rPr lang="en-US" altLang="zh-TW" sz="1600" b="0" smtClean="0">
                <a:latin typeface="Courier New" pitchFamily="49" charset="0"/>
                <a:cs typeface="Courier New" pitchFamily="49" charset="0"/>
              </a:rPr>
              <a:t>	Address	Intf	       State	ID	      Pri	Dead</a:t>
            </a:r>
            <a:endParaRPr lang="en-US" altLang="zh-TW" sz="1600" b="0" smtClean="0">
              <a:latin typeface="Courier New" pitchFamily="49" charset="0"/>
            </a:endParaRPr>
          </a:p>
          <a:p>
            <a:pPr marL="342900" indent="-342900">
              <a:buFont typeface="Wingdings" pitchFamily="2" charset="2"/>
              <a:buNone/>
            </a:pPr>
            <a:r>
              <a:rPr lang="en-US" altLang="zh-TW" sz="1600" b="0" smtClean="0">
                <a:latin typeface="Courier New" pitchFamily="49" charset="0"/>
                <a:cs typeface="Courier New" pitchFamily="49" charset="0"/>
              </a:rPr>
              <a:t>l72.16.30.254	ge‑0/0/0.0	</a:t>
            </a:r>
            <a:r>
              <a:rPr lang="en-US" altLang="zh-TW" sz="1600" smtClean="0">
                <a:latin typeface="Courier New" pitchFamily="49" charset="0"/>
                <a:cs typeface="Courier New" pitchFamily="49" charset="0"/>
              </a:rPr>
              <a:t>Full</a:t>
            </a:r>
            <a:r>
              <a:rPr lang="en-US" altLang="zh-TW" sz="1600" b="0" smtClean="0">
                <a:latin typeface="Courier New" pitchFamily="49" charset="0"/>
                <a:cs typeface="Courier New" pitchFamily="49" charset="0"/>
              </a:rPr>
              <a:t>	10.250.240.8	12	30</a:t>
            </a:r>
            <a:endParaRPr lang="en-US" altLang="zh-TW" sz="1600" b="0" smtClean="0">
              <a:latin typeface="Courier New" pitchFamily="49" charset="0"/>
            </a:endParaRPr>
          </a:p>
          <a:p>
            <a:pPr marL="342900" indent="-342900">
              <a:buFont typeface="Wingdings" pitchFamily="2" charset="2"/>
              <a:buNone/>
            </a:pPr>
            <a:r>
              <a:rPr lang="en-US" altLang="zh-TW" sz="1600" b="0" smtClean="0">
                <a:latin typeface="Courier New" pitchFamily="49" charset="0"/>
                <a:cs typeface="Courier New" pitchFamily="49" charset="0"/>
              </a:rPr>
              <a:t> area 0.0.0.5, opt 0x42, DR 172.16.30.254, BDR 172.16.30.253</a:t>
            </a:r>
            <a:endParaRPr lang="en-US" altLang="zh-TW" sz="1600" b="0" smtClean="0">
              <a:latin typeface="Courier New" pitchFamily="49" charset="0"/>
            </a:endParaRPr>
          </a:p>
          <a:p>
            <a:pPr marL="342900" indent="-342900">
              <a:buFont typeface="Wingdings" pitchFamily="2" charset="2"/>
              <a:buNone/>
            </a:pPr>
            <a:r>
              <a:rPr lang="en-US" altLang="zh-TW" sz="1600" b="0" smtClean="0">
                <a:latin typeface="Courier New" pitchFamily="49" charset="0"/>
                <a:cs typeface="Courier New" pitchFamily="49" charset="0"/>
              </a:rPr>
              <a:t> Up 00:10:50, adjacent 00:10:50 </a:t>
            </a:r>
            <a:endParaRPr lang="en-US" altLang="zh-TW" sz="1600" b="0" smtClean="0">
              <a:latin typeface="Courier New" pitchFamily="49" charset="0"/>
            </a:endParaRPr>
          </a:p>
          <a:p>
            <a:pPr marL="342900" indent="-342900">
              <a:buFont typeface="Wingdings" pitchFamily="2" charset="2"/>
              <a:buNone/>
            </a:pPr>
            <a:r>
              <a:rPr lang="en-US" altLang="zh-TW" sz="1600" b="0" smtClean="0">
                <a:latin typeface="Courier New" pitchFamily="49" charset="0"/>
                <a:cs typeface="Courier New" pitchFamily="49" charset="0"/>
              </a:rPr>
              <a:t> </a:t>
            </a:r>
            <a:endParaRPr lang="en-US" altLang="zh-TW" sz="1600" b="0" smtClean="0">
              <a:latin typeface="Courier New" pitchFamily="49" charset="0"/>
            </a:endParaRPr>
          </a:p>
          <a:p>
            <a:pPr marL="342900" indent="-342900">
              <a:buFont typeface="Wingdings" pitchFamily="2" charset="2"/>
              <a:buNone/>
            </a:pPr>
            <a:r>
              <a:rPr lang="en-US" altLang="zh-TW" sz="1600" b="0" smtClean="0">
                <a:latin typeface="Courier New" pitchFamily="49" charset="0"/>
                <a:cs typeface="Courier New" pitchFamily="49" charset="0"/>
              </a:rPr>
              <a:t>172.16.30.253	qe‑0/0/0.0	</a:t>
            </a:r>
            <a:r>
              <a:rPr lang="en-US" altLang="zh-TW" sz="1600" smtClean="0">
                <a:latin typeface="Courier New" pitchFamily="49" charset="0"/>
                <a:cs typeface="Courier New" pitchFamily="49" charset="0"/>
              </a:rPr>
              <a:t>Full</a:t>
            </a:r>
            <a:r>
              <a:rPr lang="en-US" altLang="zh-TW" sz="1600" b="0" smtClean="0">
                <a:latin typeface="Courier New" pitchFamily="49" charset="0"/>
                <a:cs typeface="Courier New" pitchFamily="49" charset="0"/>
              </a:rPr>
              <a:t>	10.250.240.35	128	30</a:t>
            </a:r>
            <a:endParaRPr lang="en-US" altLang="zh-TW" sz="1600" b="0" smtClean="0">
              <a:latin typeface="Courier New" pitchFamily="49" charset="0"/>
            </a:endParaRPr>
          </a:p>
          <a:p>
            <a:pPr marL="342900" indent="-342900">
              <a:buFont typeface="Wingdings" pitchFamily="2" charset="2"/>
              <a:buNone/>
            </a:pPr>
            <a:r>
              <a:rPr lang="en-US" altLang="zh-TW" sz="1600" b="0" smtClean="0">
                <a:latin typeface="Courier New" pitchFamily="49" charset="0"/>
                <a:cs typeface="Courier New" pitchFamily="49" charset="0"/>
              </a:rPr>
              <a:t> area 0.0.0.5, opt 0x42, DR 172.16.30.254, BDR 172.16.30.253</a:t>
            </a:r>
            <a:endParaRPr lang="en-US" altLang="zh-TW" sz="1600" b="0" smtClean="0">
              <a:latin typeface="Courier New" pitchFamily="49" charset="0"/>
            </a:endParaRPr>
          </a:p>
          <a:p>
            <a:pPr marL="342900" indent="-342900">
              <a:buFont typeface="Wingdings" pitchFamily="2" charset="2"/>
              <a:buNone/>
            </a:pPr>
            <a:r>
              <a:rPr lang="en-US" altLang="zh-TW" sz="1600" b="0" smtClean="0">
                <a:latin typeface="Courier New" pitchFamily="49" charset="0"/>
                <a:cs typeface="Courier New" pitchFamily="49" charset="0"/>
              </a:rPr>
              <a:t> Up 00:10:50, adjacent 00:10:52</a:t>
            </a:r>
            <a:endParaRPr lang="en-US" altLang="zh-TW" sz="1600" b="0" smtClean="0">
              <a:latin typeface="Courier New" pitchFamily="49" charset="0"/>
            </a:endParaRPr>
          </a:p>
          <a:p>
            <a:pPr marL="342900" indent="-342900">
              <a:buFont typeface="Wingdings" pitchFamily="2" charset="2"/>
              <a:buNone/>
            </a:pPr>
            <a:r>
              <a:rPr lang="en-US" altLang="zh-TW" sz="1600" b="0" smtClean="0">
                <a:latin typeface="Courier New" pitchFamily="49" charset="0"/>
                <a:cs typeface="Courier New" pitchFamily="49" charset="0"/>
              </a:rPr>
              <a:t> </a:t>
            </a:r>
            <a:endParaRPr lang="en-US" altLang="zh-TW" sz="1600" b="0" smtClean="0">
              <a:latin typeface="Courier New" pitchFamily="49" charset="0"/>
            </a:endParaRPr>
          </a:p>
          <a:p>
            <a:pPr marL="342900" indent="-342900">
              <a:buFont typeface="Wingdings" pitchFamily="2" charset="2"/>
              <a:buNone/>
            </a:pPr>
            <a:r>
              <a:rPr lang="en-US" altLang="zh-TW" sz="1600" b="0" smtClean="0">
                <a:latin typeface="Courier New" pitchFamily="49" charset="0"/>
                <a:cs typeface="Courier New" pitchFamily="49" charset="0"/>
              </a:rPr>
              <a:t>172.16.30.252	ge‑0/0/0.0	</a:t>
            </a:r>
            <a:r>
              <a:rPr lang="en-US" altLang="zh-TW" sz="1600" smtClean="0">
                <a:latin typeface="Courier New" pitchFamily="49" charset="0"/>
                <a:cs typeface="Courier New" pitchFamily="49" charset="0"/>
              </a:rPr>
              <a:t>2Way</a:t>
            </a:r>
            <a:r>
              <a:rPr lang="en-US" altLang="zh-TW" sz="1600" b="0" smtClean="0">
                <a:latin typeface="Courier New" pitchFamily="49" charset="0"/>
                <a:cs typeface="Courier New" pitchFamily="49" charset="0"/>
              </a:rPr>
              <a:t>	10.250.240.32	64	38</a:t>
            </a:r>
            <a:endParaRPr lang="en-US" altLang="zh-TW" sz="1600" b="0" smtClean="0">
              <a:latin typeface="Courier New" pitchFamily="49" charset="0"/>
            </a:endParaRPr>
          </a:p>
          <a:p>
            <a:pPr marL="342900" indent="-342900">
              <a:buFont typeface="Wingdings" pitchFamily="2" charset="2"/>
              <a:buNone/>
            </a:pPr>
            <a:r>
              <a:rPr lang="en-US" altLang="zh-TW" sz="1600" b="0" smtClean="0">
                <a:latin typeface="Courier New" pitchFamily="49" charset="0"/>
                <a:cs typeface="Courier New" pitchFamily="49" charset="0"/>
              </a:rPr>
              <a:t> area 0.0.0.5, opt 0x42, DR 172.16.30.254, BDR 172.16.30.253</a:t>
            </a:r>
            <a:endParaRPr lang="en-US" altLang="zh-TW" sz="1600" b="0" smtClean="0">
              <a:latin typeface="Courier New" pitchFamily="49" charset="0"/>
            </a:endParaRPr>
          </a:p>
          <a:p>
            <a:pPr marL="342900" indent="-342900">
              <a:buFont typeface="Wingdings" pitchFamily="2" charset="2"/>
              <a:buNone/>
            </a:pPr>
            <a:r>
              <a:rPr lang="en-US" altLang="zh-TW" sz="1600" b="0" smtClean="0">
                <a:latin typeface="Courier New" pitchFamily="49" charset="0"/>
                <a:cs typeface="Courier New" pitchFamily="49" charset="0"/>
              </a:rPr>
              <a:t> Up 00:08:10</a:t>
            </a:r>
          </a:p>
        </p:txBody>
      </p:sp>
    </p:spTree>
  </p:cSld>
  <p:clrMapOvr>
    <a:masterClrMapping/>
  </p:clrMapOvr>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1106" name="Rectangle 2"/>
          <p:cNvSpPr>
            <a:spLocks noGrp="1" noChangeArrowheads="1"/>
          </p:cNvSpPr>
          <p:nvPr>
            <p:ph type="title"/>
          </p:nvPr>
        </p:nvSpPr>
        <p:spPr/>
        <p:txBody>
          <a:bodyPr/>
          <a:lstStyle/>
          <a:p>
            <a:r>
              <a:rPr lang="en-US" altLang="zh-TW" smtClean="0">
                <a:cs typeface="Arial" pitchFamily="34" charset="0"/>
              </a:rPr>
              <a:t>OSPF Packet Types</a:t>
            </a:r>
            <a:endParaRPr lang="en-US" altLang="zh-TW" smtClean="0">
              <a:cs typeface="Times New Roman" pitchFamily="18" charset="0"/>
            </a:endParaRPr>
          </a:p>
        </p:txBody>
      </p:sp>
      <p:sp>
        <p:nvSpPr>
          <p:cNvPr id="1711107" name="Rectangle 3"/>
          <p:cNvSpPr>
            <a:spLocks noGrp="1" noChangeArrowheads="1"/>
          </p:cNvSpPr>
          <p:nvPr>
            <p:ph type="body" idx="1"/>
          </p:nvPr>
        </p:nvSpPr>
        <p:spPr>
          <a:xfrm>
            <a:off x="690563" y="1366838"/>
            <a:ext cx="7302500" cy="4343400"/>
          </a:xfrm>
        </p:spPr>
        <p:txBody>
          <a:bodyPr/>
          <a:lstStyle/>
          <a:p>
            <a:pPr marL="342900" indent="-342900"/>
            <a:r>
              <a:rPr lang="en-US" altLang="zh-TW" sz="2000" smtClean="0">
                <a:cs typeface="Arial" pitchFamily="34" charset="0"/>
              </a:rPr>
              <a:t>OSPF systems send five types of packets:</a:t>
            </a:r>
            <a:endParaRPr lang="en-US" altLang="zh-TW" sz="2000" smtClean="0"/>
          </a:p>
          <a:p>
            <a:pPr marL="742950" lvl="1" indent="-285750"/>
            <a:r>
              <a:rPr lang="en-US" altLang="zh-TW" sz="1800" smtClean="0">
                <a:cs typeface="Arial" pitchFamily="34" charset="0"/>
              </a:rPr>
              <a:t>Hello packets (Type 1) </a:t>
            </a:r>
          </a:p>
          <a:p>
            <a:pPr marL="742950" lvl="1" indent="-285750"/>
            <a:r>
              <a:rPr lang="en-US" altLang="zh-TW" sz="1800" smtClean="0">
                <a:cs typeface="Arial" pitchFamily="34" charset="0"/>
              </a:rPr>
              <a:t>Database description packets (Type 2) </a:t>
            </a:r>
          </a:p>
          <a:p>
            <a:pPr marL="742950" lvl="1" indent="-285750"/>
            <a:r>
              <a:rPr lang="en-US" altLang="zh-TW" sz="1800" smtClean="0">
                <a:cs typeface="Arial" pitchFamily="34" charset="0"/>
              </a:rPr>
              <a:t>Link‑state request packets (Type 3) </a:t>
            </a:r>
          </a:p>
          <a:p>
            <a:pPr marL="742950" lvl="1" indent="-285750"/>
            <a:r>
              <a:rPr lang="en-US" altLang="zh-TW" sz="1800" smtClean="0">
                <a:cs typeface="Arial" pitchFamily="34" charset="0"/>
              </a:rPr>
              <a:t>Link‑state update packets (Type 4) </a:t>
            </a:r>
          </a:p>
          <a:p>
            <a:pPr marL="742950" lvl="1" indent="-285750"/>
            <a:r>
              <a:rPr lang="en-US" altLang="zh-TW" sz="1800" smtClean="0">
                <a:cs typeface="Arial" pitchFamily="34" charset="0"/>
              </a:rPr>
              <a:t>Link‑state acknowledgment packets (Type 5)</a:t>
            </a:r>
          </a:p>
          <a:p>
            <a:pPr marL="342900" indent="-342900"/>
            <a:r>
              <a:rPr lang="en-US" altLang="zh-TW" sz="2000" smtClean="0">
                <a:cs typeface="Arial" pitchFamily="34" charset="0"/>
              </a:rPr>
              <a:t>Link‑state advertisements are reliably flooded via:</a:t>
            </a:r>
            <a:endParaRPr lang="en-US" altLang="zh-TW" sz="2000" smtClean="0">
              <a:cs typeface="Times New Roman" pitchFamily="18" charset="0"/>
            </a:endParaRPr>
          </a:p>
          <a:p>
            <a:pPr marL="742950" lvl="1" indent="-285750"/>
            <a:r>
              <a:rPr lang="en-US" altLang="zh-TW" sz="1800" smtClean="0">
                <a:cs typeface="Arial" pitchFamily="34" charset="0"/>
              </a:rPr>
              <a:t>Link‑state requests </a:t>
            </a:r>
          </a:p>
          <a:p>
            <a:pPr marL="742950" lvl="1" indent="-285750"/>
            <a:r>
              <a:rPr lang="en-US" altLang="zh-TW" sz="1800" smtClean="0">
                <a:cs typeface="Arial" pitchFamily="34" charset="0"/>
              </a:rPr>
              <a:t>Link‑state updates </a:t>
            </a:r>
          </a:p>
          <a:p>
            <a:pPr marL="742950" lvl="1" indent="-285750"/>
            <a:r>
              <a:rPr lang="en-US" altLang="zh-TW" sz="1800" smtClean="0">
                <a:cs typeface="Arial" pitchFamily="34" charset="0"/>
              </a:rPr>
              <a:t>Link‑state acknowledgments</a:t>
            </a:r>
            <a:endParaRPr lang="en-US" altLang="zh-TW" sz="1800" smtClean="0">
              <a:cs typeface="Times New Roman" pitchFamily="18" charset="0"/>
            </a:endParaRPr>
          </a:p>
          <a:p>
            <a:pPr marL="342900" indent="-342900"/>
            <a:endParaRPr lang="zh-TW" altLang="en-US" sz="1800" smtClean="0">
              <a:cs typeface="Arial" pitchFamily="34" charset="0"/>
            </a:endParaRPr>
          </a:p>
        </p:txBody>
      </p:sp>
    </p:spTree>
  </p:cSld>
  <p:clrMapOvr>
    <a:masterClrMapping/>
  </p:clrMapOvr>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3154" name="Rectangle 2"/>
          <p:cNvSpPr>
            <a:spLocks noGrp="1" noChangeArrowheads="1"/>
          </p:cNvSpPr>
          <p:nvPr>
            <p:ph type="title"/>
          </p:nvPr>
        </p:nvSpPr>
        <p:spPr/>
        <p:txBody>
          <a:bodyPr/>
          <a:lstStyle/>
          <a:p>
            <a:r>
              <a:rPr lang="en-US" altLang="zh-TW" smtClean="0">
                <a:cs typeface="Arial" pitchFamily="34" charset="0"/>
              </a:rPr>
              <a:t>OSPF Hello Packets</a:t>
            </a:r>
            <a:endParaRPr lang="en-US" altLang="zh-TW" smtClean="0">
              <a:cs typeface="Times New Roman" pitchFamily="18" charset="0"/>
            </a:endParaRPr>
          </a:p>
        </p:txBody>
      </p:sp>
      <p:sp>
        <p:nvSpPr>
          <p:cNvPr id="1713155" name="Rectangle 3"/>
          <p:cNvSpPr>
            <a:spLocks noGrp="1" noChangeArrowheads="1"/>
          </p:cNvSpPr>
          <p:nvPr>
            <p:ph type="body" idx="1"/>
          </p:nvPr>
        </p:nvSpPr>
        <p:spPr>
          <a:xfrm>
            <a:off x="777875" y="1243013"/>
            <a:ext cx="7780338" cy="4953000"/>
          </a:xfrm>
        </p:spPr>
        <p:txBody>
          <a:bodyPr/>
          <a:lstStyle/>
          <a:p>
            <a:pPr marL="342900" indent="-342900"/>
            <a:r>
              <a:rPr lang="en-US" altLang="zh-TW" sz="2000" smtClean="0">
                <a:cs typeface="Arial" pitchFamily="34" charset="0"/>
              </a:rPr>
              <a:t>Routers periodically send multicast Hello packets out all OSPF interfaces, to establish and maintain neighbor relationships</a:t>
            </a:r>
            <a:endParaRPr lang="en-US" altLang="zh-TW" sz="2000" smtClean="0"/>
          </a:p>
          <a:p>
            <a:pPr marL="342900" indent="-342900"/>
            <a:r>
              <a:rPr lang="en-US" altLang="zh-TW" sz="2000" smtClean="0">
                <a:cs typeface="Arial" pitchFamily="34" charset="0"/>
              </a:rPr>
              <a:t>Sent to 224.0.0.5 ‑ All OSPF Routers</a:t>
            </a:r>
            <a:endParaRPr lang="en-US" altLang="zh-TW" sz="2000" smtClean="0"/>
          </a:p>
          <a:p>
            <a:pPr marL="342900" indent="-342900"/>
            <a:r>
              <a:rPr lang="en-US" altLang="zh-TW" sz="2000" smtClean="0">
                <a:cs typeface="Arial" pitchFamily="34" charset="0"/>
              </a:rPr>
              <a:t>Hello packets consist of the OSPF header plus: </a:t>
            </a:r>
          </a:p>
          <a:p>
            <a:pPr marL="742950" lvl="1" indent="-285750"/>
            <a:r>
              <a:rPr lang="en-US" altLang="zh-TW" sz="1800" smtClean="0">
                <a:cs typeface="Arial" pitchFamily="34" charset="0"/>
              </a:rPr>
              <a:t>Network mask </a:t>
            </a:r>
          </a:p>
          <a:p>
            <a:pPr marL="742950" lvl="1" indent="-285750"/>
            <a:r>
              <a:rPr lang="en-US" altLang="zh-TW" sz="1800" smtClean="0">
                <a:cs typeface="Arial" pitchFamily="34" charset="0"/>
              </a:rPr>
              <a:t>Hello interval </a:t>
            </a:r>
          </a:p>
          <a:p>
            <a:pPr marL="742950" lvl="1" indent="-285750"/>
            <a:r>
              <a:rPr lang="en-US" altLang="zh-TW" sz="1800" smtClean="0">
                <a:cs typeface="Arial" pitchFamily="34" charset="0"/>
              </a:rPr>
              <a:t>Options </a:t>
            </a:r>
          </a:p>
          <a:p>
            <a:pPr marL="742950" lvl="1" indent="-285750"/>
            <a:r>
              <a:rPr lang="en-US" altLang="zh-TW" sz="1800" smtClean="0">
                <a:cs typeface="Arial" pitchFamily="34" charset="0"/>
              </a:rPr>
              <a:t>Router priority </a:t>
            </a:r>
          </a:p>
          <a:p>
            <a:pPr marL="742950" lvl="1" indent="-285750"/>
            <a:r>
              <a:rPr lang="en-US" altLang="zh-TW" sz="1800" smtClean="0">
                <a:cs typeface="Arial" pitchFamily="34" charset="0"/>
              </a:rPr>
              <a:t>Router dead interval </a:t>
            </a:r>
          </a:p>
          <a:p>
            <a:pPr marL="742950" lvl="1" indent="-285750"/>
            <a:r>
              <a:rPr lang="en-US" altLang="zh-TW" sz="1800" smtClean="0">
                <a:cs typeface="Arial" pitchFamily="34" charset="0"/>
              </a:rPr>
              <a:t>Designated router </a:t>
            </a:r>
          </a:p>
          <a:p>
            <a:pPr marL="742950" lvl="1" indent="-285750"/>
            <a:r>
              <a:rPr lang="en-US" altLang="zh-TW" sz="1800" smtClean="0">
                <a:cs typeface="Arial" pitchFamily="34" charset="0"/>
              </a:rPr>
              <a:t>Backup designated router </a:t>
            </a:r>
          </a:p>
          <a:p>
            <a:pPr marL="742950" lvl="1" indent="-285750"/>
            <a:r>
              <a:rPr lang="en-US" altLang="zh-TW" sz="1800" smtClean="0">
                <a:cs typeface="Arial" pitchFamily="34" charset="0"/>
              </a:rPr>
              <a:t>Neighbor</a:t>
            </a:r>
          </a:p>
        </p:txBody>
      </p:sp>
    </p:spTree>
  </p:cSld>
  <p:clrMapOvr>
    <a:masterClrMapping/>
  </p:clrMapOv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5202" name="Rectangle 2"/>
          <p:cNvSpPr>
            <a:spLocks noGrp="1" noChangeArrowheads="1"/>
          </p:cNvSpPr>
          <p:nvPr>
            <p:ph type="title"/>
          </p:nvPr>
        </p:nvSpPr>
        <p:spPr/>
        <p:txBody>
          <a:bodyPr/>
          <a:lstStyle/>
          <a:p>
            <a:r>
              <a:rPr lang="en-US" altLang="zh-TW" smtClean="0">
                <a:cs typeface="Arial" pitchFamily="34" charset="0"/>
              </a:rPr>
              <a:t>Database Description Packets</a:t>
            </a:r>
            <a:endParaRPr lang="en-US" altLang="zh-TW" smtClean="0">
              <a:cs typeface="Times New Roman" pitchFamily="18" charset="0"/>
            </a:endParaRPr>
          </a:p>
        </p:txBody>
      </p:sp>
      <p:sp>
        <p:nvSpPr>
          <p:cNvPr id="1715203" name="Rectangle 3"/>
          <p:cNvSpPr>
            <a:spLocks noGrp="1" noChangeArrowheads="1"/>
          </p:cNvSpPr>
          <p:nvPr>
            <p:ph type="body" idx="1"/>
          </p:nvPr>
        </p:nvSpPr>
        <p:spPr>
          <a:xfrm>
            <a:off x="692150" y="1368425"/>
            <a:ext cx="7648575" cy="4343400"/>
          </a:xfrm>
        </p:spPr>
        <p:txBody>
          <a:bodyPr/>
          <a:lstStyle/>
          <a:p>
            <a:pPr marL="342900" indent="-342900"/>
            <a:r>
              <a:rPr lang="en-US" altLang="zh-TW" sz="2000" smtClean="0">
                <a:cs typeface="Arial" pitchFamily="34" charset="0"/>
              </a:rPr>
              <a:t>Exchanged during adjacency formation</a:t>
            </a:r>
            <a:endParaRPr lang="en-US" altLang="zh-TW" sz="2000" smtClean="0"/>
          </a:p>
          <a:p>
            <a:pPr marL="342900" indent="-342900"/>
            <a:r>
              <a:rPr lang="en-US" altLang="zh-TW" sz="2000" smtClean="0">
                <a:cs typeface="Arial" pitchFamily="34" charset="0"/>
              </a:rPr>
              <a:t>Determine which router will be in charge of the database exchange</a:t>
            </a:r>
            <a:endParaRPr lang="en-US" altLang="zh-TW" sz="2000" smtClean="0"/>
          </a:p>
          <a:p>
            <a:pPr marL="342900" indent="-342900"/>
            <a:r>
              <a:rPr lang="en-US" altLang="zh-TW" sz="2000" smtClean="0">
                <a:cs typeface="Arial" pitchFamily="34" charset="0"/>
              </a:rPr>
              <a:t>Describe the contents of the link‑state database</a:t>
            </a:r>
            <a:endParaRPr lang="en-US" altLang="zh-TW" sz="2000" smtClean="0"/>
          </a:p>
          <a:p>
            <a:pPr marL="342900" indent="-342900"/>
            <a:r>
              <a:rPr lang="en-US" altLang="zh-TW" sz="2000" smtClean="0">
                <a:cs typeface="Arial" pitchFamily="34" charset="0"/>
              </a:rPr>
              <a:t>Consist of:</a:t>
            </a:r>
            <a:endParaRPr lang="en-US" altLang="zh-TW" sz="2000" smtClean="0"/>
          </a:p>
          <a:p>
            <a:pPr marL="742950" lvl="1" indent="-285750"/>
            <a:r>
              <a:rPr lang="en-US" altLang="zh-TW" sz="1800" smtClean="0">
                <a:cs typeface="Arial" pitchFamily="34" charset="0"/>
              </a:rPr>
              <a:t>OSPF header</a:t>
            </a:r>
          </a:p>
          <a:p>
            <a:pPr marL="742950" lvl="1" indent="-285750"/>
            <a:r>
              <a:rPr lang="en-US" altLang="zh-TW" sz="1800" smtClean="0">
                <a:cs typeface="Arial" pitchFamily="34" charset="0"/>
              </a:rPr>
              <a:t>Sequence</a:t>
            </a:r>
          </a:p>
          <a:p>
            <a:pPr marL="742950" lvl="1" indent="-285750"/>
            <a:r>
              <a:rPr lang="en-US" altLang="zh-TW" sz="1800" smtClean="0">
                <a:cs typeface="Arial" pitchFamily="34" charset="0"/>
              </a:rPr>
              <a:t>LSA header</a:t>
            </a:r>
            <a:r>
              <a:rPr lang="en-US" altLang="zh-TW" sz="1800" smtClean="0">
                <a:latin typeface="Arial" pitchFamily="34" charset="0"/>
                <a:cs typeface="Arial" pitchFamily="34" charset="0"/>
              </a:rPr>
              <a:t> </a:t>
            </a:r>
          </a:p>
        </p:txBody>
      </p:sp>
    </p:spTree>
  </p:cSld>
  <p:clrMapOvr>
    <a:masterClrMapping/>
  </p:clrMapOv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7250" name="Rectangle 2"/>
          <p:cNvSpPr>
            <a:spLocks noGrp="1" noChangeArrowheads="1"/>
          </p:cNvSpPr>
          <p:nvPr>
            <p:ph type="title"/>
          </p:nvPr>
        </p:nvSpPr>
        <p:spPr/>
        <p:txBody>
          <a:bodyPr/>
          <a:lstStyle/>
          <a:p>
            <a:r>
              <a:rPr lang="en-US" altLang="zh-TW" smtClean="0">
                <a:cs typeface="Arial" pitchFamily="34" charset="0"/>
              </a:rPr>
              <a:t>Link‑State Request Packets</a:t>
            </a:r>
            <a:endParaRPr lang="en-US" altLang="zh-TW" smtClean="0">
              <a:cs typeface="Times New Roman" pitchFamily="18" charset="0"/>
            </a:endParaRPr>
          </a:p>
        </p:txBody>
      </p:sp>
      <p:sp>
        <p:nvSpPr>
          <p:cNvPr id="1717251" name="Rectangle 3"/>
          <p:cNvSpPr>
            <a:spLocks noGrp="1" noChangeArrowheads="1"/>
          </p:cNvSpPr>
          <p:nvPr>
            <p:ph type="body" idx="1"/>
          </p:nvPr>
        </p:nvSpPr>
        <p:spPr>
          <a:xfrm>
            <a:off x="744538" y="1317625"/>
            <a:ext cx="7631112" cy="4953000"/>
          </a:xfrm>
        </p:spPr>
        <p:txBody>
          <a:bodyPr/>
          <a:lstStyle/>
          <a:p>
            <a:pPr marL="342900" indent="-342900"/>
            <a:r>
              <a:rPr lang="en-US" altLang="zh-TW" smtClean="0">
                <a:cs typeface="Arial" pitchFamily="34" charset="0"/>
              </a:rPr>
              <a:t>Sent when router detects database is stale </a:t>
            </a:r>
          </a:p>
          <a:p>
            <a:pPr marL="342900" indent="-342900"/>
            <a:r>
              <a:rPr lang="en-US" altLang="zh-TW" smtClean="0">
                <a:cs typeface="Arial" pitchFamily="34" charset="0"/>
              </a:rPr>
              <a:t>Request precise version of database </a:t>
            </a:r>
          </a:p>
          <a:p>
            <a:pPr marL="342900" indent="-342900"/>
            <a:r>
              <a:rPr lang="en-US" altLang="zh-TW" smtClean="0">
                <a:cs typeface="Arial" pitchFamily="34" charset="0"/>
              </a:rPr>
              <a:t>Consist of:</a:t>
            </a:r>
            <a:endParaRPr lang="en-US" altLang="zh-TW" smtClean="0"/>
          </a:p>
          <a:p>
            <a:pPr marL="742950" lvl="1" indent="-285750"/>
            <a:r>
              <a:rPr lang="en-US" altLang="zh-TW" smtClean="0">
                <a:cs typeface="Arial" pitchFamily="34" charset="0"/>
              </a:rPr>
              <a:t>OSPF header</a:t>
            </a:r>
            <a:endParaRPr lang="en-US" altLang="zh-TW" smtClean="0"/>
          </a:p>
          <a:p>
            <a:pPr marL="742950" lvl="1" indent="-285750"/>
            <a:r>
              <a:rPr lang="en-US" altLang="zh-TW" smtClean="0">
                <a:cs typeface="Arial" pitchFamily="34" charset="0"/>
              </a:rPr>
              <a:t>Database information</a:t>
            </a:r>
          </a:p>
        </p:txBody>
      </p:sp>
    </p:spTree>
  </p:cSld>
  <p:clrMapOvr>
    <a:masterClrMapping/>
  </p:clrMapOvr>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9298" name="Rectangle 2"/>
          <p:cNvSpPr>
            <a:spLocks noGrp="1" noChangeArrowheads="1"/>
          </p:cNvSpPr>
          <p:nvPr>
            <p:ph type="title"/>
          </p:nvPr>
        </p:nvSpPr>
        <p:spPr/>
        <p:txBody>
          <a:bodyPr/>
          <a:lstStyle/>
          <a:p>
            <a:pPr>
              <a:defRPr/>
            </a:pPr>
            <a:r>
              <a:rPr lang="en-US" altLang="zh-TW" smtClean="0">
                <a:cs typeface="Times New Roman" charset="0"/>
              </a:rPr>
              <a:t>Link‑State Update Packets</a:t>
            </a:r>
          </a:p>
        </p:txBody>
      </p:sp>
      <p:sp>
        <p:nvSpPr>
          <p:cNvPr id="1719299" name="Rectangle 3"/>
          <p:cNvSpPr>
            <a:spLocks noGrp="1" noChangeArrowheads="1"/>
          </p:cNvSpPr>
          <p:nvPr>
            <p:ph type="body" idx="1"/>
          </p:nvPr>
        </p:nvSpPr>
        <p:spPr>
          <a:xfrm>
            <a:off x="574675" y="1304925"/>
            <a:ext cx="7954963" cy="4953000"/>
          </a:xfrm>
        </p:spPr>
        <p:txBody>
          <a:bodyPr/>
          <a:lstStyle/>
          <a:p>
            <a:pPr marL="342900" indent="-342900"/>
            <a:r>
              <a:rPr lang="en-US" altLang="zh-TW" sz="2000" smtClean="0">
                <a:cs typeface="Arial" pitchFamily="34" charset="0"/>
              </a:rPr>
              <a:t>Carry one or more link‑state advertisements (LSAs)</a:t>
            </a:r>
            <a:endParaRPr lang="en-US" altLang="zh-TW" sz="2000" smtClean="0"/>
          </a:p>
          <a:p>
            <a:pPr marL="342900" indent="-342900"/>
            <a:r>
              <a:rPr lang="en-US" altLang="zh-TW" sz="2000" smtClean="0">
                <a:cs typeface="Arial" pitchFamily="34" charset="0"/>
              </a:rPr>
              <a:t>Multicast on physical networks that support multicast or broadcast mode</a:t>
            </a:r>
            <a:endParaRPr lang="en-US" altLang="zh-TW" sz="2000" smtClean="0"/>
          </a:p>
          <a:p>
            <a:pPr marL="742950" lvl="1" indent="-285750"/>
            <a:r>
              <a:rPr lang="en-US" altLang="zh-TW" sz="1800" smtClean="0">
                <a:cs typeface="Arial" pitchFamily="34" charset="0"/>
              </a:rPr>
              <a:t>224.0.0.5 (All OSPF Routers) or 224.0.0.6 (All DR Routers)</a:t>
            </a:r>
            <a:endParaRPr lang="en-US" altLang="zh-TW" sz="1800" smtClean="0"/>
          </a:p>
          <a:p>
            <a:pPr marL="342900" indent="-342900"/>
            <a:r>
              <a:rPr lang="en-US" altLang="zh-TW" sz="2000" smtClean="0">
                <a:cs typeface="Arial" pitchFamily="34" charset="0"/>
              </a:rPr>
              <a:t>All received link‑state updates are acknowledged</a:t>
            </a:r>
            <a:endParaRPr lang="en-US" altLang="zh-TW" sz="2000" smtClean="0"/>
          </a:p>
          <a:p>
            <a:pPr marL="742950" lvl="1" indent="-285750"/>
            <a:r>
              <a:rPr lang="en-US" altLang="zh-TW" sz="1800" smtClean="0">
                <a:cs typeface="Arial" pitchFamily="34" charset="0"/>
              </a:rPr>
              <a:t>Retransmissions are sent unicast</a:t>
            </a:r>
            <a:endParaRPr lang="en-US" altLang="zh-TW" sz="1800" smtClean="0"/>
          </a:p>
          <a:p>
            <a:pPr marL="342900" indent="-342900"/>
            <a:r>
              <a:rPr lang="en-US" altLang="zh-TW" sz="2000" smtClean="0">
                <a:cs typeface="Arial" pitchFamily="34" charset="0"/>
              </a:rPr>
              <a:t>Consist of:</a:t>
            </a:r>
            <a:endParaRPr lang="en-US" altLang="zh-TW" sz="2000" smtClean="0"/>
          </a:p>
          <a:p>
            <a:pPr marL="742950" lvl="1" indent="-285750"/>
            <a:r>
              <a:rPr lang="en-US" altLang="zh-TW" sz="1800" smtClean="0">
                <a:cs typeface="Arial" pitchFamily="34" charset="0"/>
              </a:rPr>
              <a:t>OSPF header</a:t>
            </a:r>
            <a:endParaRPr lang="en-US" altLang="zh-TW" sz="1800" smtClean="0"/>
          </a:p>
          <a:p>
            <a:pPr marL="742950" lvl="1" indent="-285750"/>
            <a:r>
              <a:rPr lang="en-US" altLang="zh-TW" sz="1800" smtClean="0">
                <a:cs typeface="Arial" pitchFamily="34" charset="0"/>
              </a:rPr>
              <a:t>Number of advertisements</a:t>
            </a:r>
            <a:endParaRPr lang="en-US" altLang="zh-TW" sz="1800" smtClean="0"/>
          </a:p>
          <a:p>
            <a:pPr marL="742950" lvl="1" indent="-285750"/>
            <a:r>
              <a:rPr lang="en-US" altLang="zh-TW" sz="1800" smtClean="0">
                <a:cs typeface="Arial" pitchFamily="34" charset="0"/>
              </a:rPr>
              <a:t>Link‑state advertisements</a:t>
            </a:r>
          </a:p>
        </p:txBody>
      </p:sp>
    </p:spTree>
  </p:cSld>
  <p:clrMapOvr>
    <a:masterClrMapping/>
  </p:clrMapOvr>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1346" name="Rectangle 2"/>
          <p:cNvSpPr>
            <a:spLocks noGrp="1" noChangeArrowheads="1"/>
          </p:cNvSpPr>
          <p:nvPr>
            <p:ph type="title"/>
          </p:nvPr>
        </p:nvSpPr>
        <p:spPr/>
        <p:txBody>
          <a:bodyPr/>
          <a:lstStyle/>
          <a:p>
            <a:r>
              <a:rPr lang="en-US" altLang="zh-TW" smtClean="0">
                <a:cs typeface="Arial" pitchFamily="34" charset="0"/>
              </a:rPr>
              <a:t>Link‑State Acknowledgment Packets</a:t>
            </a:r>
            <a:endParaRPr lang="en-US" altLang="zh-TW" smtClean="0">
              <a:cs typeface="Times New Roman" pitchFamily="18" charset="0"/>
            </a:endParaRPr>
          </a:p>
        </p:txBody>
      </p:sp>
      <p:sp>
        <p:nvSpPr>
          <p:cNvPr id="1721347" name="Rectangle 3"/>
          <p:cNvSpPr>
            <a:spLocks noGrp="1" noChangeArrowheads="1"/>
          </p:cNvSpPr>
          <p:nvPr>
            <p:ph type="body" idx="1"/>
          </p:nvPr>
        </p:nvSpPr>
        <p:spPr>
          <a:xfrm>
            <a:off x="703263" y="1331913"/>
            <a:ext cx="7980362" cy="4953000"/>
          </a:xfrm>
        </p:spPr>
        <p:txBody>
          <a:bodyPr/>
          <a:lstStyle/>
          <a:p>
            <a:pPr marL="342900" indent="-342900"/>
            <a:r>
              <a:rPr lang="en-US" altLang="zh-TW" sz="2000" smtClean="0">
                <a:cs typeface="Arial" pitchFamily="34" charset="0"/>
              </a:rPr>
              <a:t>Sent in response to link‑state update packets</a:t>
            </a:r>
            <a:endParaRPr lang="en-US" altLang="zh-TW" sz="2000" smtClean="0"/>
          </a:p>
          <a:p>
            <a:pPr marL="342900" indent="-342900"/>
            <a:r>
              <a:rPr lang="en-US" altLang="zh-TW" sz="2000" smtClean="0">
                <a:cs typeface="Arial" pitchFamily="34" charset="0"/>
              </a:rPr>
              <a:t>Acknowledge successful receipt of the update packets</a:t>
            </a:r>
            <a:endParaRPr lang="en-US" altLang="zh-TW" sz="2000" smtClean="0"/>
          </a:p>
          <a:p>
            <a:pPr marL="342900" indent="-342900"/>
            <a:r>
              <a:rPr lang="en-US" altLang="zh-TW" sz="2000" smtClean="0">
                <a:cs typeface="Arial" pitchFamily="34" charset="0"/>
              </a:rPr>
              <a:t>Can include responses to multiple update packets</a:t>
            </a:r>
            <a:endParaRPr lang="en-US" altLang="zh-TW" sz="2000" smtClean="0"/>
          </a:p>
          <a:p>
            <a:pPr marL="342900" indent="-342900"/>
            <a:r>
              <a:rPr lang="en-US" altLang="zh-TW" sz="2000" smtClean="0">
                <a:cs typeface="Arial" pitchFamily="34" charset="0"/>
              </a:rPr>
              <a:t>Consist of:</a:t>
            </a:r>
            <a:endParaRPr lang="en-US" altLang="zh-TW" sz="2000" smtClean="0"/>
          </a:p>
          <a:p>
            <a:pPr marL="742950" lvl="1" indent="-285750"/>
            <a:r>
              <a:rPr lang="en-US" altLang="zh-TW" sz="1800" smtClean="0">
                <a:cs typeface="Arial" pitchFamily="34" charset="0"/>
              </a:rPr>
              <a:t>OSPF header</a:t>
            </a:r>
            <a:endParaRPr lang="en-US" altLang="zh-TW" sz="1800" smtClean="0"/>
          </a:p>
          <a:p>
            <a:pPr marL="742950" lvl="1" indent="-285750"/>
            <a:r>
              <a:rPr lang="en-US" altLang="zh-TW" sz="1800" smtClean="0">
                <a:cs typeface="Arial" pitchFamily="34" charset="0"/>
              </a:rPr>
              <a:t>Link‑state advertisement header</a:t>
            </a:r>
          </a:p>
        </p:txBody>
      </p:sp>
    </p:spTree>
  </p:cSld>
  <p:clrMapOvr>
    <a:masterClrMapping/>
  </p:clrMapOvr>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3394" name="Rectangle 2"/>
          <p:cNvSpPr>
            <a:spLocks noGrp="1" noChangeArrowheads="1"/>
          </p:cNvSpPr>
          <p:nvPr>
            <p:ph type="title"/>
          </p:nvPr>
        </p:nvSpPr>
        <p:spPr/>
        <p:txBody>
          <a:bodyPr/>
          <a:lstStyle/>
          <a:p>
            <a:r>
              <a:rPr lang="en-US" altLang="zh-TW" smtClean="0">
                <a:cs typeface="Arial" pitchFamily="34" charset="0"/>
              </a:rPr>
              <a:t>The Link State Database</a:t>
            </a:r>
            <a:endParaRPr lang="en-US" altLang="zh-TW" smtClean="0"/>
          </a:p>
        </p:txBody>
      </p:sp>
      <p:sp>
        <p:nvSpPr>
          <p:cNvPr id="1723395" name="Rectangle 3"/>
          <p:cNvSpPr>
            <a:spLocks noGrp="1" noChangeArrowheads="1"/>
          </p:cNvSpPr>
          <p:nvPr>
            <p:ph type="body" idx="1"/>
          </p:nvPr>
        </p:nvSpPr>
        <p:spPr>
          <a:xfrm>
            <a:off x="458788" y="1328738"/>
            <a:ext cx="8334375" cy="4343400"/>
          </a:xfrm>
        </p:spPr>
        <p:txBody>
          <a:bodyPr/>
          <a:lstStyle/>
          <a:p>
            <a:pPr marL="342900" indent="-342900"/>
            <a:r>
              <a:rPr lang="en-US" altLang="zh-TW" smtClean="0">
                <a:cs typeface="Arial" pitchFamily="34" charset="0"/>
              </a:rPr>
              <a:t>Every router in an OSPF network maintains a copy</a:t>
            </a:r>
            <a:endParaRPr lang="en-US" altLang="zh-TW" smtClean="0"/>
          </a:p>
          <a:p>
            <a:pPr marL="742950" lvl="1" indent="-285750"/>
            <a:r>
              <a:rPr lang="en-US" altLang="zh-TW" smtClean="0">
                <a:cs typeface="Arial" pitchFamily="34" charset="0"/>
              </a:rPr>
              <a:t>LSD on all routers must match within an area</a:t>
            </a:r>
            <a:endParaRPr lang="en-US" altLang="zh-TW" smtClean="0"/>
          </a:p>
          <a:p>
            <a:pPr marL="342900" indent="-342900"/>
            <a:r>
              <a:rPr lang="en-US" altLang="zh-TW" smtClean="0">
                <a:cs typeface="Arial" pitchFamily="34" charset="0"/>
              </a:rPr>
              <a:t>Made up of received link‑state advertisements</a:t>
            </a:r>
            <a:endParaRPr lang="en-US" altLang="zh-TW" smtClean="0"/>
          </a:p>
          <a:p>
            <a:pPr marL="342900" indent="-342900"/>
            <a:r>
              <a:rPr lang="en-US" altLang="zh-TW" smtClean="0">
                <a:cs typeface="Arial" pitchFamily="34" charset="0"/>
              </a:rPr>
              <a:t>Contains all known information</a:t>
            </a:r>
            <a:endParaRPr lang="en-US" altLang="zh-TW" smtClean="0"/>
          </a:p>
          <a:p>
            <a:pPr marL="342900" indent="-342900"/>
            <a:r>
              <a:rPr lang="en-US" altLang="zh-TW" smtClean="0">
                <a:cs typeface="Arial" pitchFamily="34" charset="0"/>
              </a:rPr>
              <a:t>Shortest‑path first (SPF) algorithm uses the LSD as input data to calculate network paths</a:t>
            </a:r>
            <a:endParaRPr lang="en-US" altLang="zh-TW" smtClean="0"/>
          </a:p>
          <a:p>
            <a:pPr marL="342900" indent="-342900"/>
            <a:endParaRPr lang="zh-TW" altLang="en-US" smtClean="0"/>
          </a:p>
        </p:txBody>
      </p:sp>
    </p:spTree>
  </p:cSld>
  <p:clrMapOvr>
    <a:masterClrMapping/>
  </p:clrMapOvr>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5443" name="Rectangle 3"/>
          <p:cNvSpPr>
            <a:spLocks noGrp="1" noChangeArrowheads="1"/>
          </p:cNvSpPr>
          <p:nvPr>
            <p:ph type="body" idx="1"/>
          </p:nvPr>
        </p:nvSpPr>
        <p:spPr>
          <a:xfrm>
            <a:off x="473075" y="1419225"/>
            <a:ext cx="7953375" cy="433388"/>
          </a:xfrm>
        </p:spPr>
        <p:txBody>
          <a:bodyPr/>
          <a:lstStyle/>
          <a:p>
            <a:pPr marL="401638" indent="-401638">
              <a:buFont typeface="Wingdings" charset="0"/>
              <a:buChar char="u"/>
              <a:defRPr/>
            </a:pPr>
            <a:r>
              <a:rPr lang="en-US" sz="2000" smtClean="0"/>
              <a:t>The Link-State Database consists of various of LSA types</a:t>
            </a:r>
          </a:p>
        </p:txBody>
      </p:sp>
      <p:grpSp>
        <p:nvGrpSpPr>
          <p:cNvPr id="311298" name="Group 4"/>
          <p:cNvGrpSpPr>
            <a:grpSpLocks/>
          </p:cNvGrpSpPr>
          <p:nvPr/>
        </p:nvGrpSpPr>
        <p:grpSpPr bwMode="auto">
          <a:xfrm>
            <a:off x="1870075" y="2079625"/>
            <a:ext cx="5383213" cy="4067175"/>
            <a:chOff x="1323" y="1421"/>
            <a:chExt cx="3391" cy="2562"/>
          </a:xfrm>
        </p:grpSpPr>
        <p:pic>
          <p:nvPicPr>
            <p:cNvPr id="311300" name="Picture 5" descr="Silver Frame"/>
            <p:cNvPicPr>
              <a:picLocks noChangeAspect="1" noChangeArrowheads="1"/>
            </p:cNvPicPr>
            <p:nvPr/>
          </p:nvPicPr>
          <p:blipFill>
            <a:blip r:embed="rId3"/>
            <a:srcRect/>
            <a:stretch>
              <a:fillRect/>
            </a:stretch>
          </p:blipFill>
          <p:spPr bwMode="auto">
            <a:xfrm>
              <a:off x="1323" y="1421"/>
              <a:ext cx="3391" cy="2340"/>
            </a:xfrm>
            <a:prstGeom prst="rect">
              <a:avLst/>
            </a:prstGeom>
            <a:noFill/>
            <a:ln w="9525">
              <a:noFill/>
              <a:miter lim="800000"/>
              <a:headEnd/>
              <a:tailEnd/>
            </a:ln>
          </p:spPr>
        </p:pic>
        <p:sp>
          <p:nvSpPr>
            <p:cNvPr id="1725446" name="Rectangle 6"/>
            <p:cNvSpPr>
              <a:spLocks noChangeArrowheads="1"/>
            </p:cNvSpPr>
            <p:nvPr/>
          </p:nvSpPr>
          <p:spPr bwMode="auto">
            <a:xfrm>
              <a:off x="1363" y="1475"/>
              <a:ext cx="3295" cy="259"/>
            </a:xfrm>
            <a:prstGeom prst="rect">
              <a:avLst/>
            </a:prstGeom>
            <a:gradFill rotWithShape="0">
              <a:gsLst>
                <a:gs pos="0">
                  <a:srgbClr val="99C2FF">
                    <a:gamma/>
                    <a:shade val="76078"/>
                    <a:invGamma/>
                  </a:srgbClr>
                </a:gs>
                <a:gs pos="50000">
                  <a:srgbClr val="99C2FF"/>
                </a:gs>
                <a:gs pos="100000">
                  <a:srgbClr val="99C2FF">
                    <a:gamma/>
                    <a:shade val="76078"/>
                    <a:invGamma/>
                  </a:srgbClr>
                </a:gs>
              </a:gsLst>
              <a:lin ang="0" scaled="1"/>
            </a:gradFill>
            <a:ln>
              <a:noFill/>
            </a:ln>
            <a:effectLst/>
            <a:extLst>
              <a:ext uri="{91240B29-F687-4f45-9708-019B960494DF}">
                <a14:hiddenLine xmlns:a14="http://schemas.microsoft.com/office/drawing/2010/main" xmlns="" w="9525">
                  <a:solidFill>
                    <a:srgbClr val="333333"/>
                  </a:solidFill>
                  <a:miter lim="800000"/>
                  <a:headEnd/>
                  <a:tailEnd/>
                </a14:hiddenLine>
              </a:ext>
              <a:ext uri="{AF507438-7753-43e0-B8FC-AC1667EBCBE1}">
                <a14:hiddenEffects xmlns:a14="http://schemas.microsoft.com/office/drawing/2010/main" xmlns="">
                  <a:effectLst>
                    <a:outerShdw blurRad="63500" dist="38099" dir="2700000" algn="ctr" rotWithShape="0">
                      <a:srgbClr val="000044">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725447" name="Rectangle 7"/>
            <p:cNvSpPr>
              <a:spLocks noChangeArrowheads="1"/>
            </p:cNvSpPr>
            <p:nvPr/>
          </p:nvSpPr>
          <p:spPr bwMode="auto">
            <a:xfrm>
              <a:off x="1367" y="1700"/>
              <a:ext cx="3295" cy="2011"/>
            </a:xfrm>
            <a:prstGeom prst="rect">
              <a:avLst/>
            </a:prstGeom>
            <a:gradFill rotWithShape="0">
              <a:gsLst>
                <a:gs pos="0">
                  <a:srgbClr val="FFECC5">
                    <a:gamma/>
                    <a:shade val="76078"/>
                    <a:invGamma/>
                  </a:srgbClr>
                </a:gs>
                <a:gs pos="50000">
                  <a:srgbClr val="FFECC5"/>
                </a:gs>
                <a:gs pos="100000">
                  <a:srgbClr val="FFECC5">
                    <a:gamma/>
                    <a:shade val="76078"/>
                    <a:invGamma/>
                  </a:srgbClr>
                </a:gs>
              </a:gsLst>
              <a:lin ang="5400000" scaled="1"/>
            </a:gradFill>
            <a:ln>
              <a:noFill/>
            </a:ln>
            <a:effectLst/>
            <a:extLst>
              <a:ext uri="{91240B29-F687-4f45-9708-019B960494DF}">
                <a14:hiddenLine xmlns:a14="http://schemas.microsoft.com/office/drawing/2010/main" xmlns="" w="9525">
                  <a:solidFill>
                    <a:srgbClr val="333333"/>
                  </a:solidFill>
                  <a:miter lim="800000"/>
                  <a:headEnd/>
                  <a:tailEnd/>
                </a14:hiddenLine>
              </a:ext>
              <a:ext uri="{AF507438-7753-43e0-B8FC-AC1667EBCBE1}">
                <a14:hiddenEffects xmlns:a14="http://schemas.microsoft.com/office/drawing/2010/main" xmlns="">
                  <a:effectLst>
                    <a:outerShdw blurRad="63500" dist="38099" dir="2700000" algn="ctr" rotWithShape="0">
                      <a:srgbClr val="000044">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725448" name="Text Box 8"/>
            <p:cNvSpPr txBox="1">
              <a:spLocks noChangeArrowheads="1"/>
            </p:cNvSpPr>
            <p:nvPr/>
          </p:nvSpPr>
          <p:spPr bwMode="auto">
            <a:xfrm>
              <a:off x="1439" y="1475"/>
              <a:ext cx="3046" cy="25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1368425" lvl="3" indent="-1025525" eaLnBrk="0" hangingPunct="0">
                <a:lnSpc>
                  <a:spcPct val="90000"/>
                </a:lnSpc>
                <a:spcBef>
                  <a:spcPct val="20000"/>
                </a:spcBef>
                <a:buClr>
                  <a:srgbClr val="ABCDFF"/>
                </a:buClr>
                <a:buSzPct val="120000"/>
              </a:pPr>
              <a:r>
                <a:rPr lang="en-US" altLang="zh-TW" sz="2000" b="1">
                  <a:solidFill>
                    <a:srgbClr val="000000"/>
                  </a:solidFill>
                </a:rPr>
                <a:t>Type		LSA</a:t>
              </a:r>
            </a:p>
            <a:p>
              <a:pPr marL="1368425" lvl="3" indent="-1025525" eaLnBrk="0" hangingPunct="0">
                <a:lnSpc>
                  <a:spcPct val="90000"/>
                </a:lnSpc>
                <a:spcBef>
                  <a:spcPct val="25000"/>
                </a:spcBef>
                <a:buClr>
                  <a:srgbClr val="ABCDFF"/>
                </a:buClr>
                <a:buSzPct val="120000"/>
              </a:pPr>
              <a:r>
                <a:rPr lang="en-US" altLang="zh-TW" sz="2000">
                  <a:solidFill>
                    <a:srgbClr val="000000"/>
                  </a:solidFill>
                </a:rPr>
                <a:t>     1		Router LSA</a:t>
              </a:r>
            </a:p>
            <a:p>
              <a:pPr marL="1368425" lvl="3" indent="-1025525" eaLnBrk="0" hangingPunct="0">
                <a:lnSpc>
                  <a:spcPct val="90000"/>
                </a:lnSpc>
                <a:spcBef>
                  <a:spcPct val="25000"/>
                </a:spcBef>
                <a:buClr>
                  <a:srgbClr val="ABCDFF"/>
                </a:buClr>
                <a:buSzPct val="120000"/>
              </a:pPr>
              <a:r>
                <a:rPr lang="en-US" altLang="zh-TW" sz="2000">
                  <a:solidFill>
                    <a:srgbClr val="000000"/>
                  </a:solidFill>
                </a:rPr>
                <a:t>     2		Network LSA	</a:t>
              </a:r>
            </a:p>
            <a:p>
              <a:pPr marL="1368425" lvl="3" indent="-1025525" eaLnBrk="0" hangingPunct="0">
                <a:lnSpc>
                  <a:spcPct val="90000"/>
                </a:lnSpc>
                <a:spcBef>
                  <a:spcPct val="25000"/>
                </a:spcBef>
                <a:buClr>
                  <a:srgbClr val="ABCDFF"/>
                </a:buClr>
                <a:buSzPct val="120000"/>
              </a:pPr>
              <a:r>
                <a:rPr lang="en-US" altLang="zh-TW" sz="2000">
                  <a:solidFill>
                    <a:srgbClr val="000000"/>
                  </a:solidFill>
                </a:rPr>
                <a:t>     3		Network Summary LSA</a:t>
              </a:r>
            </a:p>
            <a:p>
              <a:pPr marL="1368425" lvl="3" indent="-1025525" eaLnBrk="0" hangingPunct="0">
                <a:lnSpc>
                  <a:spcPct val="90000"/>
                </a:lnSpc>
                <a:spcBef>
                  <a:spcPct val="25000"/>
                </a:spcBef>
                <a:buClr>
                  <a:srgbClr val="ABCDFF"/>
                </a:buClr>
                <a:buSzPct val="120000"/>
              </a:pPr>
              <a:r>
                <a:rPr lang="en-US" altLang="zh-TW" sz="2000">
                  <a:solidFill>
                    <a:srgbClr val="000000"/>
                  </a:solidFill>
                </a:rPr>
                <a:t>     4		ASBR Summary LSA</a:t>
              </a:r>
            </a:p>
            <a:p>
              <a:pPr marL="1368425" lvl="3" indent="-1025525" eaLnBrk="0" hangingPunct="0">
                <a:lnSpc>
                  <a:spcPct val="90000"/>
                </a:lnSpc>
                <a:spcBef>
                  <a:spcPct val="25000"/>
                </a:spcBef>
                <a:buClr>
                  <a:srgbClr val="ABCDFF"/>
                </a:buClr>
                <a:buSzPct val="120000"/>
              </a:pPr>
              <a:r>
                <a:rPr lang="en-US" altLang="zh-TW" sz="2000">
                  <a:solidFill>
                    <a:srgbClr val="000000"/>
                  </a:solidFill>
                </a:rPr>
                <a:t>     5		AS External LSA</a:t>
              </a:r>
            </a:p>
            <a:p>
              <a:pPr marL="1368425" lvl="3" indent="-1025525" eaLnBrk="0" hangingPunct="0">
                <a:lnSpc>
                  <a:spcPct val="90000"/>
                </a:lnSpc>
                <a:spcBef>
                  <a:spcPct val="25000"/>
                </a:spcBef>
                <a:buClr>
                  <a:srgbClr val="ABCDFF"/>
                </a:buClr>
                <a:buSzPct val="120000"/>
              </a:pPr>
              <a:r>
                <a:rPr lang="en-US" altLang="zh-TW" sz="2000">
                  <a:solidFill>
                    <a:srgbClr val="000000"/>
                  </a:solidFill>
                </a:rPr>
                <a:t>     6 		Group Membership LSA</a:t>
              </a:r>
            </a:p>
            <a:p>
              <a:pPr marL="1368425" lvl="3" indent="-1025525" eaLnBrk="0" hangingPunct="0">
                <a:lnSpc>
                  <a:spcPct val="90000"/>
                </a:lnSpc>
                <a:spcBef>
                  <a:spcPct val="25000"/>
                </a:spcBef>
                <a:buClr>
                  <a:srgbClr val="ABCDFF"/>
                </a:buClr>
                <a:buSzPct val="120000"/>
              </a:pPr>
              <a:r>
                <a:rPr lang="en-US" altLang="zh-TW" sz="2000">
                  <a:solidFill>
                    <a:srgbClr val="000000"/>
                  </a:solidFill>
                </a:rPr>
                <a:t>     7 		Not-so-stubby Area LSA</a:t>
              </a:r>
            </a:p>
            <a:p>
              <a:pPr marL="1368425" lvl="3" indent="-1025525" eaLnBrk="0" hangingPunct="0">
                <a:lnSpc>
                  <a:spcPct val="90000"/>
                </a:lnSpc>
                <a:spcBef>
                  <a:spcPct val="25000"/>
                </a:spcBef>
                <a:buClr>
                  <a:srgbClr val="ABCDFF"/>
                </a:buClr>
                <a:buSzPct val="120000"/>
              </a:pPr>
              <a:r>
                <a:rPr lang="en-US" altLang="zh-TW" sz="2000">
                  <a:solidFill>
                    <a:srgbClr val="000000"/>
                  </a:solidFill>
                </a:rPr>
                <a:t>     8		External Attributes LSA</a:t>
              </a:r>
            </a:p>
            <a:p>
              <a:pPr marL="1368425" lvl="3" indent="-1025525" eaLnBrk="0" hangingPunct="0">
                <a:lnSpc>
                  <a:spcPct val="90000"/>
                </a:lnSpc>
                <a:spcBef>
                  <a:spcPct val="25000"/>
                </a:spcBef>
                <a:buClr>
                  <a:srgbClr val="ABCDFF"/>
                </a:buClr>
                <a:buSzPct val="120000"/>
              </a:pPr>
              <a:r>
                <a:rPr lang="en-US" altLang="zh-TW" sz="2000">
                  <a:solidFill>
                    <a:srgbClr val="000000"/>
                  </a:solidFill>
                </a:rPr>
                <a:t>9-11		Opaque LSAs</a:t>
              </a:r>
              <a:endParaRPr lang="en-US" altLang="zh-TW" sz="2000" u="sng">
                <a:solidFill>
                  <a:srgbClr val="000000"/>
                </a:solidFill>
              </a:endParaRPr>
            </a:p>
            <a:p>
              <a:pPr eaLnBrk="0" hangingPunct="0">
                <a:spcBef>
                  <a:spcPct val="25000"/>
                </a:spcBef>
              </a:pPr>
              <a:endParaRPr lang="zh-TW" altLang="en-US" sz="2400">
                <a:solidFill>
                  <a:srgbClr val="000000"/>
                </a:solidFill>
                <a:latin typeface="Times" pitchFamily="-84" charset="0"/>
              </a:endParaRPr>
            </a:p>
          </p:txBody>
        </p:sp>
        <p:grpSp>
          <p:nvGrpSpPr>
            <p:cNvPr id="311304" name="Group 9"/>
            <p:cNvGrpSpPr>
              <a:grpSpLocks/>
            </p:cNvGrpSpPr>
            <p:nvPr/>
          </p:nvGrpSpPr>
          <p:grpSpPr bwMode="auto">
            <a:xfrm>
              <a:off x="1368" y="1697"/>
              <a:ext cx="3287" cy="1772"/>
              <a:chOff x="1222" y="1693"/>
              <a:chExt cx="3287" cy="1772"/>
            </a:xfrm>
          </p:grpSpPr>
          <p:sp>
            <p:nvSpPr>
              <p:cNvPr id="1725450" name="Line 10"/>
              <p:cNvSpPr>
                <a:spLocks noChangeShapeType="1"/>
              </p:cNvSpPr>
              <p:nvPr/>
            </p:nvSpPr>
            <p:spPr bwMode="auto">
              <a:xfrm>
                <a:off x="1222" y="1693"/>
                <a:ext cx="3287"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sp>
            <p:nvSpPr>
              <p:cNvPr id="1725451" name="Line 11"/>
              <p:cNvSpPr>
                <a:spLocks noChangeShapeType="1"/>
              </p:cNvSpPr>
              <p:nvPr/>
            </p:nvSpPr>
            <p:spPr bwMode="auto">
              <a:xfrm>
                <a:off x="1222" y="1900"/>
                <a:ext cx="3287"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sp>
            <p:nvSpPr>
              <p:cNvPr id="1725452" name="Line 12"/>
              <p:cNvSpPr>
                <a:spLocks noChangeShapeType="1"/>
              </p:cNvSpPr>
              <p:nvPr/>
            </p:nvSpPr>
            <p:spPr bwMode="auto">
              <a:xfrm>
                <a:off x="1222" y="2123"/>
                <a:ext cx="3287"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sp>
            <p:nvSpPr>
              <p:cNvPr id="1725453" name="Line 13"/>
              <p:cNvSpPr>
                <a:spLocks noChangeShapeType="1"/>
              </p:cNvSpPr>
              <p:nvPr/>
            </p:nvSpPr>
            <p:spPr bwMode="auto">
              <a:xfrm>
                <a:off x="1222" y="2347"/>
                <a:ext cx="3287"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sp>
            <p:nvSpPr>
              <p:cNvPr id="1725454" name="Line 14"/>
              <p:cNvSpPr>
                <a:spLocks noChangeShapeType="1"/>
              </p:cNvSpPr>
              <p:nvPr/>
            </p:nvSpPr>
            <p:spPr bwMode="auto">
              <a:xfrm>
                <a:off x="1222" y="2570"/>
                <a:ext cx="3287"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sp>
            <p:nvSpPr>
              <p:cNvPr id="1725455" name="Line 15"/>
              <p:cNvSpPr>
                <a:spLocks noChangeShapeType="1"/>
              </p:cNvSpPr>
              <p:nvPr/>
            </p:nvSpPr>
            <p:spPr bwMode="auto">
              <a:xfrm>
                <a:off x="1222" y="2794"/>
                <a:ext cx="3287"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sp>
            <p:nvSpPr>
              <p:cNvPr id="1725456" name="Line 16"/>
              <p:cNvSpPr>
                <a:spLocks noChangeShapeType="1"/>
              </p:cNvSpPr>
              <p:nvPr/>
            </p:nvSpPr>
            <p:spPr bwMode="auto">
              <a:xfrm>
                <a:off x="1222" y="3017"/>
                <a:ext cx="3287"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sp>
            <p:nvSpPr>
              <p:cNvPr id="1725457" name="Line 17"/>
              <p:cNvSpPr>
                <a:spLocks noChangeShapeType="1"/>
              </p:cNvSpPr>
              <p:nvPr/>
            </p:nvSpPr>
            <p:spPr bwMode="auto">
              <a:xfrm>
                <a:off x="1222" y="3241"/>
                <a:ext cx="3287"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sp>
            <p:nvSpPr>
              <p:cNvPr id="1725458" name="Line 18"/>
              <p:cNvSpPr>
                <a:spLocks noChangeShapeType="1"/>
              </p:cNvSpPr>
              <p:nvPr/>
            </p:nvSpPr>
            <p:spPr bwMode="auto">
              <a:xfrm>
                <a:off x="1222" y="3465"/>
                <a:ext cx="3287"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sp>
        <p:nvSpPr>
          <p:cNvPr id="1725460" name="Rectangle 20"/>
          <p:cNvSpPr>
            <a:spLocks noGrp="1" noChangeArrowheads="1"/>
          </p:cNvSpPr>
          <p:nvPr>
            <p:ph type="title"/>
          </p:nvPr>
        </p:nvSpPr>
        <p:spPr/>
        <p:txBody>
          <a:bodyPr/>
          <a:lstStyle/>
          <a:p>
            <a:pPr>
              <a:defRPr/>
            </a:pPr>
            <a:r>
              <a:rPr lang="en-US" altLang="zh-TW" smtClean="0"/>
              <a:t>LSA Packet Types</a:t>
            </a:r>
            <a:endParaRPr lang="en-US" smtClean="0"/>
          </a:p>
        </p:txBody>
      </p:sp>
    </p:spTree>
  </p:cSld>
  <p:clrMapOvr>
    <a:masterClrMapping/>
  </p:clrMapOvr>
  <p:transition advTm="1082"/>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7490" name="Rectangle 2"/>
          <p:cNvSpPr>
            <a:spLocks noGrp="1" noChangeArrowheads="1"/>
          </p:cNvSpPr>
          <p:nvPr>
            <p:ph type="title"/>
          </p:nvPr>
        </p:nvSpPr>
        <p:spPr/>
        <p:txBody>
          <a:bodyPr/>
          <a:lstStyle/>
          <a:p>
            <a:r>
              <a:rPr lang="en-US" altLang="zh-TW" smtClean="0">
                <a:cs typeface="Arial" pitchFamily="34" charset="0"/>
              </a:rPr>
              <a:t>LSA Packet Types</a:t>
            </a:r>
            <a:endParaRPr lang="en-US" altLang="zh-TW" smtClean="0">
              <a:cs typeface="Times New Roman" pitchFamily="18" charset="0"/>
            </a:endParaRPr>
          </a:p>
        </p:txBody>
      </p:sp>
      <p:sp>
        <p:nvSpPr>
          <p:cNvPr id="1727491" name="Rectangle 3"/>
          <p:cNvSpPr>
            <a:spLocks noGrp="1" noChangeArrowheads="1"/>
          </p:cNvSpPr>
          <p:nvPr>
            <p:ph type="body" idx="1"/>
          </p:nvPr>
        </p:nvSpPr>
        <p:spPr>
          <a:xfrm>
            <a:off x="304800" y="1447800"/>
            <a:ext cx="8610600" cy="4953000"/>
          </a:xfrm>
        </p:spPr>
        <p:txBody>
          <a:bodyPr/>
          <a:lstStyle/>
          <a:p>
            <a:pPr marL="342900" indent="-342900">
              <a:buFont typeface="Wingdings" charset="0"/>
              <a:buNone/>
              <a:defRPr/>
            </a:pPr>
            <a:endParaRPr lang="zh-TW" altLang="en-US" sz="1400" smtClean="0">
              <a:latin typeface="Arial" charset="0"/>
              <a:cs typeface="Arial" charset="0"/>
            </a:endParaRPr>
          </a:p>
        </p:txBody>
      </p:sp>
      <p:pic>
        <p:nvPicPr>
          <p:cNvPr id="313347" name="Picture 4" descr="ospf1"/>
          <p:cNvPicPr>
            <a:picLocks noChangeAspect="1" noChangeArrowheads="1"/>
          </p:cNvPicPr>
          <p:nvPr/>
        </p:nvPicPr>
        <p:blipFill>
          <a:blip r:embed="rId3"/>
          <a:srcRect/>
          <a:stretch>
            <a:fillRect/>
          </a:stretch>
        </p:blipFill>
        <p:spPr bwMode="auto">
          <a:xfrm>
            <a:off x="0" y="1304925"/>
            <a:ext cx="8991600" cy="5029200"/>
          </a:xfrm>
          <a:prstGeom prst="rect">
            <a:avLst/>
          </a:prstGeom>
          <a:noFill/>
          <a:ln w="9525">
            <a:noFill/>
            <a:miter lim="800000"/>
            <a:headEnd/>
            <a:tailEnd/>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oup 2"/>
          <p:cNvGrpSpPr>
            <a:grpSpLocks/>
          </p:cNvGrpSpPr>
          <p:nvPr/>
        </p:nvGrpSpPr>
        <p:grpSpPr bwMode="auto">
          <a:xfrm>
            <a:off x="4643438" y="1419225"/>
            <a:ext cx="4513262" cy="2297113"/>
            <a:chOff x="1632" y="974"/>
            <a:chExt cx="2843" cy="1447"/>
          </a:xfrm>
        </p:grpSpPr>
        <p:pic>
          <p:nvPicPr>
            <p:cNvPr id="28689" name="Picture 3" descr="Shdwy"/>
            <p:cNvPicPr>
              <a:picLocks noChangeAspect="1" noChangeArrowheads="1"/>
            </p:cNvPicPr>
            <p:nvPr/>
          </p:nvPicPr>
          <p:blipFill>
            <a:blip r:embed="rId2"/>
            <a:srcRect/>
            <a:stretch>
              <a:fillRect/>
            </a:stretch>
          </p:blipFill>
          <p:spPr bwMode="auto">
            <a:xfrm>
              <a:off x="1645" y="974"/>
              <a:ext cx="2830" cy="1447"/>
            </a:xfrm>
            <a:prstGeom prst="rect">
              <a:avLst/>
            </a:prstGeom>
            <a:noFill/>
            <a:ln w="9525">
              <a:noFill/>
              <a:miter lim="800000"/>
              <a:headEnd/>
              <a:tailEnd/>
            </a:ln>
          </p:spPr>
        </p:pic>
        <p:grpSp>
          <p:nvGrpSpPr>
            <p:cNvPr id="28690" name="Group 4"/>
            <p:cNvGrpSpPr>
              <a:grpSpLocks/>
            </p:cNvGrpSpPr>
            <p:nvPr/>
          </p:nvGrpSpPr>
          <p:grpSpPr bwMode="auto">
            <a:xfrm>
              <a:off x="1632" y="1152"/>
              <a:ext cx="2580" cy="1104"/>
              <a:chOff x="1581" y="952"/>
              <a:chExt cx="2580" cy="1104"/>
            </a:xfrm>
          </p:grpSpPr>
          <p:sp>
            <p:nvSpPr>
              <p:cNvPr id="962565" name="Rectangle 5"/>
              <p:cNvSpPr>
                <a:spLocks noChangeArrowheads="1"/>
              </p:cNvSpPr>
              <p:nvPr/>
            </p:nvSpPr>
            <p:spPr bwMode="auto">
              <a:xfrm flipV="1">
                <a:off x="1609" y="1678"/>
                <a:ext cx="2552" cy="26"/>
              </a:xfrm>
              <a:prstGeom prst="rect">
                <a:avLst/>
              </a:prstGeom>
              <a:solidFill>
                <a:srgbClr val="F4F0DC">
                  <a:alpha val="50000"/>
                </a:srgbClr>
              </a:solidFill>
              <a:ln>
                <a:noFill/>
              </a:ln>
              <a:effectLst/>
              <a:scene3d>
                <a:camera prst="legacyObliqueTopRight"/>
                <a:lightRig rig="legacyNormal4" dir="b"/>
              </a:scene3d>
              <a:sp3d extrusionH="633400" prstMaterial="legacyMatte">
                <a:bevelT w="13500" h="13500" prst="angle"/>
                <a:bevelB w="13500" h="13500" prst="angle"/>
                <a:extrusionClr>
                  <a:srgbClr val="F4F0DC"/>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962566" name="Rectangle 6"/>
              <p:cNvSpPr>
                <a:spLocks noChangeArrowheads="1"/>
              </p:cNvSpPr>
              <p:nvPr/>
            </p:nvSpPr>
            <p:spPr bwMode="auto">
              <a:xfrm>
                <a:off x="1779" y="1670"/>
                <a:ext cx="2366" cy="31"/>
              </a:xfrm>
              <a:prstGeom prst="rect">
                <a:avLst/>
              </a:prstGeom>
              <a:solidFill>
                <a:srgbClr val="F1ECD1"/>
              </a:solidFill>
              <a:ln>
                <a:noFill/>
              </a:ln>
              <a:effectLst/>
              <a:extLst>
                <a:ext uri="{91240B29-F687-4f45-9708-019B960494DF}">
                  <a14:hiddenLine xmlns:a14="http://schemas.microsoft.com/office/drawing/2010/main" xmlns="" w="9525">
                    <a:solidFill>
                      <a:schemeClr val="folHlink"/>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962567" name="Rectangle 7"/>
              <p:cNvSpPr>
                <a:spLocks noChangeArrowheads="1"/>
              </p:cNvSpPr>
              <p:nvPr/>
            </p:nvSpPr>
            <p:spPr bwMode="auto">
              <a:xfrm flipV="1">
                <a:off x="1609" y="1608"/>
                <a:ext cx="2552" cy="26"/>
              </a:xfrm>
              <a:prstGeom prst="rect">
                <a:avLst/>
              </a:prstGeom>
              <a:gradFill rotWithShape="0">
                <a:gsLst>
                  <a:gs pos="0">
                    <a:srgbClr val="CBB857"/>
                  </a:gs>
                  <a:gs pos="50000">
                    <a:srgbClr val="CBB857">
                      <a:gamma/>
                      <a:tint val="64314"/>
                      <a:invGamma/>
                    </a:srgbClr>
                  </a:gs>
                  <a:gs pos="100000">
                    <a:srgbClr val="CBB857"/>
                  </a:gs>
                </a:gsLst>
                <a:lin ang="0" scaled="1"/>
              </a:gradFill>
              <a:ln>
                <a:noFill/>
              </a:ln>
              <a:effectLst/>
              <a:scene3d>
                <a:camera prst="legacyObliqueTopRight"/>
                <a:lightRig rig="legacyNormal4" dir="b"/>
              </a:scene3d>
              <a:sp3d extrusionH="633400" prstMaterial="legacyMatte">
                <a:bevelT w="13500" h="13500" prst="angle"/>
                <a:bevelB w="13500" h="13500" prst="angle"/>
                <a:extrusionClr>
                  <a:srgbClr val="CBB857"/>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962568" name="Rectangle 8"/>
              <p:cNvSpPr>
                <a:spLocks noChangeArrowheads="1"/>
              </p:cNvSpPr>
              <p:nvPr/>
            </p:nvSpPr>
            <p:spPr bwMode="auto">
              <a:xfrm flipV="1">
                <a:off x="1609" y="1531"/>
                <a:ext cx="2552" cy="27"/>
              </a:xfrm>
              <a:prstGeom prst="rect">
                <a:avLst/>
              </a:prstGeom>
              <a:gradFill rotWithShape="0">
                <a:gsLst>
                  <a:gs pos="0">
                    <a:srgbClr val="CBB857"/>
                  </a:gs>
                  <a:gs pos="50000">
                    <a:srgbClr val="CBB857">
                      <a:gamma/>
                      <a:tint val="64314"/>
                      <a:invGamma/>
                    </a:srgbClr>
                  </a:gs>
                  <a:gs pos="100000">
                    <a:srgbClr val="CBB857"/>
                  </a:gs>
                </a:gsLst>
                <a:lin ang="0" scaled="1"/>
              </a:gradFill>
              <a:ln>
                <a:noFill/>
              </a:ln>
              <a:effectLst/>
              <a:scene3d>
                <a:camera prst="legacyObliqueTopRight"/>
                <a:lightRig rig="legacyNormal4" dir="b"/>
              </a:scene3d>
              <a:sp3d extrusionH="633400" prstMaterial="legacyMatte">
                <a:bevelT w="13500" h="13500" prst="angle"/>
                <a:bevelB w="13500" h="13500" prst="angle"/>
                <a:extrusionClr>
                  <a:srgbClr val="CBB857"/>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962569" name="Rectangle 9"/>
              <p:cNvSpPr>
                <a:spLocks noChangeArrowheads="1"/>
              </p:cNvSpPr>
              <p:nvPr/>
            </p:nvSpPr>
            <p:spPr bwMode="auto">
              <a:xfrm flipV="1">
                <a:off x="1930" y="1462"/>
                <a:ext cx="2231" cy="26"/>
              </a:xfrm>
              <a:prstGeom prst="rect">
                <a:avLst/>
              </a:prstGeom>
              <a:gradFill rotWithShape="0">
                <a:gsLst>
                  <a:gs pos="0">
                    <a:srgbClr val="CBB857"/>
                  </a:gs>
                  <a:gs pos="50000">
                    <a:srgbClr val="CBB857">
                      <a:gamma/>
                      <a:tint val="64314"/>
                      <a:invGamma/>
                    </a:srgbClr>
                  </a:gs>
                  <a:gs pos="100000">
                    <a:srgbClr val="CBB857"/>
                  </a:gs>
                </a:gsLst>
                <a:lin ang="0" scaled="1"/>
              </a:gradFill>
              <a:ln>
                <a:noFill/>
              </a:ln>
              <a:effectLst/>
              <a:scene3d>
                <a:camera prst="legacyObliqueTopRight"/>
                <a:lightRig rig="legacyNormal4" dir="b"/>
              </a:scene3d>
              <a:sp3d extrusionH="633400" prstMaterial="legacyMatte">
                <a:bevelT w="13500" h="13500" prst="angle"/>
                <a:bevelB w="13500" h="13500" prst="angle"/>
                <a:extrusionClr>
                  <a:srgbClr val="CBB857"/>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962570" name="Rectangle 10"/>
              <p:cNvSpPr>
                <a:spLocks noChangeArrowheads="1"/>
              </p:cNvSpPr>
              <p:nvPr/>
            </p:nvSpPr>
            <p:spPr bwMode="auto">
              <a:xfrm flipV="1">
                <a:off x="2298" y="1379"/>
                <a:ext cx="1863" cy="26"/>
              </a:xfrm>
              <a:prstGeom prst="rect">
                <a:avLst/>
              </a:prstGeom>
              <a:gradFill rotWithShape="0">
                <a:gsLst>
                  <a:gs pos="0">
                    <a:srgbClr val="CBB857"/>
                  </a:gs>
                  <a:gs pos="50000">
                    <a:srgbClr val="CBB857">
                      <a:gamma/>
                      <a:tint val="64314"/>
                      <a:invGamma/>
                    </a:srgbClr>
                  </a:gs>
                  <a:gs pos="100000">
                    <a:srgbClr val="CBB857"/>
                  </a:gs>
                </a:gsLst>
                <a:lin ang="0" scaled="1"/>
              </a:gradFill>
              <a:ln>
                <a:noFill/>
              </a:ln>
              <a:effectLst/>
              <a:scene3d>
                <a:camera prst="legacyObliqueTopRight"/>
                <a:lightRig rig="legacyNormal4" dir="b"/>
              </a:scene3d>
              <a:sp3d extrusionH="633400" prstMaterial="legacyMatte">
                <a:bevelT w="13500" h="13500" prst="angle"/>
                <a:bevelB w="13500" h="13500" prst="angle"/>
                <a:extrusionClr>
                  <a:srgbClr val="CBB857"/>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defRPr/>
                </a:pPr>
                <a:endParaRPr lang="zh-TW" altLang="en-US">
                  <a:latin typeface="Arial" charset="0"/>
                  <a:ea typeface="新細明體" charset="0"/>
                </a:endParaRPr>
              </a:p>
            </p:txBody>
          </p:sp>
          <p:grpSp>
            <p:nvGrpSpPr>
              <p:cNvPr id="28697" name="Group 11"/>
              <p:cNvGrpSpPr>
                <a:grpSpLocks/>
              </p:cNvGrpSpPr>
              <p:nvPr/>
            </p:nvGrpSpPr>
            <p:grpSpPr bwMode="auto">
              <a:xfrm>
                <a:off x="1599" y="1803"/>
                <a:ext cx="363" cy="244"/>
                <a:chOff x="1618" y="1853"/>
                <a:chExt cx="367" cy="252"/>
              </a:xfrm>
            </p:grpSpPr>
            <p:grpSp>
              <p:nvGrpSpPr>
                <p:cNvPr id="28768" name="Group 12"/>
                <p:cNvGrpSpPr>
                  <a:grpSpLocks/>
                </p:cNvGrpSpPr>
                <p:nvPr/>
              </p:nvGrpSpPr>
              <p:grpSpPr bwMode="auto">
                <a:xfrm>
                  <a:off x="1618" y="1853"/>
                  <a:ext cx="367" cy="252"/>
                  <a:chOff x="1572" y="3198"/>
                  <a:chExt cx="336" cy="336"/>
                </a:xfrm>
              </p:grpSpPr>
              <p:sp>
                <p:nvSpPr>
                  <p:cNvPr id="962573" name="Rectangle 13"/>
                  <p:cNvSpPr>
                    <a:spLocks noChangeArrowheads="1"/>
                  </p:cNvSpPr>
                  <p:nvPr/>
                </p:nvSpPr>
                <p:spPr bwMode="auto">
                  <a:xfrm>
                    <a:off x="1572" y="3198"/>
                    <a:ext cx="336" cy="336"/>
                  </a:xfrm>
                  <a:prstGeom prst="rect">
                    <a:avLst/>
                  </a:prstGeom>
                  <a:gradFill rotWithShape="0">
                    <a:gsLst>
                      <a:gs pos="0">
                        <a:srgbClr val="CCECFF">
                          <a:gamma/>
                          <a:shade val="76078"/>
                          <a:invGamma/>
                        </a:srgbClr>
                      </a:gs>
                      <a:gs pos="50000">
                        <a:srgbClr val="CCECFF"/>
                      </a:gs>
                      <a:gs pos="100000">
                        <a:srgbClr val="CCECFF">
                          <a:gamma/>
                          <a:shade val="76078"/>
                          <a:invGamma/>
                        </a:srgbClr>
                      </a:gs>
                    </a:gsLst>
                    <a:lin ang="5400000" scaled="1"/>
                  </a:gradFill>
                  <a:ln>
                    <a:noFill/>
                  </a:ln>
                  <a:effectLst/>
                  <a:scene3d>
                    <a:camera prst="legacyObliqueTopRight"/>
                    <a:lightRig rig="legacyFlat3" dir="b"/>
                  </a:scene3d>
                  <a:sp3d extrusionH="303200" prstMaterial="legacyMatte">
                    <a:bevelT w="13500" h="13500" prst="angle"/>
                    <a:bevelB w="13500" h="13500" prst="angle"/>
                    <a:extrusionClr>
                      <a:srgbClr val="CCECFF"/>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962574" name="Rectangle 14"/>
                  <p:cNvSpPr>
                    <a:spLocks noChangeArrowheads="1"/>
                  </p:cNvSpPr>
                  <p:nvPr/>
                </p:nvSpPr>
                <p:spPr bwMode="auto">
                  <a:xfrm>
                    <a:off x="1578" y="3199"/>
                    <a:ext cx="325" cy="330"/>
                  </a:xfrm>
                  <a:prstGeom prst="rect">
                    <a:avLst/>
                  </a:prstGeom>
                  <a:noFill/>
                  <a:ln w="15875">
                    <a:solidFill>
                      <a:srgbClr val="4C75B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grpSp>
            <p:sp>
              <p:nvSpPr>
                <p:cNvPr id="962575" name="Rectangle 15"/>
                <p:cNvSpPr>
                  <a:spLocks noChangeArrowheads="1"/>
                </p:cNvSpPr>
                <p:nvPr/>
              </p:nvSpPr>
              <p:spPr bwMode="auto">
                <a:xfrm>
                  <a:off x="1641" y="1872"/>
                  <a:ext cx="64" cy="219"/>
                </a:xfrm>
                <a:prstGeom prst="rect">
                  <a:avLst/>
                </a:prstGeom>
                <a:solidFill>
                  <a:srgbClr val="D5EEFF"/>
                </a:solidFill>
                <a:ln>
                  <a:noFill/>
                </a:ln>
                <a:effectLst/>
                <a:extLst>
                  <a:ext uri="{91240B29-F687-4f45-9708-019B960494DF}">
                    <a14:hiddenLine xmlns:a14="http://schemas.microsoft.com/office/drawing/2010/main" xmlns="" w="6350">
                      <a:solidFill>
                        <a:srgbClr val="88B3DA"/>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962576" name="Rectangle 16"/>
                <p:cNvSpPr>
                  <a:spLocks noChangeArrowheads="1"/>
                </p:cNvSpPr>
                <p:nvPr/>
              </p:nvSpPr>
              <p:spPr bwMode="auto">
                <a:xfrm>
                  <a:off x="1726" y="1872"/>
                  <a:ext cx="64" cy="219"/>
                </a:xfrm>
                <a:prstGeom prst="rect">
                  <a:avLst/>
                </a:prstGeom>
                <a:solidFill>
                  <a:srgbClr val="D5EEFF"/>
                </a:solidFill>
                <a:ln>
                  <a:noFill/>
                </a:ln>
                <a:effectLst/>
                <a:extLst>
                  <a:ext uri="{91240B29-F687-4f45-9708-019B960494DF}">
                    <a14:hiddenLine xmlns:a14="http://schemas.microsoft.com/office/drawing/2010/main" xmlns="" w="6350">
                      <a:solidFill>
                        <a:srgbClr val="88B3DA"/>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962577" name="Rectangle 17"/>
                <p:cNvSpPr>
                  <a:spLocks noChangeArrowheads="1"/>
                </p:cNvSpPr>
                <p:nvPr/>
              </p:nvSpPr>
              <p:spPr bwMode="auto">
                <a:xfrm>
                  <a:off x="1812" y="1872"/>
                  <a:ext cx="64" cy="219"/>
                </a:xfrm>
                <a:prstGeom prst="rect">
                  <a:avLst/>
                </a:prstGeom>
                <a:solidFill>
                  <a:srgbClr val="D5EEFF"/>
                </a:solidFill>
                <a:ln>
                  <a:noFill/>
                </a:ln>
                <a:effectLst/>
                <a:extLst>
                  <a:ext uri="{91240B29-F687-4f45-9708-019B960494DF}">
                    <a14:hiddenLine xmlns:a14="http://schemas.microsoft.com/office/drawing/2010/main" xmlns="" w="6350">
                      <a:solidFill>
                        <a:srgbClr val="88B3DA"/>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962578" name="Rectangle 18"/>
                <p:cNvSpPr>
                  <a:spLocks noChangeArrowheads="1"/>
                </p:cNvSpPr>
                <p:nvPr/>
              </p:nvSpPr>
              <p:spPr bwMode="auto">
                <a:xfrm>
                  <a:off x="1898" y="1872"/>
                  <a:ext cx="64" cy="219"/>
                </a:xfrm>
                <a:prstGeom prst="rect">
                  <a:avLst/>
                </a:prstGeom>
                <a:solidFill>
                  <a:srgbClr val="D5EEFF"/>
                </a:solidFill>
                <a:ln>
                  <a:noFill/>
                </a:ln>
                <a:effectLst/>
                <a:extLst>
                  <a:ext uri="{91240B29-F687-4f45-9708-019B960494DF}">
                    <a14:hiddenLine xmlns:a14="http://schemas.microsoft.com/office/drawing/2010/main" xmlns="" w="6350">
                      <a:solidFill>
                        <a:srgbClr val="88B3DA"/>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962579" name="Rectangle 19"/>
                <p:cNvSpPr>
                  <a:spLocks noChangeArrowheads="1"/>
                </p:cNvSpPr>
                <p:nvPr/>
              </p:nvSpPr>
              <p:spPr bwMode="auto">
                <a:xfrm>
                  <a:off x="1644" y="1895"/>
                  <a:ext cx="306" cy="1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charset="0"/>
                    <a:buNone/>
                    <a:defRPr/>
                  </a:pPr>
                  <a:r>
                    <a:rPr kumimoji="0" lang="en-US" altLang="zh-TW" sz="1300" b="1">
                      <a:latin typeface="Tahoma" charset="0"/>
                      <a:ea typeface="新細明體" charset="0"/>
                    </a:rPr>
                    <a:t>PIC</a:t>
                  </a:r>
                </a:p>
              </p:txBody>
            </p:sp>
          </p:grpSp>
          <p:grpSp>
            <p:nvGrpSpPr>
              <p:cNvPr id="28698" name="Group 20"/>
              <p:cNvGrpSpPr>
                <a:grpSpLocks/>
              </p:cNvGrpSpPr>
              <p:nvPr/>
            </p:nvGrpSpPr>
            <p:grpSpPr bwMode="auto">
              <a:xfrm>
                <a:off x="2056" y="1803"/>
                <a:ext cx="364" cy="244"/>
                <a:chOff x="1618" y="1853"/>
                <a:chExt cx="367" cy="252"/>
              </a:xfrm>
            </p:grpSpPr>
            <p:grpSp>
              <p:nvGrpSpPr>
                <p:cNvPr id="28760" name="Group 21"/>
                <p:cNvGrpSpPr>
                  <a:grpSpLocks/>
                </p:cNvGrpSpPr>
                <p:nvPr/>
              </p:nvGrpSpPr>
              <p:grpSpPr bwMode="auto">
                <a:xfrm>
                  <a:off x="1618" y="1853"/>
                  <a:ext cx="367" cy="252"/>
                  <a:chOff x="1572" y="3198"/>
                  <a:chExt cx="336" cy="336"/>
                </a:xfrm>
              </p:grpSpPr>
              <p:sp>
                <p:nvSpPr>
                  <p:cNvPr id="962582" name="Rectangle 22"/>
                  <p:cNvSpPr>
                    <a:spLocks noChangeArrowheads="1"/>
                  </p:cNvSpPr>
                  <p:nvPr/>
                </p:nvSpPr>
                <p:spPr bwMode="auto">
                  <a:xfrm>
                    <a:off x="1572" y="3198"/>
                    <a:ext cx="336" cy="336"/>
                  </a:xfrm>
                  <a:prstGeom prst="rect">
                    <a:avLst/>
                  </a:prstGeom>
                  <a:gradFill rotWithShape="0">
                    <a:gsLst>
                      <a:gs pos="0">
                        <a:srgbClr val="CCECFF">
                          <a:gamma/>
                          <a:shade val="76078"/>
                          <a:invGamma/>
                        </a:srgbClr>
                      </a:gs>
                      <a:gs pos="50000">
                        <a:srgbClr val="CCECFF"/>
                      </a:gs>
                      <a:gs pos="100000">
                        <a:srgbClr val="CCECFF">
                          <a:gamma/>
                          <a:shade val="76078"/>
                          <a:invGamma/>
                        </a:srgbClr>
                      </a:gs>
                    </a:gsLst>
                    <a:lin ang="5400000" scaled="1"/>
                  </a:gradFill>
                  <a:ln>
                    <a:noFill/>
                  </a:ln>
                  <a:effectLst/>
                  <a:scene3d>
                    <a:camera prst="legacyObliqueTopRight"/>
                    <a:lightRig rig="legacyFlat3" dir="b"/>
                  </a:scene3d>
                  <a:sp3d extrusionH="303200" prstMaterial="legacyMatte">
                    <a:bevelT w="13500" h="13500" prst="angle"/>
                    <a:bevelB w="13500" h="13500" prst="angle"/>
                    <a:extrusionClr>
                      <a:srgbClr val="CCECFF"/>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962583" name="Rectangle 23"/>
                  <p:cNvSpPr>
                    <a:spLocks noChangeArrowheads="1"/>
                  </p:cNvSpPr>
                  <p:nvPr/>
                </p:nvSpPr>
                <p:spPr bwMode="auto">
                  <a:xfrm>
                    <a:off x="1578" y="3199"/>
                    <a:ext cx="324" cy="330"/>
                  </a:xfrm>
                  <a:prstGeom prst="rect">
                    <a:avLst/>
                  </a:prstGeom>
                  <a:noFill/>
                  <a:ln w="15875">
                    <a:solidFill>
                      <a:srgbClr val="4C75B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grpSp>
            <p:sp>
              <p:nvSpPr>
                <p:cNvPr id="962584" name="Rectangle 24"/>
                <p:cNvSpPr>
                  <a:spLocks noChangeArrowheads="1"/>
                </p:cNvSpPr>
                <p:nvPr/>
              </p:nvSpPr>
              <p:spPr bwMode="auto">
                <a:xfrm>
                  <a:off x="1641" y="1872"/>
                  <a:ext cx="64" cy="219"/>
                </a:xfrm>
                <a:prstGeom prst="rect">
                  <a:avLst/>
                </a:prstGeom>
                <a:solidFill>
                  <a:srgbClr val="D5EEFF"/>
                </a:solidFill>
                <a:ln>
                  <a:noFill/>
                </a:ln>
                <a:effectLst/>
                <a:extLst>
                  <a:ext uri="{91240B29-F687-4f45-9708-019B960494DF}">
                    <a14:hiddenLine xmlns:a14="http://schemas.microsoft.com/office/drawing/2010/main" xmlns="" w="6350">
                      <a:solidFill>
                        <a:srgbClr val="88B3DA"/>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962585" name="Rectangle 25"/>
                <p:cNvSpPr>
                  <a:spLocks noChangeArrowheads="1"/>
                </p:cNvSpPr>
                <p:nvPr/>
              </p:nvSpPr>
              <p:spPr bwMode="auto">
                <a:xfrm>
                  <a:off x="1726" y="1872"/>
                  <a:ext cx="65" cy="219"/>
                </a:xfrm>
                <a:prstGeom prst="rect">
                  <a:avLst/>
                </a:prstGeom>
                <a:solidFill>
                  <a:srgbClr val="D5EEFF"/>
                </a:solidFill>
                <a:ln>
                  <a:noFill/>
                </a:ln>
                <a:effectLst/>
                <a:extLst>
                  <a:ext uri="{91240B29-F687-4f45-9708-019B960494DF}">
                    <a14:hiddenLine xmlns:a14="http://schemas.microsoft.com/office/drawing/2010/main" xmlns="" w="6350">
                      <a:solidFill>
                        <a:srgbClr val="88B3DA"/>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962586" name="Rectangle 26"/>
                <p:cNvSpPr>
                  <a:spLocks noChangeArrowheads="1"/>
                </p:cNvSpPr>
                <p:nvPr/>
              </p:nvSpPr>
              <p:spPr bwMode="auto">
                <a:xfrm>
                  <a:off x="1812" y="1872"/>
                  <a:ext cx="65" cy="219"/>
                </a:xfrm>
                <a:prstGeom prst="rect">
                  <a:avLst/>
                </a:prstGeom>
                <a:solidFill>
                  <a:srgbClr val="D5EEFF"/>
                </a:solidFill>
                <a:ln>
                  <a:noFill/>
                </a:ln>
                <a:effectLst/>
                <a:extLst>
                  <a:ext uri="{91240B29-F687-4f45-9708-019B960494DF}">
                    <a14:hiddenLine xmlns:a14="http://schemas.microsoft.com/office/drawing/2010/main" xmlns="" w="6350">
                      <a:solidFill>
                        <a:srgbClr val="88B3DA"/>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962587" name="Rectangle 27"/>
                <p:cNvSpPr>
                  <a:spLocks noChangeArrowheads="1"/>
                </p:cNvSpPr>
                <p:nvPr/>
              </p:nvSpPr>
              <p:spPr bwMode="auto">
                <a:xfrm>
                  <a:off x="1898" y="1872"/>
                  <a:ext cx="64" cy="219"/>
                </a:xfrm>
                <a:prstGeom prst="rect">
                  <a:avLst/>
                </a:prstGeom>
                <a:solidFill>
                  <a:srgbClr val="D5EEFF"/>
                </a:solidFill>
                <a:ln>
                  <a:noFill/>
                </a:ln>
                <a:effectLst/>
                <a:extLst>
                  <a:ext uri="{91240B29-F687-4f45-9708-019B960494DF}">
                    <a14:hiddenLine xmlns:a14="http://schemas.microsoft.com/office/drawing/2010/main" xmlns="" w="6350">
                      <a:solidFill>
                        <a:srgbClr val="88B3DA"/>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962588" name="Rectangle 28"/>
                <p:cNvSpPr>
                  <a:spLocks noChangeArrowheads="1"/>
                </p:cNvSpPr>
                <p:nvPr/>
              </p:nvSpPr>
              <p:spPr bwMode="auto">
                <a:xfrm>
                  <a:off x="1644" y="1895"/>
                  <a:ext cx="305" cy="1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charset="0"/>
                    <a:buNone/>
                    <a:defRPr/>
                  </a:pPr>
                  <a:r>
                    <a:rPr kumimoji="0" lang="en-US" altLang="zh-TW" sz="1300" b="1">
                      <a:latin typeface="Tahoma" charset="0"/>
                      <a:ea typeface="新細明體" charset="0"/>
                    </a:rPr>
                    <a:t>PIC</a:t>
                  </a:r>
                </a:p>
              </p:txBody>
            </p:sp>
          </p:grpSp>
          <p:grpSp>
            <p:nvGrpSpPr>
              <p:cNvPr id="28699" name="Group 29"/>
              <p:cNvGrpSpPr>
                <a:grpSpLocks/>
              </p:cNvGrpSpPr>
              <p:nvPr/>
            </p:nvGrpSpPr>
            <p:grpSpPr bwMode="auto">
              <a:xfrm>
                <a:off x="2532" y="1803"/>
                <a:ext cx="364" cy="244"/>
                <a:chOff x="1618" y="1853"/>
                <a:chExt cx="367" cy="252"/>
              </a:xfrm>
            </p:grpSpPr>
            <p:grpSp>
              <p:nvGrpSpPr>
                <p:cNvPr id="28752" name="Group 30"/>
                <p:cNvGrpSpPr>
                  <a:grpSpLocks/>
                </p:cNvGrpSpPr>
                <p:nvPr/>
              </p:nvGrpSpPr>
              <p:grpSpPr bwMode="auto">
                <a:xfrm>
                  <a:off x="1618" y="1853"/>
                  <a:ext cx="367" cy="252"/>
                  <a:chOff x="1572" y="3198"/>
                  <a:chExt cx="336" cy="336"/>
                </a:xfrm>
              </p:grpSpPr>
              <p:sp>
                <p:nvSpPr>
                  <p:cNvPr id="962591" name="Rectangle 31"/>
                  <p:cNvSpPr>
                    <a:spLocks noChangeArrowheads="1"/>
                  </p:cNvSpPr>
                  <p:nvPr/>
                </p:nvSpPr>
                <p:spPr bwMode="auto">
                  <a:xfrm>
                    <a:off x="1572" y="3198"/>
                    <a:ext cx="336" cy="336"/>
                  </a:xfrm>
                  <a:prstGeom prst="rect">
                    <a:avLst/>
                  </a:prstGeom>
                  <a:gradFill rotWithShape="0">
                    <a:gsLst>
                      <a:gs pos="0">
                        <a:srgbClr val="CCECFF">
                          <a:gamma/>
                          <a:shade val="76078"/>
                          <a:invGamma/>
                        </a:srgbClr>
                      </a:gs>
                      <a:gs pos="50000">
                        <a:srgbClr val="CCECFF"/>
                      </a:gs>
                      <a:gs pos="100000">
                        <a:srgbClr val="CCECFF">
                          <a:gamma/>
                          <a:shade val="76078"/>
                          <a:invGamma/>
                        </a:srgbClr>
                      </a:gs>
                    </a:gsLst>
                    <a:lin ang="5400000" scaled="1"/>
                  </a:gradFill>
                  <a:ln>
                    <a:noFill/>
                  </a:ln>
                  <a:effectLst/>
                  <a:scene3d>
                    <a:camera prst="legacyObliqueTopRight"/>
                    <a:lightRig rig="legacyFlat3" dir="b"/>
                  </a:scene3d>
                  <a:sp3d extrusionH="303200" prstMaterial="legacyMatte">
                    <a:bevelT w="13500" h="13500" prst="angle"/>
                    <a:bevelB w="13500" h="13500" prst="angle"/>
                    <a:extrusionClr>
                      <a:srgbClr val="CCECFF"/>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962592" name="Rectangle 32"/>
                  <p:cNvSpPr>
                    <a:spLocks noChangeArrowheads="1"/>
                  </p:cNvSpPr>
                  <p:nvPr/>
                </p:nvSpPr>
                <p:spPr bwMode="auto">
                  <a:xfrm>
                    <a:off x="1578" y="3199"/>
                    <a:ext cx="324" cy="330"/>
                  </a:xfrm>
                  <a:prstGeom prst="rect">
                    <a:avLst/>
                  </a:prstGeom>
                  <a:noFill/>
                  <a:ln w="15875">
                    <a:solidFill>
                      <a:srgbClr val="4C75B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grpSp>
            <p:sp>
              <p:nvSpPr>
                <p:cNvPr id="962593" name="Rectangle 33"/>
                <p:cNvSpPr>
                  <a:spLocks noChangeArrowheads="1"/>
                </p:cNvSpPr>
                <p:nvPr/>
              </p:nvSpPr>
              <p:spPr bwMode="auto">
                <a:xfrm>
                  <a:off x="1641" y="1872"/>
                  <a:ext cx="64" cy="219"/>
                </a:xfrm>
                <a:prstGeom prst="rect">
                  <a:avLst/>
                </a:prstGeom>
                <a:solidFill>
                  <a:srgbClr val="D5EEFF"/>
                </a:solidFill>
                <a:ln>
                  <a:noFill/>
                </a:ln>
                <a:effectLst/>
                <a:extLst>
                  <a:ext uri="{91240B29-F687-4f45-9708-019B960494DF}">
                    <a14:hiddenLine xmlns:a14="http://schemas.microsoft.com/office/drawing/2010/main" xmlns="" w="6350">
                      <a:solidFill>
                        <a:srgbClr val="88B3DA"/>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962594" name="Rectangle 34"/>
                <p:cNvSpPr>
                  <a:spLocks noChangeArrowheads="1"/>
                </p:cNvSpPr>
                <p:nvPr/>
              </p:nvSpPr>
              <p:spPr bwMode="auto">
                <a:xfrm>
                  <a:off x="1726" y="1872"/>
                  <a:ext cx="65" cy="219"/>
                </a:xfrm>
                <a:prstGeom prst="rect">
                  <a:avLst/>
                </a:prstGeom>
                <a:solidFill>
                  <a:srgbClr val="D5EEFF"/>
                </a:solidFill>
                <a:ln>
                  <a:noFill/>
                </a:ln>
                <a:effectLst/>
                <a:extLst>
                  <a:ext uri="{91240B29-F687-4f45-9708-019B960494DF}">
                    <a14:hiddenLine xmlns:a14="http://schemas.microsoft.com/office/drawing/2010/main" xmlns="" w="6350">
                      <a:solidFill>
                        <a:srgbClr val="88B3DA"/>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962595" name="Rectangle 35"/>
                <p:cNvSpPr>
                  <a:spLocks noChangeArrowheads="1"/>
                </p:cNvSpPr>
                <p:nvPr/>
              </p:nvSpPr>
              <p:spPr bwMode="auto">
                <a:xfrm>
                  <a:off x="1812" y="1872"/>
                  <a:ext cx="65" cy="219"/>
                </a:xfrm>
                <a:prstGeom prst="rect">
                  <a:avLst/>
                </a:prstGeom>
                <a:solidFill>
                  <a:srgbClr val="D5EEFF"/>
                </a:solidFill>
                <a:ln>
                  <a:noFill/>
                </a:ln>
                <a:effectLst/>
                <a:extLst>
                  <a:ext uri="{91240B29-F687-4f45-9708-019B960494DF}">
                    <a14:hiddenLine xmlns:a14="http://schemas.microsoft.com/office/drawing/2010/main" xmlns="" w="6350">
                      <a:solidFill>
                        <a:srgbClr val="88B3DA"/>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962596" name="Rectangle 36"/>
                <p:cNvSpPr>
                  <a:spLocks noChangeArrowheads="1"/>
                </p:cNvSpPr>
                <p:nvPr/>
              </p:nvSpPr>
              <p:spPr bwMode="auto">
                <a:xfrm>
                  <a:off x="1898" y="1872"/>
                  <a:ext cx="64" cy="219"/>
                </a:xfrm>
                <a:prstGeom prst="rect">
                  <a:avLst/>
                </a:prstGeom>
                <a:solidFill>
                  <a:srgbClr val="D5EEFF"/>
                </a:solidFill>
                <a:ln>
                  <a:noFill/>
                </a:ln>
                <a:effectLst/>
                <a:extLst>
                  <a:ext uri="{91240B29-F687-4f45-9708-019B960494DF}">
                    <a14:hiddenLine xmlns:a14="http://schemas.microsoft.com/office/drawing/2010/main" xmlns="" w="6350">
                      <a:solidFill>
                        <a:srgbClr val="88B3DA"/>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962597" name="Rectangle 37"/>
                <p:cNvSpPr>
                  <a:spLocks noChangeArrowheads="1"/>
                </p:cNvSpPr>
                <p:nvPr/>
              </p:nvSpPr>
              <p:spPr bwMode="auto">
                <a:xfrm>
                  <a:off x="1644" y="1895"/>
                  <a:ext cx="305" cy="1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charset="0"/>
                    <a:buNone/>
                    <a:defRPr/>
                  </a:pPr>
                  <a:r>
                    <a:rPr kumimoji="0" lang="en-US" altLang="zh-TW" sz="1300" b="1">
                      <a:latin typeface="Tahoma" charset="0"/>
                      <a:ea typeface="新細明體" charset="0"/>
                    </a:rPr>
                    <a:t>PIC</a:t>
                  </a:r>
                </a:p>
              </p:txBody>
            </p:sp>
          </p:grpSp>
          <p:grpSp>
            <p:nvGrpSpPr>
              <p:cNvPr id="28700" name="Group 38"/>
              <p:cNvGrpSpPr>
                <a:grpSpLocks/>
              </p:cNvGrpSpPr>
              <p:nvPr/>
            </p:nvGrpSpPr>
            <p:grpSpPr bwMode="auto">
              <a:xfrm>
                <a:off x="3691" y="1803"/>
                <a:ext cx="364" cy="244"/>
                <a:chOff x="1618" y="1853"/>
                <a:chExt cx="367" cy="252"/>
              </a:xfrm>
            </p:grpSpPr>
            <p:grpSp>
              <p:nvGrpSpPr>
                <p:cNvPr id="28744" name="Group 39"/>
                <p:cNvGrpSpPr>
                  <a:grpSpLocks/>
                </p:cNvGrpSpPr>
                <p:nvPr/>
              </p:nvGrpSpPr>
              <p:grpSpPr bwMode="auto">
                <a:xfrm>
                  <a:off x="1618" y="1853"/>
                  <a:ext cx="367" cy="252"/>
                  <a:chOff x="1572" y="3198"/>
                  <a:chExt cx="336" cy="336"/>
                </a:xfrm>
              </p:grpSpPr>
              <p:sp>
                <p:nvSpPr>
                  <p:cNvPr id="962600" name="Rectangle 40"/>
                  <p:cNvSpPr>
                    <a:spLocks noChangeArrowheads="1"/>
                  </p:cNvSpPr>
                  <p:nvPr/>
                </p:nvSpPr>
                <p:spPr bwMode="auto">
                  <a:xfrm>
                    <a:off x="1572" y="3198"/>
                    <a:ext cx="336" cy="336"/>
                  </a:xfrm>
                  <a:prstGeom prst="rect">
                    <a:avLst/>
                  </a:prstGeom>
                  <a:gradFill rotWithShape="0">
                    <a:gsLst>
                      <a:gs pos="0">
                        <a:srgbClr val="CCECFF">
                          <a:gamma/>
                          <a:shade val="76078"/>
                          <a:invGamma/>
                        </a:srgbClr>
                      </a:gs>
                      <a:gs pos="50000">
                        <a:srgbClr val="CCECFF"/>
                      </a:gs>
                      <a:gs pos="100000">
                        <a:srgbClr val="CCECFF">
                          <a:gamma/>
                          <a:shade val="76078"/>
                          <a:invGamma/>
                        </a:srgbClr>
                      </a:gs>
                    </a:gsLst>
                    <a:lin ang="5400000" scaled="1"/>
                  </a:gradFill>
                  <a:ln>
                    <a:noFill/>
                  </a:ln>
                  <a:effectLst/>
                  <a:scene3d>
                    <a:camera prst="legacyObliqueTopRight"/>
                    <a:lightRig rig="legacyFlat3" dir="b"/>
                  </a:scene3d>
                  <a:sp3d extrusionH="303200" prstMaterial="legacyMatte">
                    <a:bevelT w="13500" h="13500" prst="angle"/>
                    <a:bevelB w="13500" h="13500" prst="angle"/>
                    <a:extrusionClr>
                      <a:srgbClr val="CCECFF"/>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962601" name="Rectangle 41"/>
                  <p:cNvSpPr>
                    <a:spLocks noChangeArrowheads="1"/>
                  </p:cNvSpPr>
                  <p:nvPr/>
                </p:nvSpPr>
                <p:spPr bwMode="auto">
                  <a:xfrm>
                    <a:off x="1578" y="3199"/>
                    <a:ext cx="324" cy="330"/>
                  </a:xfrm>
                  <a:prstGeom prst="rect">
                    <a:avLst/>
                  </a:prstGeom>
                  <a:noFill/>
                  <a:ln w="15875">
                    <a:solidFill>
                      <a:srgbClr val="4C75B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grpSp>
            <p:sp>
              <p:nvSpPr>
                <p:cNvPr id="962602" name="Rectangle 42"/>
                <p:cNvSpPr>
                  <a:spLocks noChangeArrowheads="1"/>
                </p:cNvSpPr>
                <p:nvPr/>
              </p:nvSpPr>
              <p:spPr bwMode="auto">
                <a:xfrm>
                  <a:off x="1641" y="1872"/>
                  <a:ext cx="64" cy="219"/>
                </a:xfrm>
                <a:prstGeom prst="rect">
                  <a:avLst/>
                </a:prstGeom>
                <a:solidFill>
                  <a:srgbClr val="D5EEFF"/>
                </a:solidFill>
                <a:ln>
                  <a:noFill/>
                </a:ln>
                <a:effectLst/>
                <a:extLst>
                  <a:ext uri="{91240B29-F687-4f45-9708-019B960494DF}">
                    <a14:hiddenLine xmlns:a14="http://schemas.microsoft.com/office/drawing/2010/main" xmlns="" w="6350">
                      <a:solidFill>
                        <a:srgbClr val="88B3DA"/>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962603" name="Rectangle 43"/>
                <p:cNvSpPr>
                  <a:spLocks noChangeArrowheads="1"/>
                </p:cNvSpPr>
                <p:nvPr/>
              </p:nvSpPr>
              <p:spPr bwMode="auto">
                <a:xfrm>
                  <a:off x="1726" y="1872"/>
                  <a:ext cx="65" cy="219"/>
                </a:xfrm>
                <a:prstGeom prst="rect">
                  <a:avLst/>
                </a:prstGeom>
                <a:solidFill>
                  <a:srgbClr val="D5EEFF"/>
                </a:solidFill>
                <a:ln>
                  <a:noFill/>
                </a:ln>
                <a:effectLst/>
                <a:extLst>
                  <a:ext uri="{91240B29-F687-4f45-9708-019B960494DF}">
                    <a14:hiddenLine xmlns:a14="http://schemas.microsoft.com/office/drawing/2010/main" xmlns="" w="6350">
                      <a:solidFill>
                        <a:srgbClr val="88B3DA"/>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962604" name="Rectangle 44"/>
                <p:cNvSpPr>
                  <a:spLocks noChangeArrowheads="1"/>
                </p:cNvSpPr>
                <p:nvPr/>
              </p:nvSpPr>
              <p:spPr bwMode="auto">
                <a:xfrm>
                  <a:off x="1812" y="1872"/>
                  <a:ext cx="65" cy="219"/>
                </a:xfrm>
                <a:prstGeom prst="rect">
                  <a:avLst/>
                </a:prstGeom>
                <a:solidFill>
                  <a:srgbClr val="D5EEFF"/>
                </a:solidFill>
                <a:ln>
                  <a:noFill/>
                </a:ln>
                <a:effectLst/>
                <a:extLst>
                  <a:ext uri="{91240B29-F687-4f45-9708-019B960494DF}">
                    <a14:hiddenLine xmlns:a14="http://schemas.microsoft.com/office/drawing/2010/main" xmlns="" w="6350">
                      <a:solidFill>
                        <a:srgbClr val="88B3DA"/>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962605" name="Rectangle 45"/>
                <p:cNvSpPr>
                  <a:spLocks noChangeArrowheads="1"/>
                </p:cNvSpPr>
                <p:nvPr/>
              </p:nvSpPr>
              <p:spPr bwMode="auto">
                <a:xfrm>
                  <a:off x="1898" y="1872"/>
                  <a:ext cx="64" cy="219"/>
                </a:xfrm>
                <a:prstGeom prst="rect">
                  <a:avLst/>
                </a:prstGeom>
                <a:solidFill>
                  <a:srgbClr val="D5EEFF"/>
                </a:solidFill>
                <a:ln>
                  <a:noFill/>
                </a:ln>
                <a:effectLst/>
                <a:extLst>
                  <a:ext uri="{91240B29-F687-4f45-9708-019B960494DF}">
                    <a14:hiddenLine xmlns:a14="http://schemas.microsoft.com/office/drawing/2010/main" xmlns="" w="6350">
                      <a:solidFill>
                        <a:srgbClr val="88B3DA"/>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962606" name="Rectangle 46"/>
                <p:cNvSpPr>
                  <a:spLocks noChangeArrowheads="1"/>
                </p:cNvSpPr>
                <p:nvPr/>
              </p:nvSpPr>
              <p:spPr bwMode="auto">
                <a:xfrm>
                  <a:off x="1644" y="1895"/>
                  <a:ext cx="305" cy="1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charset="0"/>
                    <a:buNone/>
                    <a:defRPr/>
                  </a:pPr>
                  <a:r>
                    <a:rPr kumimoji="0" lang="en-US" altLang="zh-TW" sz="1300" b="1">
                      <a:latin typeface="Tahoma" charset="0"/>
                      <a:ea typeface="新細明體" charset="0"/>
                    </a:rPr>
                    <a:t>PIC</a:t>
                  </a:r>
                </a:p>
              </p:txBody>
            </p:sp>
          </p:grpSp>
          <p:sp>
            <p:nvSpPr>
              <p:cNvPr id="962607" name="Rectangle 47"/>
              <p:cNvSpPr>
                <a:spLocks noChangeArrowheads="1"/>
              </p:cNvSpPr>
              <p:nvPr/>
            </p:nvSpPr>
            <p:spPr bwMode="auto">
              <a:xfrm>
                <a:off x="2741" y="1642"/>
                <a:ext cx="517" cy="4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962608" name="Rectangle 48"/>
              <p:cNvSpPr>
                <a:spLocks noChangeArrowheads="1"/>
              </p:cNvSpPr>
              <p:nvPr/>
            </p:nvSpPr>
            <p:spPr bwMode="auto">
              <a:xfrm>
                <a:off x="1581" y="1439"/>
                <a:ext cx="420" cy="337"/>
              </a:xfrm>
              <a:prstGeom prst="rect">
                <a:avLst/>
              </a:prstGeom>
              <a:gradFill rotWithShape="0">
                <a:gsLst>
                  <a:gs pos="0">
                    <a:srgbClr val="CCFFFF">
                      <a:gamma/>
                      <a:shade val="85882"/>
                      <a:invGamma/>
                    </a:srgbClr>
                  </a:gs>
                  <a:gs pos="50000">
                    <a:srgbClr val="CCFFFF"/>
                  </a:gs>
                  <a:gs pos="100000">
                    <a:srgbClr val="CCFFFF">
                      <a:gamma/>
                      <a:shade val="85882"/>
                      <a:invGamma/>
                    </a:srgbClr>
                  </a:gs>
                </a:gsLst>
                <a:lin ang="5400000" scaled="1"/>
              </a:gradFill>
              <a:ln>
                <a:noFill/>
              </a:ln>
              <a:effectLst/>
              <a:scene3d>
                <a:camera prst="legacyObliqueTopRight"/>
                <a:lightRig rig="legacyFlat3" dir="b"/>
              </a:scene3d>
              <a:sp3d extrusionH="303200" prstMaterial="legacyMatte">
                <a:bevelT w="13500" h="13500" prst="angle"/>
                <a:bevelB w="13500" h="13500" prst="angle"/>
                <a:extrusionClr>
                  <a:srgbClr val="CCFFFF"/>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962609" name="Rectangle 49"/>
              <p:cNvSpPr>
                <a:spLocks noChangeArrowheads="1"/>
              </p:cNvSpPr>
              <p:nvPr/>
            </p:nvSpPr>
            <p:spPr bwMode="auto">
              <a:xfrm>
                <a:off x="1589" y="1442"/>
                <a:ext cx="407" cy="330"/>
              </a:xfrm>
              <a:prstGeom prst="rect">
                <a:avLst/>
              </a:prstGeom>
              <a:noFill/>
              <a:ln w="15875">
                <a:solidFill>
                  <a:srgbClr val="00808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962610" name="Rectangle 50"/>
              <p:cNvSpPr>
                <a:spLocks noChangeArrowheads="1"/>
              </p:cNvSpPr>
              <p:nvPr/>
            </p:nvSpPr>
            <p:spPr bwMode="auto">
              <a:xfrm>
                <a:off x="1610" y="1457"/>
                <a:ext cx="173" cy="297"/>
              </a:xfrm>
              <a:prstGeom prst="rect">
                <a:avLst/>
              </a:prstGeom>
              <a:solidFill>
                <a:srgbClr val="91C6C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962611" name="Rectangle 51"/>
              <p:cNvSpPr>
                <a:spLocks noChangeArrowheads="1"/>
              </p:cNvSpPr>
              <p:nvPr/>
            </p:nvSpPr>
            <p:spPr bwMode="auto">
              <a:xfrm>
                <a:off x="1801" y="1459"/>
                <a:ext cx="173" cy="297"/>
              </a:xfrm>
              <a:prstGeom prst="rect">
                <a:avLst/>
              </a:prstGeom>
              <a:solidFill>
                <a:srgbClr val="91C6C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962612" name="Rectangle 52"/>
              <p:cNvSpPr>
                <a:spLocks noChangeArrowheads="1"/>
              </p:cNvSpPr>
              <p:nvPr/>
            </p:nvSpPr>
            <p:spPr bwMode="auto">
              <a:xfrm>
                <a:off x="1616" y="1497"/>
                <a:ext cx="359"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charset="0"/>
                  <a:buNone/>
                  <a:defRPr/>
                </a:pPr>
                <a:r>
                  <a:rPr kumimoji="0" lang="en-US" altLang="zh-TW" sz="1600" b="1">
                    <a:latin typeface="Tahoma" charset="0"/>
                    <a:ea typeface="新細明體" charset="0"/>
                  </a:rPr>
                  <a:t>FPC</a:t>
                </a:r>
              </a:p>
            </p:txBody>
          </p:sp>
          <p:sp>
            <p:nvSpPr>
              <p:cNvPr id="962613" name="Rectangle 53"/>
              <p:cNvSpPr>
                <a:spLocks noChangeArrowheads="1"/>
              </p:cNvSpPr>
              <p:nvPr/>
            </p:nvSpPr>
            <p:spPr bwMode="auto">
              <a:xfrm>
                <a:off x="2044" y="1439"/>
                <a:ext cx="420" cy="337"/>
              </a:xfrm>
              <a:prstGeom prst="rect">
                <a:avLst/>
              </a:prstGeom>
              <a:gradFill rotWithShape="0">
                <a:gsLst>
                  <a:gs pos="0">
                    <a:srgbClr val="CCFFFF">
                      <a:gamma/>
                      <a:shade val="85882"/>
                      <a:invGamma/>
                    </a:srgbClr>
                  </a:gs>
                  <a:gs pos="50000">
                    <a:srgbClr val="CCFFFF"/>
                  </a:gs>
                  <a:gs pos="100000">
                    <a:srgbClr val="CCFFFF">
                      <a:gamma/>
                      <a:shade val="85882"/>
                      <a:invGamma/>
                    </a:srgbClr>
                  </a:gs>
                </a:gsLst>
                <a:lin ang="5400000" scaled="1"/>
              </a:gradFill>
              <a:ln>
                <a:noFill/>
              </a:ln>
              <a:effectLst/>
              <a:scene3d>
                <a:camera prst="legacyObliqueTopRight"/>
                <a:lightRig rig="legacyFlat3" dir="b"/>
              </a:scene3d>
              <a:sp3d extrusionH="303200" prstMaterial="legacyMatte">
                <a:bevelT w="13500" h="13500" prst="angle"/>
                <a:bevelB w="13500" h="13500" prst="angle"/>
                <a:extrusionClr>
                  <a:srgbClr val="CCFFFF"/>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962614" name="Rectangle 54"/>
              <p:cNvSpPr>
                <a:spLocks noChangeArrowheads="1"/>
              </p:cNvSpPr>
              <p:nvPr/>
            </p:nvSpPr>
            <p:spPr bwMode="auto">
              <a:xfrm>
                <a:off x="2052" y="1442"/>
                <a:ext cx="407" cy="330"/>
              </a:xfrm>
              <a:prstGeom prst="rect">
                <a:avLst/>
              </a:prstGeom>
              <a:noFill/>
              <a:ln w="15875">
                <a:solidFill>
                  <a:srgbClr val="00808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962615" name="Rectangle 55"/>
              <p:cNvSpPr>
                <a:spLocks noChangeArrowheads="1"/>
              </p:cNvSpPr>
              <p:nvPr/>
            </p:nvSpPr>
            <p:spPr bwMode="auto">
              <a:xfrm>
                <a:off x="2072" y="1457"/>
                <a:ext cx="173" cy="297"/>
              </a:xfrm>
              <a:prstGeom prst="rect">
                <a:avLst/>
              </a:prstGeom>
              <a:solidFill>
                <a:srgbClr val="91C6C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962616" name="Rectangle 56"/>
              <p:cNvSpPr>
                <a:spLocks noChangeArrowheads="1"/>
              </p:cNvSpPr>
              <p:nvPr/>
            </p:nvSpPr>
            <p:spPr bwMode="auto">
              <a:xfrm>
                <a:off x="2264" y="1459"/>
                <a:ext cx="173" cy="297"/>
              </a:xfrm>
              <a:prstGeom prst="rect">
                <a:avLst/>
              </a:prstGeom>
              <a:solidFill>
                <a:srgbClr val="91C6C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962617" name="Rectangle 57"/>
              <p:cNvSpPr>
                <a:spLocks noChangeArrowheads="1"/>
              </p:cNvSpPr>
              <p:nvPr/>
            </p:nvSpPr>
            <p:spPr bwMode="auto">
              <a:xfrm>
                <a:off x="2075" y="1497"/>
                <a:ext cx="359"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charset="0"/>
                  <a:buNone/>
                  <a:defRPr/>
                </a:pPr>
                <a:r>
                  <a:rPr kumimoji="0" lang="en-US" altLang="zh-TW" sz="1600" b="1">
                    <a:latin typeface="Tahoma" charset="0"/>
                    <a:ea typeface="新細明體" charset="0"/>
                  </a:rPr>
                  <a:t>FPC</a:t>
                </a:r>
              </a:p>
            </p:txBody>
          </p:sp>
          <p:sp>
            <p:nvSpPr>
              <p:cNvPr id="962618" name="Rectangle 58"/>
              <p:cNvSpPr>
                <a:spLocks noChangeArrowheads="1"/>
              </p:cNvSpPr>
              <p:nvPr/>
            </p:nvSpPr>
            <p:spPr bwMode="auto">
              <a:xfrm>
                <a:off x="2512" y="1439"/>
                <a:ext cx="419" cy="337"/>
              </a:xfrm>
              <a:prstGeom prst="rect">
                <a:avLst/>
              </a:prstGeom>
              <a:gradFill rotWithShape="0">
                <a:gsLst>
                  <a:gs pos="0">
                    <a:srgbClr val="CCFFFF">
                      <a:gamma/>
                      <a:shade val="85882"/>
                      <a:invGamma/>
                    </a:srgbClr>
                  </a:gs>
                  <a:gs pos="50000">
                    <a:srgbClr val="CCFFFF"/>
                  </a:gs>
                  <a:gs pos="100000">
                    <a:srgbClr val="CCFFFF">
                      <a:gamma/>
                      <a:shade val="85882"/>
                      <a:invGamma/>
                    </a:srgbClr>
                  </a:gs>
                </a:gsLst>
                <a:lin ang="5400000" scaled="1"/>
              </a:gradFill>
              <a:ln>
                <a:noFill/>
              </a:ln>
              <a:effectLst/>
              <a:scene3d>
                <a:camera prst="legacyObliqueTopRight"/>
                <a:lightRig rig="legacyFlat3" dir="b"/>
              </a:scene3d>
              <a:sp3d extrusionH="303200" prstMaterial="legacyMatte">
                <a:bevelT w="13500" h="13500" prst="angle"/>
                <a:bevelB w="13500" h="13500" prst="angle"/>
                <a:extrusionClr>
                  <a:srgbClr val="CCFFFF"/>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962619" name="Rectangle 59"/>
              <p:cNvSpPr>
                <a:spLocks noChangeArrowheads="1"/>
              </p:cNvSpPr>
              <p:nvPr/>
            </p:nvSpPr>
            <p:spPr bwMode="auto">
              <a:xfrm>
                <a:off x="2520" y="1442"/>
                <a:ext cx="406" cy="330"/>
              </a:xfrm>
              <a:prstGeom prst="rect">
                <a:avLst/>
              </a:prstGeom>
              <a:noFill/>
              <a:ln w="15875">
                <a:solidFill>
                  <a:srgbClr val="00808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962620" name="Rectangle 60"/>
              <p:cNvSpPr>
                <a:spLocks noChangeArrowheads="1"/>
              </p:cNvSpPr>
              <p:nvPr/>
            </p:nvSpPr>
            <p:spPr bwMode="auto">
              <a:xfrm>
                <a:off x="2541" y="1457"/>
                <a:ext cx="172" cy="297"/>
              </a:xfrm>
              <a:prstGeom prst="rect">
                <a:avLst/>
              </a:prstGeom>
              <a:solidFill>
                <a:srgbClr val="91C6C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962621" name="Rectangle 61"/>
              <p:cNvSpPr>
                <a:spLocks noChangeArrowheads="1"/>
              </p:cNvSpPr>
              <p:nvPr/>
            </p:nvSpPr>
            <p:spPr bwMode="auto">
              <a:xfrm>
                <a:off x="2731" y="1459"/>
                <a:ext cx="172" cy="297"/>
              </a:xfrm>
              <a:prstGeom prst="rect">
                <a:avLst/>
              </a:prstGeom>
              <a:solidFill>
                <a:srgbClr val="91C6C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962622" name="Rectangle 62"/>
              <p:cNvSpPr>
                <a:spLocks noChangeArrowheads="1"/>
              </p:cNvSpPr>
              <p:nvPr/>
            </p:nvSpPr>
            <p:spPr bwMode="auto">
              <a:xfrm>
                <a:off x="2548" y="1497"/>
                <a:ext cx="359"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charset="0"/>
                  <a:buNone/>
                  <a:defRPr/>
                </a:pPr>
                <a:r>
                  <a:rPr kumimoji="0" lang="en-US" altLang="zh-TW" sz="1600" b="1">
                    <a:latin typeface="Tahoma" charset="0"/>
                    <a:ea typeface="新細明體" charset="0"/>
                  </a:rPr>
                  <a:t>FPC</a:t>
                </a:r>
              </a:p>
            </p:txBody>
          </p:sp>
          <p:sp>
            <p:nvSpPr>
              <p:cNvPr id="962623" name="Rectangle 63"/>
              <p:cNvSpPr>
                <a:spLocks noChangeArrowheads="1"/>
              </p:cNvSpPr>
              <p:nvPr/>
            </p:nvSpPr>
            <p:spPr bwMode="auto">
              <a:xfrm>
                <a:off x="3658" y="1439"/>
                <a:ext cx="419" cy="337"/>
              </a:xfrm>
              <a:prstGeom prst="rect">
                <a:avLst/>
              </a:prstGeom>
              <a:gradFill rotWithShape="0">
                <a:gsLst>
                  <a:gs pos="0">
                    <a:srgbClr val="CCFFFF">
                      <a:gamma/>
                      <a:shade val="85882"/>
                      <a:invGamma/>
                    </a:srgbClr>
                  </a:gs>
                  <a:gs pos="50000">
                    <a:srgbClr val="CCFFFF"/>
                  </a:gs>
                  <a:gs pos="100000">
                    <a:srgbClr val="CCFFFF">
                      <a:gamma/>
                      <a:shade val="85882"/>
                      <a:invGamma/>
                    </a:srgbClr>
                  </a:gs>
                </a:gsLst>
                <a:lin ang="5400000" scaled="1"/>
              </a:gradFill>
              <a:ln>
                <a:noFill/>
              </a:ln>
              <a:effectLst/>
              <a:scene3d>
                <a:camera prst="legacyObliqueTopRight"/>
                <a:lightRig rig="legacyFlat3" dir="b"/>
              </a:scene3d>
              <a:sp3d extrusionH="303200" prstMaterial="legacyMatte">
                <a:bevelT w="13500" h="13500" prst="angle"/>
                <a:bevelB w="13500" h="13500" prst="angle"/>
                <a:extrusionClr>
                  <a:srgbClr val="CCFFFF"/>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962624" name="Rectangle 64"/>
              <p:cNvSpPr>
                <a:spLocks noChangeArrowheads="1"/>
              </p:cNvSpPr>
              <p:nvPr/>
            </p:nvSpPr>
            <p:spPr bwMode="auto">
              <a:xfrm>
                <a:off x="3666" y="1442"/>
                <a:ext cx="406" cy="330"/>
              </a:xfrm>
              <a:prstGeom prst="rect">
                <a:avLst/>
              </a:prstGeom>
              <a:noFill/>
              <a:ln w="15875">
                <a:solidFill>
                  <a:srgbClr val="00808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962625" name="Rectangle 65"/>
              <p:cNvSpPr>
                <a:spLocks noChangeArrowheads="1"/>
              </p:cNvSpPr>
              <p:nvPr/>
            </p:nvSpPr>
            <p:spPr bwMode="auto">
              <a:xfrm>
                <a:off x="3687" y="1457"/>
                <a:ext cx="172" cy="297"/>
              </a:xfrm>
              <a:prstGeom prst="rect">
                <a:avLst/>
              </a:prstGeom>
              <a:solidFill>
                <a:srgbClr val="91C6C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962626" name="Rectangle 66"/>
              <p:cNvSpPr>
                <a:spLocks noChangeArrowheads="1"/>
              </p:cNvSpPr>
              <p:nvPr/>
            </p:nvSpPr>
            <p:spPr bwMode="auto">
              <a:xfrm>
                <a:off x="3877" y="1459"/>
                <a:ext cx="174" cy="297"/>
              </a:xfrm>
              <a:prstGeom prst="rect">
                <a:avLst/>
              </a:prstGeom>
              <a:solidFill>
                <a:srgbClr val="91C6C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962627" name="Rectangle 67"/>
              <p:cNvSpPr>
                <a:spLocks noChangeArrowheads="1"/>
              </p:cNvSpPr>
              <p:nvPr/>
            </p:nvSpPr>
            <p:spPr bwMode="auto">
              <a:xfrm>
                <a:off x="3694" y="1497"/>
                <a:ext cx="359"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charset="0"/>
                  <a:buNone/>
                  <a:defRPr/>
                </a:pPr>
                <a:r>
                  <a:rPr kumimoji="0" lang="en-US" altLang="zh-TW" sz="1600" b="1">
                    <a:latin typeface="Tahoma" charset="0"/>
                    <a:ea typeface="新細明體" charset="0"/>
                  </a:rPr>
                  <a:t>FPC</a:t>
                </a:r>
              </a:p>
            </p:txBody>
          </p:sp>
          <p:sp>
            <p:nvSpPr>
              <p:cNvPr id="962628" name="Rectangle 68"/>
              <p:cNvSpPr>
                <a:spLocks noChangeArrowheads="1"/>
              </p:cNvSpPr>
              <p:nvPr/>
            </p:nvSpPr>
            <p:spPr bwMode="auto">
              <a:xfrm>
                <a:off x="3847" y="1362"/>
                <a:ext cx="85" cy="59"/>
              </a:xfrm>
              <a:prstGeom prst="rect">
                <a:avLst/>
              </a:prstGeom>
              <a:gradFill rotWithShape="0">
                <a:gsLst>
                  <a:gs pos="0">
                    <a:srgbClr val="E6BEAA"/>
                  </a:gs>
                  <a:gs pos="50000">
                    <a:srgbClr val="E6BEAA">
                      <a:gamma/>
                      <a:tint val="54118"/>
                      <a:invGamma/>
                    </a:srgbClr>
                  </a:gs>
                  <a:gs pos="100000">
                    <a:srgbClr val="E6BEAA"/>
                  </a:gs>
                </a:gsLst>
                <a:lin ang="0" scaled="1"/>
              </a:gradFill>
              <a:ln>
                <a:noFill/>
              </a:ln>
              <a:effectLst/>
              <a:scene3d>
                <a:camera prst="legacyObliqueTopRight"/>
                <a:lightRig rig="legacyFlat3" dir="b"/>
              </a:scene3d>
              <a:sp3d extrusionH="176200" prstMaterial="legacyMatte">
                <a:bevelT w="13500" h="13500" prst="angle"/>
                <a:bevelB w="13500" h="13500" prst="angle"/>
                <a:extrusionClr>
                  <a:srgbClr val="E6BEAA"/>
                </a:extrusionClr>
              </a:sp3d>
              <a:extLst>
                <a:ext uri="{91240B29-F687-4f45-9708-019B960494DF}">
                  <a14:hiddenLine xmlns:a14="http://schemas.microsoft.com/office/drawing/2010/main" xmlns="" w="19050">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962629" name="Rectangle 69"/>
              <p:cNvSpPr>
                <a:spLocks noChangeArrowheads="1"/>
              </p:cNvSpPr>
              <p:nvPr/>
            </p:nvSpPr>
            <p:spPr bwMode="auto">
              <a:xfrm>
                <a:off x="2712" y="1362"/>
                <a:ext cx="83" cy="59"/>
              </a:xfrm>
              <a:prstGeom prst="rect">
                <a:avLst/>
              </a:prstGeom>
              <a:gradFill rotWithShape="0">
                <a:gsLst>
                  <a:gs pos="0">
                    <a:srgbClr val="E6BEAA"/>
                  </a:gs>
                  <a:gs pos="50000">
                    <a:srgbClr val="E6BEAA">
                      <a:gamma/>
                      <a:tint val="54118"/>
                      <a:invGamma/>
                    </a:srgbClr>
                  </a:gs>
                  <a:gs pos="100000">
                    <a:srgbClr val="E6BEAA"/>
                  </a:gs>
                </a:gsLst>
                <a:lin ang="0" scaled="1"/>
              </a:gradFill>
              <a:ln>
                <a:noFill/>
              </a:ln>
              <a:effectLst/>
              <a:scene3d>
                <a:camera prst="legacyObliqueTopRight"/>
                <a:lightRig rig="legacyFlat3" dir="b"/>
              </a:scene3d>
              <a:sp3d extrusionH="176200" prstMaterial="legacyMatte">
                <a:bevelT w="13500" h="13500" prst="angle"/>
                <a:bevelB w="13500" h="13500" prst="angle"/>
                <a:extrusionClr>
                  <a:srgbClr val="E6BEAA"/>
                </a:extrusionClr>
              </a:sp3d>
              <a:extLst>
                <a:ext uri="{91240B29-F687-4f45-9708-019B960494DF}">
                  <a14:hiddenLine xmlns:a14="http://schemas.microsoft.com/office/drawing/2010/main" xmlns="" w="19050">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962630" name="Rectangle 70"/>
              <p:cNvSpPr>
                <a:spLocks noChangeArrowheads="1"/>
              </p:cNvSpPr>
              <p:nvPr/>
            </p:nvSpPr>
            <p:spPr bwMode="auto">
              <a:xfrm>
                <a:off x="2244" y="1362"/>
                <a:ext cx="83" cy="59"/>
              </a:xfrm>
              <a:prstGeom prst="rect">
                <a:avLst/>
              </a:prstGeom>
              <a:gradFill rotWithShape="0">
                <a:gsLst>
                  <a:gs pos="0">
                    <a:srgbClr val="E6BEAA"/>
                  </a:gs>
                  <a:gs pos="50000">
                    <a:srgbClr val="E6BEAA">
                      <a:gamma/>
                      <a:tint val="54118"/>
                      <a:invGamma/>
                    </a:srgbClr>
                  </a:gs>
                  <a:gs pos="100000">
                    <a:srgbClr val="E6BEAA"/>
                  </a:gs>
                </a:gsLst>
                <a:lin ang="0" scaled="1"/>
              </a:gradFill>
              <a:ln>
                <a:noFill/>
              </a:ln>
              <a:effectLst/>
              <a:scene3d>
                <a:camera prst="legacyObliqueTopRight"/>
                <a:lightRig rig="legacyFlat3" dir="b"/>
              </a:scene3d>
              <a:sp3d extrusionH="176200" prstMaterial="legacyMatte">
                <a:bevelT w="13500" h="13500" prst="angle"/>
                <a:bevelB w="13500" h="13500" prst="angle"/>
                <a:extrusionClr>
                  <a:srgbClr val="E6BEAA"/>
                </a:extrusionClr>
              </a:sp3d>
              <a:extLst>
                <a:ext uri="{91240B29-F687-4f45-9708-019B960494DF}">
                  <a14:hiddenLine xmlns:a14="http://schemas.microsoft.com/office/drawing/2010/main" xmlns="" w="19050">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962631" name="Rectangle 71"/>
              <p:cNvSpPr>
                <a:spLocks noChangeArrowheads="1"/>
              </p:cNvSpPr>
              <p:nvPr/>
            </p:nvSpPr>
            <p:spPr bwMode="auto">
              <a:xfrm>
                <a:off x="1805" y="1362"/>
                <a:ext cx="83" cy="59"/>
              </a:xfrm>
              <a:prstGeom prst="rect">
                <a:avLst/>
              </a:prstGeom>
              <a:gradFill rotWithShape="0">
                <a:gsLst>
                  <a:gs pos="0">
                    <a:srgbClr val="E6BEAA"/>
                  </a:gs>
                  <a:gs pos="50000">
                    <a:srgbClr val="E6BEAA">
                      <a:gamma/>
                      <a:tint val="54118"/>
                      <a:invGamma/>
                    </a:srgbClr>
                  </a:gs>
                  <a:gs pos="100000">
                    <a:srgbClr val="E6BEAA"/>
                  </a:gs>
                </a:gsLst>
                <a:lin ang="0" scaled="1"/>
              </a:gradFill>
              <a:ln>
                <a:noFill/>
              </a:ln>
              <a:effectLst/>
              <a:scene3d>
                <a:camera prst="legacyObliqueTopRight"/>
                <a:lightRig rig="legacyFlat3" dir="b"/>
              </a:scene3d>
              <a:sp3d extrusionH="176200" prstMaterial="legacyMatte">
                <a:bevelT w="13500" h="13500" prst="angle"/>
                <a:bevelB w="13500" h="13500" prst="angle"/>
                <a:extrusionClr>
                  <a:srgbClr val="E6BEAA"/>
                </a:extrusionClr>
              </a:sp3d>
              <a:extLst>
                <a:ext uri="{91240B29-F687-4f45-9708-019B960494DF}">
                  <a14:hiddenLine xmlns:a14="http://schemas.microsoft.com/office/drawing/2010/main" xmlns="" w="19050">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962632" name="Rectangle 72"/>
              <p:cNvSpPr>
                <a:spLocks noChangeArrowheads="1"/>
              </p:cNvSpPr>
              <p:nvPr/>
            </p:nvSpPr>
            <p:spPr bwMode="auto">
              <a:xfrm>
                <a:off x="1805" y="1319"/>
                <a:ext cx="2127" cy="41"/>
              </a:xfrm>
              <a:prstGeom prst="rect">
                <a:avLst/>
              </a:prstGeom>
              <a:gradFill rotWithShape="0">
                <a:gsLst>
                  <a:gs pos="0">
                    <a:srgbClr val="E6BEAA"/>
                  </a:gs>
                  <a:gs pos="50000">
                    <a:srgbClr val="E6BEAA">
                      <a:gamma/>
                      <a:tint val="54118"/>
                      <a:invGamma/>
                    </a:srgbClr>
                  </a:gs>
                  <a:gs pos="100000">
                    <a:srgbClr val="E6BEAA"/>
                  </a:gs>
                </a:gsLst>
                <a:lin ang="0" scaled="1"/>
              </a:gradFill>
              <a:ln>
                <a:noFill/>
              </a:ln>
              <a:effectLst/>
              <a:scene3d>
                <a:camera prst="legacyObliqueTopRight"/>
                <a:lightRig rig="legacyFlat3" dir="b"/>
              </a:scene3d>
              <a:sp3d extrusionH="176200" prstMaterial="legacyMatte">
                <a:bevelT w="13500" h="13500" prst="angle"/>
                <a:bevelB w="13500" h="13500" prst="angle"/>
                <a:extrusionClr>
                  <a:srgbClr val="E6BEAA"/>
                </a:extrusionClr>
              </a:sp3d>
              <a:extLst>
                <a:ext uri="{91240B29-F687-4f45-9708-019B960494DF}">
                  <a14:hiddenLine xmlns:a14="http://schemas.microsoft.com/office/drawing/2010/main" xmlns="" w="19050">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962633" name="Rectangle 73"/>
              <p:cNvSpPr>
                <a:spLocks noChangeArrowheads="1"/>
              </p:cNvSpPr>
              <p:nvPr/>
            </p:nvSpPr>
            <p:spPr bwMode="auto">
              <a:xfrm>
                <a:off x="2391" y="1260"/>
                <a:ext cx="84" cy="59"/>
              </a:xfrm>
              <a:prstGeom prst="rect">
                <a:avLst/>
              </a:prstGeom>
              <a:gradFill rotWithShape="0">
                <a:gsLst>
                  <a:gs pos="0">
                    <a:srgbClr val="E6BEAA"/>
                  </a:gs>
                  <a:gs pos="50000">
                    <a:srgbClr val="E6BEAA">
                      <a:gamma/>
                      <a:tint val="54118"/>
                      <a:invGamma/>
                    </a:srgbClr>
                  </a:gs>
                  <a:gs pos="100000">
                    <a:srgbClr val="E6BEAA"/>
                  </a:gs>
                </a:gsLst>
                <a:lin ang="0" scaled="1"/>
              </a:gradFill>
              <a:ln>
                <a:noFill/>
              </a:ln>
              <a:effectLst/>
              <a:scene3d>
                <a:camera prst="legacyObliqueTopRight"/>
                <a:lightRig rig="legacyFlat3" dir="b"/>
              </a:scene3d>
              <a:sp3d extrusionH="176200" prstMaterial="legacyMatte">
                <a:bevelT w="13500" h="13500" prst="angle"/>
                <a:bevelB w="13500" h="13500" prst="angle"/>
                <a:extrusionClr>
                  <a:srgbClr val="E6BEAA"/>
                </a:extrusionClr>
              </a:sp3d>
              <a:extLst>
                <a:ext uri="{91240B29-F687-4f45-9708-019B960494DF}">
                  <a14:hiddenLine xmlns:a14="http://schemas.microsoft.com/office/drawing/2010/main" xmlns="" w="19050">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962634" name="Rectangle 74"/>
              <p:cNvSpPr>
                <a:spLocks noChangeArrowheads="1"/>
              </p:cNvSpPr>
              <p:nvPr/>
            </p:nvSpPr>
            <p:spPr bwMode="auto">
              <a:xfrm>
                <a:off x="3361" y="1260"/>
                <a:ext cx="83" cy="59"/>
              </a:xfrm>
              <a:prstGeom prst="rect">
                <a:avLst/>
              </a:prstGeom>
              <a:gradFill rotWithShape="0">
                <a:gsLst>
                  <a:gs pos="0">
                    <a:srgbClr val="E6BEAA"/>
                  </a:gs>
                  <a:gs pos="50000">
                    <a:srgbClr val="E6BEAA">
                      <a:gamma/>
                      <a:tint val="54118"/>
                      <a:invGamma/>
                    </a:srgbClr>
                  </a:gs>
                  <a:gs pos="100000">
                    <a:srgbClr val="E6BEAA"/>
                  </a:gs>
                </a:gsLst>
                <a:lin ang="0" scaled="1"/>
              </a:gradFill>
              <a:ln>
                <a:noFill/>
              </a:ln>
              <a:effectLst/>
              <a:scene3d>
                <a:camera prst="legacyObliqueTopRight"/>
                <a:lightRig rig="legacyFlat3" dir="b"/>
              </a:scene3d>
              <a:sp3d extrusionH="176200" prstMaterial="legacyMatte">
                <a:bevelT w="13500" h="13500" prst="angle"/>
                <a:bevelB w="13500" h="13500" prst="angle"/>
                <a:extrusionClr>
                  <a:srgbClr val="E6BEAA"/>
                </a:extrusionClr>
              </a:sp3d>
              <a:extLst>
                <a:ext uri="{91240B29-F687-4f45-9708-019B960494DF}">
                  <a14:hiddenLine xmlns:a14="http://schemas.microsoft.com/office/drawing/2010/main" xmlns="" w="19050">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defRPr/>
                </a:pPr>
                <a:endParaRPr lang="zh-TW" altLang="en-US">
                  <a:latin typeface="Arial" charset="0"/>
                  <a:ea typeface="新細明體" charset="0"/>
                </a:endParaRPr>
              </a:p>
            </p:txBody>
          </p:sp>
          <p:grpSp>
            <p:nvGrpSpPr>
              <p:cNvPr id="28729" name="Group 75"/>
              <p:cNvGrpSpPr>
                <a:grpSpLocks/>
              </p:cNvGrpSpPr>
              <p:nvPr/>
            </p:nvGrpSpPr>
            <p:grpSpPr bwMode="auto">
              <a:xfrm>
                <a:off x="2028" y="952"/>
                <a:ext cx="881" cy="315"/>
                <a:chOff x="2280" y="1976"/>
                <a:chExt cx="972" cy="434"/>
              </a:xfrm>
            </p:grpSpPr>
            <p:sp>
              <p:nvSpPr>
                <p:cNvPr id="962636" name="Rectangle 76"/>
                <p:cNvSpPr>
                  <a:spLocks noChangeArrowheads="1"/>
                </p:cNvSpPr>
                <p:nvPr/>
              </p:nvSpPr>
              <p:spPr bwMode="auto">
                <a:xfrm>
                  <a:off x="2286" y="1976"/>
                  <a:ext cx="966" cy="428"/>
                </a:xfrm>
                <a:prstGeom prst="rect">
                  <a:avLst/>
                </a:prstGeom>
                <a:gradFill rotWithShape="0">
                  <a:gsLst>
                    <a:gs pos="0">
                      <a:srgbClr val="E6BEAA"/>
                    </a:gs>
                    <a:gs pos="50000">
                      <a:srgbClr val="E6BEAA">
                        <a:gamma/>
                        <a:tint val="54118"/>
                        <a:invGamma/>
                      </a:srgbClr>
                    </a:gs>
                    <a:gs pos="100000">
                      <a:srgbClr val="E6BEAA"/>
                    </a:gs>
                  </a:gsLst>
                  <a:lin ang="0" scaled="1"/>
                </a:gradFill>
                <a:ln>
                  <a:noFill/>
                </a:ln>
                <a:effectLst/>
                <a:scene3d>
                  <a:camera prst="legacyObliqueTopRight"/>
                  <a:lightRig rig="legacyFlat3" dir="b"/>
                </a:scene3d>
                <a:sp3d extrusionH="633400" prstMaterial="legacyMatte">
                  <a:bevelT w="13500" h="13500" prst="angle"/>
                  <a:bevelB w="13500" h="13500" prst="angle"/>
                  <a:extrusionClr>
                    <a:srgbClr val="E6BEAA"/>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962637" name="Rectangle 77"/>
                <p:cNvSpPr>
                  <a:spLocks noChangeArrowheads="1"/>
                </p:cNvSpPr>
                <p:nvPr/>
              </p:nvSpPr>
              <p:spPr bwMode="auto">
                <a:xfrm>
                  <a:off x="2280" y="1982"/>
                  <a:ext cx="966" cy="428"/>
                </a:xfrm>
                <a:prstGeom prst="rect">
                  <a:avLst/>
                </a:prstGeom>
                <a:gradFill rotWithShape="0">
                  <a:gsLst>
                    <a:gs pos="0">
                      <a:srgbClr val="E6BEAA"/>
                    </a:gs>
                    <a:gs pos="50000">
                      <a:srgbClr val="E6BEAA">
                        <a:gamma/>
                        <a:tint val="54118"/>
                        <a:invGamma/>
                      </a:srgbClr>
                    </a:gs>
                    <a:gs pos="100000">
                      <a:srgbClr val="E6BEAA"/>
                    </a:gs>
                  </a:gsLst>
                  <a:lin ang="0" scaled="1"/>
                </a:gradFill>
                <a:ln w="19050">
                  <a:miter lim="800000"/>
                  <a:headEnd/>
                  <a:tailEnd/>
                </a:ln>
                <a:effectLst/>
                <a:scene3d>
                  <a:camera prst="legacyObliqueTopRight"/>
                  <a:lightRig rig="legacyFlat3" dir="b"/>
                </a:scene3d>
                <a:sp3d extrusionH="633400" prstMaterial="legacyMatte">
                  <a:bevelT w="13500" h="13500" prst="angle"/>
                  <a:bevelB w="13500" h="13500" prst="angle"/>
                  <a:extrusionClr>
                    <a:srgbClr val="E6BEAA"/>
                  </a:extrusionClr>
                </a:sp3d>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defRPr/>
                  </a:pPr>
                  <a:endParaRPr lang="zh-TW" altLang="en-US">
                    <a:latin typeface="Arial" charset="0"/>
                    <a:ea typeface="新細明體" charset="0"/>
                  </a:endParaRPr>
                </a:p>
              </p:txBody>
            </p:sp>
          </p:grpSp>
          <p:sp>
            <p:nvSpPr>
              <p:cNvPr id="962638" name="Rectangle 78"/>
              <p:cNvSpPr>
                <a:spLocks noChangeArrowheads="1"/>
              </p:cNvSpPr>
              <p:nvPr/>
            </p:nvSpPr>
            <p:spPr bwMode="auto">
              <a:xfrm>
                <a:off x="2028" y="956"/>
                <a:ext cx="875" cy="311"/>
              </a:xfrm>
              <a:prstGeom prst="rect">
                <a:avLst/>
              </a:prstGeom>
              <a:gradFill rotWithShape="0">
                <a:gsLst>
                  <a:gs pos="0">
                    <a:srgbClr val="E6BEAA"/>
                  </a:gs>
                  <a:gs pos="50000">
                    <a:srgbClr val="E6BEAA">
                      <a:gamma/>
                      <a:tint val="54118"/>
                      <a:invGamma/>
                    </a:srgbClr>
                  </a:gs>
                  <a:gs pos="100000">
                    <a:srgbClr val="E6BEAA"/>
                  </a:gs>
                </a:gsLst>
                <a:lin ang="0" scaled="1"/>
              </a:gradFill>
              <a:ln w="19050">
                <a:solidFill>
                  <a:srgbClr val="834017"/>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grpSp>
            <p:nvGrpSpPr>
              <p:cNvPr id="28731" name="Group 79"/>
              <p:cNvGrpSpPr>
                <a:grpSpLocks/>
              </p:cNvGrpSpPr>
              <p:nvPr/>
            </p:nvGrpSpPr>
            <p:grpSpPr bwMode="auto">
              <a:xfrm>
                <a:off x="2963" y="952"/>
                <a:ext cx="882" cy="315"/>
                <a:chOff x="2280" y="1976"/>
                <a:chExt cx="972" cy="434"/>
              </a:xfrm>
            </p:grpSpPr>
            <p:sp>
              <p:nvSpPr>
                <p:cNvPr id="962640" name="Rectangle 80"/>
                <p:cNvSpPr>
                  <a:spLocks noChangeArrowheads="1"/>
                </p:cNvSpPr>
                <p:nvPr/>
              </p:nvSpPr>
              <p:spPr bwMode="auto">
                <a:xfrm>
                  <a:off x="2286" y="1976"/>
                  <a:ext cx="966" cy="428"/>
                </a:xfrm>
                <a:prstGeom prst="rect">
                  <a:avLst/>
                </a:prstGeom>
                <a:solidFill>
                  <a:srgbClr val="F7E8E1"/>
                </a:solidFill>
                <a:ln>
                  <a:noFill/>
                </a:ln>
                <a:effectLst/>
                <a:scene3d>
                  <a:camera prst="legacyObliqueTopRight"/>
                  <a:lightRig rig="legacyFlat4" dir="b"/>
                </a:scene3d>
                <a:sp3d extrusionH="633400" prstMaterial="legacyMatte">
                  <a:bevelT w="13500" h="13500" prst="angle"/>
                  <a:bevelB w="13500" h="13500" prst="angle"/>
                  <a:extrusionClr>
                    <a:srgbClr val="F7E8E1"/>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962641" name="Rectangle 81"/>
                <p:cNvSpPr>
                  <a:spLocks noChangeArrowheads="1"/>
                </p:cNvSpPr>
                <p:nvPr/>
              </p:nvSpPr>
              <p:spPr bwMode="auto">
                <a:xfrm>
                  <a:off x="2280" y="1982"/>
                  <a:ext cx="966" cy="428"/>
                </a:xfrm>
                <a:prstGeom prst="rect">
                  <a:avLst/>
                </a:prstGeom>
                <a:solidFill>
                  <a:srgbClr val="F7E8E1"/>
                </a:solidFill>
                <a:ln w="19050">
                  <a:miter lim="800000"/>
                  <a:headEnd/>
                  <a:tailEnd/>
                </a:ln>
                <a:effectLst/>
                <a:scene3d>
                  <a:camera prst="legacyObliqueTopRight"/>
                  <a:lightRig rig="legacyFlat4" dir="b"/>
                </a:scene3d>
                <a:sp3d extrusionH="633400" prstMaterial="legacyMatte">
                  <a:bevelT w="13500" h="13500" prst="angle"/>
                  <a:bevelB w="13500" h="13500" prst="angle"/>
                  <a:extrusionClr>
                    <a:srgbClr val="F7E8E1"/>
                  </a:extrusionClr>
                </a:sp3d>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defRPr/>
                  </a:pPr>
                  <a:endParaRPr lang="zh-TW" altLang="en-US">
                    <a:latin typeface="Arial" charset="0"/>
                    <a:ea typeface="新細明體" charset="0"/>
                  </a:endParaRPr>
                </a:p>
              </p:txBody>
            </p:sp>
          </p:grpSp>
          <p:sp>
            <p:nvSpPr>
              <p:cNvPr id="962642" name="Rectangle 82"/>
              <p:cNvSpPr>
                <a:spLocks noChangeArrowheads="1"/>
              </p:cNvSpPr>
              <p:nvPr/>
            </p:nvSpPr>
            <p:spPr bwMode="auto">
              <a:xfrm>
                <a:off x="2963" y="956"/>
                <a:ext cx="876" cy="311"/>
              </a:xfrm>
              <a:prstGeom prst="rect">
                <a:avLst/>
              </a:prstGeom>
              <a:gradFill rotWithShape="0">
                <a:gsLst>
                  <a:gs pos="0">
                    <a:srgbClr val="ECCDBE"/>
                  </a:gs>
                  <a:gs pos="50000">
                    <a:srgbClr val="ECCDBE">
                      <a:gamma/>
                      <a:tint val="54118"/>
                      <a:invGamma/>
                    </a:srgbClr>
                  </a:gs>
                  <a:gs pos="100000">
                    <a:srgbClr val="ECCDBE"/>
                  </a:gs>
                </a:gsLst>
                <a:lin ang="0" scaled="1"/>
              </a:gradFill>
              <a:ln>
                <a:noFill/>
              </a:ln>
              <a:effectLst/>
              <a:extLst>
                <a:ext uri="{91240B29-F687-4f45-9708-019B960494DF}">
                  <a14:hiddenLine xmlns:a14="http://schemas.microsoft.com/office/drawing/2010/main" xmlns="" w="19050">
                    <a:solidFill>
                      <a:srgbClr val="83401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962643" name="Rectangle 83"/>
              <p:cNvSpPr>
                <a:spLocks noChangeArrowheads="1"/>
              </p:cNvSpPr>
              <p:nvPr/>
            </p:nvSpPr>
            <p:spPr bwMode="auto">
              <a:xfrm>
                <a:off x="1888" y="1034"/>
                <a:ext cx="1169" cy="1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90000"/>
                  </a:lnSpc>
                  <a:buSzPct val="80000"/>
                  <a:buFont typeface="Wingdings" charset="0"/>
                  <a:buNone/>
                  <a:defRPr/>
                </a:pPr>
                <a:r>
                  <a:rPr kumimoji="0" lang="en-US" altLang="zh-TW" sz="1400" b="1">
                    <a:latin typeface="Tahoma" charset="0"/>
                    <a:ea typeface="新細明體" charset="0"/>
                  </a:rPr>
                  <a:t>Routing Engine</a:t>
                </a:r>
              </a:p>
            </p:txBody>
          </p:sp>
          <p:sp>
            <p:nvSpPr>
              <p:cNvPr id="962644" name="Rectangle 84"/>
              <p:cNvSpPr>
                <a:spLocks noChangeArrowheads="1"/>
              </p:cNvSpPr>
              <p:nvPr/>
            </p:nvSpPr>
            <p:spPr bwMode="auto">
              <a:xfrm>
                <a:off x="2823" y="1034"/>
                <a:ext cx="1168" cy="1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90000"/>
                  </a:lnSpc>
                  <a:buSzPct val="80000"/>
                  <a:buFont typeface="Wingdings" charset="0"/>
                  <a:buNone/>
                  <a:defRPr/>
                </a:pPr>
                <a:r>
                  <a:rPr kumimoji="0" lang="en-US" altLang="zh-TW" sz="1400" b="1">
                    <a:solidFill>
                      <a:srgbClr val="B59687"/>
                    </a:solidFill>
                    <a:latin typeface="Tahoma" charset="0"/>
                    <a:ea typeface="新細明體" charset="0"/>
                  </a:rPr>
                  <a:t>Routing Engine</a:t>
                </a:r>
              </a:p>
            </p:txBody>
          </p:sp>
          <p:sp>
            <p:nvSpPr>
              <p:cNvPr id="962645" name="Rectangle 85"/>
              <p:cNvSpPr>
                <a:spLocks noChangeArrowheads="1"/>
              </p:cNvSpPr>
              <p:nvPr/>
            </p:nvSpPr>
            <p:spPr bwMode="auto">
              <a:xfrm>
                <a:off x="3036" y="1383"/>
                <a:ext cx="634" cy="3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spcBef>
                    <a:spcPct val="15000"/>
                  </a:spcBef>
                  <a:buSzPct val="80000"/>
                  <a:buFont typeface="Wingdings" charset="0"/>
                  <a:buNone/>
                  <a:defRPr/>
                </a:pPr>
                <a:r>
                  <a:rPr kumimoji="0" lang="en-US" altLang="zh-TW" sz="1300" b="1">
                    <a:latin typeface="Tahoma" charset="0"/>
                    <a:ea typeface="新細明體" charset="0"/>
                  </a:rPr>
                  <a:t>Switching</a:t>
                </a:r>
                <a:br>
                  <a:rPr kumimoji="0" lang="en-US" altLang="zh-TW" sz="1300" b="1">
                    <a:latin typeface="Tahoma" charset="0"/>
                    <a:ea typeface="新細明體" charset="0"/>
                  </a:rPr>
                </a:br>
                <a:r>
                  <a:rPr kumimoji="0" lang="en-US" altLang="zh-TW" sz="1300" b="1">
                    <a:latin typeface="Tahoma" charset="0"/>
                    <a:ea typeface="新細明體" charset="0"/>
                  </a:rPr>
                  <a:t>Fabric</a:t>
                </a:r>
              </a:p>
            </p:txBody>
          </p:sp>
          <p:grpSp>
            <p:nvGrpSpPr>
              <p:cNvPr id="28736" name="Group 86"/>
              <p:cNvGrpSpPr>
                <a:grpSpLocks/>
              </p:cNvGrpSpPr>
              <p:nvPr/>
            </p:nvGrpSpPr>
            <p:grpSpPr bwMode="auto">
              <a:xfrm>
                <a:off x="3165" y="1880"/>
                <a:ext cx="343" cy="62"/>
                <a:chOff x="4453" y="2671"/>
                <a:chExt cx="346" cy="64"/>
              </a:xfrm>
            </p:grpSpPr>
            <p:pic>
              <p:nvPicPr>
                <p:cNvPr id="28737" name="Picture 87" descr="button"/>
                <p:cNvPicPr>
                  <a:picLocks noChangeAspect="1" noChangeArrowheads="1"/>
                </p:cNvPicPr>
                <p:nvPr/>
              </p:nvPicPr>
              <p:blipFill>
                <a:blip r:embed="rId3"/>
                <a:srcRect/>
                <a:stretch>
                  <a:fillRect/>
                </a:stretch>
              </p:blipFill>
              <p:spPr bwMode="auto">
                <a:xfrm>
                  <a:off x="4453" y="2671"/>
                  <a:ext cx="64" cy="64"/>
                </a:xfrm>
                <a:prstGeom prst="rect">
                  <a:avLst/>
                </a:prstGeom>
                <a:noFill/>
                <a:ln w="9525">
                  <a:noFill/>
                  <a:miter lim="800000"/>
                  <a:headEnd/>
                  <a:tailEnd/>
                </a:ln>
              </p:spPr>
            </p:pic>
            <p:pic>
              <p:nvPicPr>
                <p:cNvPr id="28738" name="Picture 88" descr="button"/>
                <p:cNvPicPr>
                  <a:picLocks noChangeAspect="1" noChangeArrowheads="1"/>
                </p:cNvPicPr>
                <p:nvPr/>
              </p:nvPicPr>
              <p:blipFill>
                <a:blip r:embed="rId3"/>
                <a:srcRect/>
                <a:stretch>
                  <a:fillRect/>
                </a:stretch>
              </p:blipFill>
              <p:spPr bwMode="auto">
                <a:xfrm>
                  <a:off x="4594" y="2671"/>
                  <a:ext cx="64" cy="64"/>
                </a:xfrm>
                <a:prstGeom prst="rect">
                  <a:avLst/>
                </a:prstGeom>
                <a:noFill/>
                <a:ln w="9525">
                  <a:noFill/>
                  <a:miter lim="800000"/>
                  <a:headEnd/>
                  <a:tailEnd/>
                </a:ln>
              </p:spPr>
            </p:pic>
            <p:pic>
              <p:nvPicPr>
                <p:cNvPr id="28739" name="Picture 89" descr="button"/>
                <p:cNvPicPr>
                  <a:picLocks noChangeAspect="1" noChangeArrowheads="1"/>
                </p:cNvPicPr>
                <p:nvPr/>
              </p:nvPicPr>
              <p:blipFill>
                <a:blip r:embed="rId3"/>
                <a:srcRect/>
                <a:stretch>
                  <a:fillRect/>
                </a:stretch>
              </p:blipFill>
              <p:spPr bwMode="auto">
                <a:xfrm>
                  <a:off x="4735" y="2671"/>
                  <a:ext cx="64" cy="64"/>
                </a:xfrm>
                <a:prstGeom prst="rect">
                  <a:avLst/>
                </a:prstGeom>
                <a:noFill/>
                <a:ln w="9525">
                  <a:noFill/>
                  <a:miter lim="800000"/>
                  <a:headEnd/>
                  <a:tailEnd/>
                </a:ln>
              </p:spPr>
            </p:pic>
          </p:grpSp>
        </p:grpSp>
      </p:grpSp>
      <p:sp>
        <p:nvSpPr>
          <p:cNvPr id="962650" name="Rectangle 90"/>
          <p:cNvSpPr>
            <a:spLocks noChangeArrowheads="1"/>
          </p:cNvSpPr>
          <p:nvPr/>
        </p:nvSpPr>
        <p:spPr bwMode="auto">
          <a:xfrm>
            <a:off x="6719888" y="5000625"/>
            <a:ext cx="2219325" cy="657225"/>
          </a:xfrm>
          <a:prstGeom prst="rect">
            <a:avLst/>
          </a:prstGeom>
          <a:solidFill>
            <a:srgbClr val="FFFFFF">
              <a:alpha val="50000"/>
            </a:srgbClr>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962651" name="Rectangle 91"/>
          <p:cNvSpPr>
            <a:spLocks noGrp="1" noChangeArrowheads="1"/>
          </p:cNvSpPr>
          <p:nvPr>
            <p:ph type="title"/>
          </p:nvPr>
        </p:nvSpPr>
        <p:spPr/>
        <p:txBody>
          <a:bodyPr/>
          <a:lstStyle/>
          <a:p>
            <a:pPr>
              <a:defRPr/>
            </a:pPr>
            <a:r>
              <a:rPr lang="en-US" altLang="zh-TW" smtClean="0"/>
              <a:t>T-series Architecture Overview</a:t>
            </a:r>
          </a:p>
        </p:txBody>
      </p:sp>
      <p:sp>
        <p:nvSpPr>
          <p:cNvPr id="962652" name="Rectangle 92"/>
          <p:cNvSpPr>
            <a:spLocks noGrp="1" noChangeArrowheads="1"/>
          </p:cNvSpPr>
          <p:nvPr>
            <p:ph type="body" idx="1"/>
          </p:nvPr>
        </p:nvSpPr>
        <p:spPr>
          <a:xfrm>
            <a:off x="25400" y="1295400"/>
            <a:ext cx="5051425" cy="2554288"/>
          </a:xfrm>
        </p:spPr>
        <p:txBody>
          <a:bodyPr/>
          <a:lstStyle/>
          <a:p>
            <a:pPr>
              <a:buFont typeface="Wingdings" charset="0"/>
              <a:buChar char="u"/>
              <a:defRPr/>
            </a:pPr>
            <a:r>
              <a:rPr lang="en-US" altLang="zh-TW" smtClean="0"/>
              <a:t>New, highly available architecture</a:t>
            </a:r>
          </a:p>
          <a:p>
            <a:pPr lvl="1">
              <a:buFont typeface="Wingdings" charset="0"/>
              <a:buChar char="v"/>
              <a:defRPr/>
            </a:pPr>
            <a:r>
              <a:rPr lang="en-US" altLang="zh-TW" smtClean="0"/>
              <a:t>Designed to cater to new types of carrier-class IP/MPLS deployments</a:t>
            </a:r>
          </a:p>
          <a:p>
            <a:pPr lvl="1">
              <a:buFont typeface="Wingdings" charset="0"/>
              <a:buChar char="v"/>
              <a:defRPr/>
            </a:pPr>
            <a:r>
              <a:rPr lang="en-US" altLang="zh-TW" smtClean="0"/>
              <a:t>Optimal architecture for new generation multi-chassis, multi-terabit platforms</a:t>
            </a:r>
          </a:p>
          <a:p>
            <a:pPr lvl="1">
              <a:buFont typeface="Wingdings" charset="0"/>
              <a:buChar char="v"/>
              <a:defRPr/>
            </a:pPr>
            <a:r>
              <a:rPr lang="en-US" altLang="zh-TW" smtClean="0"/>
              <a:t>Distributed packet processing</a:t>
            </a:r>
          </a:p>
          <a:p>
            <a:pPr lvl="1">
              <a:buFont typeface="Wingdings" charset="0"/>
              <a:buChar char="v"/>
              <a:defRPr/>
            </a:pPr>
            <a:r>
              <a:rPr lang="en-US" altLang="zh-TW" smtClean="0"/>
              <a:t>No single point of failure</a:t>
            </a:r>
          </a:p>
          <a:p>
            <a:pPr lvl="1">
              <a:buFont typeface="Wingdings" charset="0"/>
              <a:buChar char="v"/>
              <a:defRPr/>
            </a:pPr>
            <a:r>
              <a:rPr lang="en-US" altLang="zh-TW" smtClean="0"/>
              <a:t>Any-to-any non blocking switch fabric</a:t>
            </a:r>
          </a:p>
          <a:p>
            <a:pPr lvl="1">
              <a:buFont typeface="Wingdings" charset="0"/>
              <a:buChar char="v"/>
              <a:defRPr/>
            </a:pPr>
            <a:r>
              <a:rPr lang="en-US" altLang="zh-TW" smtClean="0"/>
              <a:t>Maintains packet priority and order across fabric</a:t>
            </a:r>
          </a:p>
        </p:txBody>
      </p:sp>
      <p:grpSp>
        <p:nvGrpSpPr>
          <p:cNvPr id="28677" name="Group 93"/>
          <p:cNvGrpSpPr>
            <a:grpSpLocks/>
          </p:cNvGrpSpPr>
          <p:nvPr/>
        </p:nvGrpSpPr>
        <p:grpSpPr bwMode="auto">
          <a:xfrm>
            <a:off x="4830763" y="5478463"/>
            <a:ext cx="4313237" cy="742950"/>
            <a:chOff x="481" y="3324"/>
            <a:chExt cx="2717" cy="468"/>
          </a:xfrm>
        </p:grpSpPr>
        <p:pic>
          <p:nvPicPr>
            <p:cNvPr id="28687" name="Picture 94" descr="quote2"/>
            <p:cNvPicPr>
              <a:picLocks noChangeAspect="1" noChangeArrowheads="1"/>
            </p:cNvPicPr>
            <p:nvPr/>
          </p:nvPicPr>
          <p:blipFill>
            <a:blip r:embed="rId4"/>
            <a:srcRect/>
            <a:stretch>
              <a:fillRect/>
            </a:stretch>
          </p:blipFill>
          <p:spPr bwMode="auto">
            <a:xfrm>
              <a:off x="884" y="3324"/>
              <a:ext cx="2072" cy="468"/>
            </a:xfrm>
            <a:prstGeom prst="rect">
              <a:avLst/>
            </a:prstGeom>
            <a:noFill/>
            <a:ln w="9525">
              <a:noFill/>
              <a:miter lim="800000"/>
              <a:headEnd/>
              <a:tailEnd/>
            </a:ln>
          </p:spPr>
        </p:pic>
        <p:sp>
          <p:nvSpPr>
            <p:cNvPr id="962655" name="Text Box 95"/>
            <p:cNvSpPr txBox="1">
              <a:spLocks noChangeArrowheads="1"/>
            </p:cNvSpPr>
            <p:nvPr/>
          </p:nvSpPr>
          <p:spPr bwMode="auto">
            <a:xfrm>
              <a:off x="481" y="3412"/>
              <a:ext cx="2717" cy="231"/>
            </a:xfrm>
            <a:prstGeom prst="rect">
              <a:avLst/>
            </a:prstGeom>
            <a:noFill/>
            <a:ln>
              <a:noFill/>
            </a:ln>
            <a:effectLst/>
            <a:extLst>
              <a:ext uri="{909E8E84-426E-40dd-AFC4-6F175D3DCCD1}">
                <a14:hiddenFill xmlns:a14="http://schemas.microsoft.com/office/drawing/2010/main" xmlns="">
                  <a:solidFill>
                    <a:srgbClr val="0047B6"/>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20000"/>
                </a:spcBef>
                <a:buSzPct val="80000"/>
                <a:buFont typeface="Wingdings" pitchFamily="2" charset="2"/>
                <a:buNone/>
              </a:pPr>
              <a:r>
                <a:rPr kumimoji="0" lang="en-US" altLang="zh-TW" b="1">
                  <a:solidFill>
                    <a:srgbClr val="0047B6"/>
                  </a:solidFill>
                  <a:effectLst>
                    <a:outerShdw blurRad="38100" dist="38100" dir="2700000" algn="tl">
                      <a:srgbClr val="C0C0C0"/>
                    </a:outerShdw>
                  </a:effectLst>
                  <a:latin typeface="Tahoma" pitchFamily="34" charset="0"/>
                </a:rPr>
                <a:t> 4+1 SIB redundancy </a:t>
              </a:r>
            </a:p>
          </p:txBody>
        </p:sp>
      </p:grpSp>
      <p:pic>
        <p:nvPicPr>
          <p:cNvPr id="28678" name="Picture 96" descr="blockfadse"/>
          <p:cNvPicPr>
            <a:picLocks noChangeAspect="1" noChangeArrowheads="1"/>
          </p:cNvPicPr>
          <p:nvPr/>
        </p:nvPicPr>
        <p:blipFill>
          <a:blip r:embed="rId5"/>
          <a:srcRect/>
          <a:stretch>
            <a:fillRect/>
          </a:stretch>
        </p:blipFill>
        <p:spPr bwMode="auto">
          <a:xfrm>
            <a:off x="5327650" y="3881438"/>
            <a:ext cx="2224088" cy="1597025"/>
          </a:xfrm>
          <a:prstGeom prst="rect">
            <a:avLst/>
          </a:prstGeom>
          <a:noFill/>
          <a:ln w="9525">
            <a:noFill/>
            <a:miter lim="800000"/>
            <a:headEnd/>
            <a:tailEnd/>
          </a:ln>
        </p:spPr>
      </p:pic>
      <p:sp>
        <p:nvSpPr>
          <p:cNvPr id="962657" name="Rectangle 97"/>
          <p:cNvSpPr>
            <a:spLocks noChangeArrowheads="1"/>
          </p:cNvSpPr>
          <p:nvPr/>
        </p:nvSpPr>
        <p:spPr bwMode="auto">
          <a:xfrm>
            <a:off x="5788025" y="4078288"/>
            <a:ext cx="1106488" cy="1009650"/>
          </a:xfrm>
          <a:prstGeom prst="rect">
            <a:avLst/>
          </a:prstGeom>
          <a:gradFill rotWithShape="0">
            <a:gsLst>
              <a:gs pos="0">
                <a:srgbClr val="CCFFFF">
                  <a:gamma/>
                  <a:shade val="85882"/>
                  <a:invGamma/>
                </a:srgbClr>
              </a:gs>
              <a:gs pos="50000">
                <a:srgbClr val="CCFFFF"/>
              </a:gs>
              <a:gs pos="100000">
                <a:srgbClr val="CCFFFF">
                  <a:gamma/>
                  <a:shade val="85882"/>
                  <a:invGamma/>
                </a:srgbClr>
              </a:gs>
            </a:gsLst>
            <a:lin ang="5400000" scaled="1"/>
          </a:gradFill>
          <a:ln>
            <a:noFill/>
          </a:ln>
          <a:effectLst/>
          <a:scene3d>
            <a:camera prst="legacyObliqueTopRight"/>
            <a:lightRig rig="legacyFlat3" dir="b"/>
          </a:scene3d>
          <a:sp3d extrusionH="303200" prstMaterial="legacyMatte">
            <a:bevelT w="13500" h="13500" prst="angle"/>
            <a:bevelB w="13500" h="13500" prst="angle"/>
            <a:extrusionClr>
              <a:srgbClr val="CCFFFF"/>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defRPr/>
            </a:pPr>
            <a:endParaRPr lang="zh-TW" altLang="en-US">
              <a:latin typeface="Arial" charset="0"/>
              <a:ea typeface="新細明體" charset="0"/>
            </a:endParaRPr>
          </a:p>
        </p:txBody>
      </p:sp>
      <p:sp>
        <p:nvSpPr>
          <p:cNvPr id="962658" name="Rectangle 98"/>
          <p:cNvSpPr>
            <a:spLocks noChangeArrowheads="1"/>
          </p:cNvSpPr>
          <p:nvPr/>
        </p:nvSpPr>
        <p:spPr bwMode="auto">
          <a:xfrm>
            <a:off x="5795963" y="4087813"/>
            <a:ext cx="1085850" cy="990600"/>
          </a:xfrm>
          <a:prstGeom prst="rect">
            <a:avLst/>
          </a:prstGeom>
          <a:noFill/>
          <a:ln w="15875">
            <a:solidFill>
              <a:srgbClr val="008080"/>
            </a:solidFill>
            <a:miter lim="800000"/>
            <a:headEnd/>
            <a:tailEnd/>
          </a:ln>
          <a:effectLst/>
          <a:extLst>
            <a:ext uri="{909E8E84-426E-40dd-AFC4-6F175D3DCCD1}">
              <a14:hiddenFill xmlns:a14="http://schemas.microsoft.com/office/drawing/2010/main" xmlns="">
                <a:solidFill>
                  <a:srgbClr val="0047B6"/>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962659" name="Rectangle 99"/>
          <p:cNvSpPr>
            <a:spLocks noChangeArrowheads="1"/>
          </p:cNvSpPr>
          <p:nvPr/>
        </p:nvSpPr>
        <p:spPr bwMode="auto">
          <a:xfrm>
            <a:off x="5864225" y="4130675"/>
            <a:ext cx="457200" cy="895350"/>
          </a:xfrm>
          <a:prstGeom prst="rect">
            <a:avLst/>
          </a:prstGeom>
          <a:solidFill>
            <a:srgbClr val="91C6CD"/>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962660" name="Rectangle 100"/>
          <p:cNvSpPr>
            <a:spLocks noChangeArrowheads="1"/>
          </p:cNvSpPr>
          <p:nvPr/>
        </p:nvSpPr>
        <p:spPr bwMode="auto">
          <a:xfrm>
            <a:off x="6365875" y="4138613"/>
            <a:ext cx="457200" cy="893762"/>
          </a:xfrm>
          <a:prstGeom prst="rect">
            <a:avLst/>
          </a:prstGeom>
          <a:solidFill>
            <a:srgbClr val="91C6CD"/>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962661" name="Rectangle 101"/>
          <p:cNvSpPr>
            <a:spLocks noChangeArrowheads="1"/>
          </p:cNvSpPr>
          <p:nvPr/>
        </p:nvSpPr>
        <p:spPr bwMode="auto">
          <a:xfrm>
            <a:off x="6056313" y="4325938"/>
            <a:ext cx="630237" cy="336550"/>
          </a:xfrm>
          <a:prstGeom prst="rect">
            <a:avLst/>
          </a:prstGeom>
          <a:noFill/>
          <a:ln>
            <a:noFill/>
          </a:ln>
          <a:effectLst/>
          <a:extLst>
            <a:ext uri="{909E8E84-426E-40dd-AFC4-6F175D3DCCD1}">
              <a14:hiddenFill xmlns:a14="http://schemas.microsoft.com/office/drawing/2010/main" xmlns="">
                <a:solidFill>
                  <a:srgbClr val="0047B6"/>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charset="0"/>
              <a:buNone/>
              <a:defRPr/>
            </a:pPr>
            <a:r>
              <a:rPr kumimoji="0" lang="en-US" altLang="zh-TW" sz="1600" b="1">
                <a:solidFill>
                  <a:srgbClr val="000000"/>
                </a:solidFill>
                <a:latin typeface="Tahoma" charset="0"/>
                <a:ea typeface="新細明體" charset="0"/>
              </a:rPr>
              <a:t>FPC </a:t>
            </a:r>
          </a:p>
        </p:txBody>
      </p:sp>
      <p:sp>
        <p:nvSpPr>
          <p:cNvPr id="962662" name="Rectangle 102"/>
          <p:cNvSpPr>
            <a:spLocks noChangeArrowheads="1"/>
          </p:cNvSpPr>
          <p:nvPr/>
        </p:nvSpPr>
        <p:spPr bwMode="auto">
          <a:xfrm>
            <a:off x="5849938" y="4754563"/>
            <a:ext cx="536575" cy="290512"/>
          </a:xfrm>
          <a:prstGeom prst="rect">
            <a:avLst/>
          </a:prstGeom>
          <a:noFill/>
          <a:ln>
            <a:noFill/>
          </a:ln>
          <a:effectLst/>
          <a:extLst>
            <a:ext uri="{909E8E84-426E-40dd-AFC4-6F175D3DCCD1}">
              <a14:hiddenFill xmlns:a14="http://schemas.microsoft.com/office/drawing/2010/main" xmlns="">
                <a:solidFill>
                  <a:srgbClr val="0047B6"/>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charset="0"/>
              <a:buNone/>
              <a:defRPr/>
            </a:pPr>
            <a:r>
              <a:rPr kumimoji="0" lang="en-US" altLang="zh-TW" sz="1300" b="1">
                <a:solidFill>
                  <a:srgbClr val="000000"/>
                </a:solidFill>
                <a:latin typeface="Tahoma" charset="0"/>
                <a:ea typeface="新細明體" charset="0"/>
              </a:rPr>
              <a:t>PFE </a:t>
            </a:r>
          </a:p>
        </p:txBody>
      </p:sp>
      <p:sp>
        <p:nvSpPr>
          <p:cNvPr id="962663" name="Rectangle 103"/>
          <p:cNvSpPr>
            <a:spLocks noChangeArrowheads="1"/>
          </p:cNvSpPr>
          <p:nvPr/>
        </p:nvSpPr>
        <p:spPr bwMode="auto">
          <a:xfrm>
            <a:off x="6364288" y="4754563"/>
            <a:ext cx="488950" cy="290512"/>
          </a:xfrm>
          <a:prstGeom prst="rect">
            <a:avLst/>
          </a:prstGeom>
          <a:noFill/>
          <a:ln>
            <a:noFill/>
          </a:ln>
          <a:effectLst/>
          <a:extLst>
            <a:ext uri="{909E8E84-426E-40dd-AFC4-6F175D3DCCD1}">
              <a14:hiddenFill xmlns:a14="http://schemas.microsoft.com/office/drawing/2010/main" xmlns="">
                <a:solidFill>
                  <a:srgbClr val="0047B6"/>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20000"/>
              </a:spcBef>
              <a:buSzPct val="80000"/>
              <a:buFont typeface="Wingdings" charset="0"/>
              <a:buNone/>
              <a:defRPr/>
            </a:pPr>
            <a:r>
              <a:rPr kumimoji="0" lang="en-US" altLang="zh-TW" sz="1300" b="1">
                <a:solidFill>
                  <a:srgbClr val="000000"/>
                </a:solidFill>
                <a:latin typeface="Tahoma" charset="0"/>
                <a:ea typeface="新細明體" charset="0"/>
              </a:rPr>
              <a:t>PFE</a:t>
            </a:r>
          </a:p>
        </p:txBody>
      </p:sp>
      <p:sp>
        <p:nvSpPr>
          <p:cNvPr id="962664" name="Freeform 104"/>
          <p:cNvSpPr>
            <a:spLocks/>
          </p:cNvSpPr>
          <p:nvPr/>
        </p:nvSpPr>
        <p:spPr bwMode="auto">
          <a:xfrm>
            <a:off x="5910263" y="2538413"/>
            <a:ext cx="2660650" cy="2428875"/>
          </a:xfrm>
          <a:custGeom>
            <a:avLst/>
            <a:gdLst>
              <a:gd name="T0" fmla="*/ 2660650 w 1676"/>
              <a:gd name="T1" fmla="*/ 477838 h 1530"/>
              <a:gd name="T2" fmla="*/ 2032000 w 1676"/>
              <a:gd name="T3" fmla="*/ 477838 h 1530"/>
              <a:gd name="T4" fmla="*/ 2032000 w 1676"/>
              <a:gd name="T5" fmla="*/ 0 h 1530"/>
              <a:gd name="T6" fmla="*/ 0 w 1676"/>
              <a:gd name="T7" fmla="*/ 1420813 h 1530"/>
              <a:gd name="T8" fmla="*/ 1104900 w 1676"/>
              <a:gd name="T9" fmla="*/ 1419225 h 1530"/>
              <a:gd name="T10" fmla="*/ 1104900 w 1676"/>
              <a:gd name="T11" fmla="*/ 2428875 h 1530"/>
              <a:gd name="T12" fmla="*/ 2660650 w 1676"/>
              <a:gd name="T13" fmla="*/ 477838 h 15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6" h="1530">
                <a:moveTo>
                  <a:pt x="1676" y="301"/>
                </a:moveTo>
                <a:lnTo>
                  <a:pt x="1280" y="301"/>
                </a:lnTo>
                <a:lnTo>
                  <a:pt x="1280" y="0"/>
                </a:lnTo>
                <a:lnTo>
                  <a:pt x="0" y="895"/>
                </a:lnTo>
                <a:lnTo>
                  <a:pt x="696" y="894"/>
                </a:lnTo>
                <a:lnTo>
                  <a:pt x="696" y="1530"/>
                </a:lnTo>
                <a:lnTo>
                  <a:pt x="1676" y="301"/>
                </a:lnTo>
                <a:close/>
              </a:path>
            </a:pathLst>
          </a:custGeom>
          <a:solidFill>
            <a:srgbClr val="33CCCC">
              <a:alpha val="50195"/>
            </a:srgbClr>
          </a:solidFill>
          <a:ln w="9525" cap="flat" cmpd="sng">
            <a:noFill/>
            <a:prstDash val="solid"/>
            <a:round/>
            <a:headEnd/>
            <a:tailEnd/>
          </a:ln>
          <a:effectLst/>
        </p:spPr>
        <p:txBody>
          <a:bodyPr/>
          <a:lstStyle/>
          <a:p>
            <a:endParaRPr lang="zh-TW" altLang="en-US"/>
          </a:p>
        </p:txBody>
      </p:sp>
    </p:spTree>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1586" name="Rectangle 2"/>
          <p:cNvSpPr>
            <a:spLocks noGrp="1" noChangeArrowheads="1"/>
          </p:cNvSpPr>
          <p:nvPr>
            <p:ph type="title"/>
          </p:nvPr>
        </p:nvSpPr>
        <p:spPr/>
        <p:txBody>
          <a:bodyPr/>
          <a:lstStyle/>
          <a:p>
            <a:pPr>
              <a:defRPr/>
            </a:pPr>
            <a:r>
              <a:rPr lang="en-US" altLang="zh-TW" smtClean="0">
                <a:cs typeface="Arial" charset="0"/>
              </a:rPr>
              <a:t>OSPF </a:t>
            </a:r>
            <a:r>
              <a:rPr lang="en-US" altLang="zh-TW" smtClean="0">
                <a:cs typeface="Times New Roman" charset="0"/>
              </a:rPr>
              <a:t>Scalability</a:t>
            </a:r>
            <a:r>
              <a:rPr lang="en-US" altLang="zh-TW" smtClean="0">
                <a:cs typeface="Arial" charset="0"/>
              </a:rPr>
              <a:t> </a:t>
            </a:r>
          </a:p>
        </p:txBody>
      </p:sp>
      <p:sp>
        <p:nvSpPr>
          <p:cNvPr id="1731587" name="Rectangle 3"/>
          <p:cNvSpPr>
            <a:spLocks noGrp="1" noChangeArrowheads="1"/>
          </p:cNvSpPr>
          <p:nvPr>
            <p:ph type="body" idx="1"/>
          </p:nvPr>
        </p:nvSpPr>
        <p:spPr>
          <a:xfrm>
            <a:off x="665163" y="1319213"/>
            <a:ext cx="8121650" cy="4438650"/>
          </a:xfrm>
        </p:spPr>
        <p:txBody>
          <a:bodyPr/>
          <a:lstStyle/>
          <a:p>
            <a:pPr marL="342900" indent="-342900"/>
            <a:r>
              <a:rPr lang="en-US" altLang="zh-TW" smtClean="0">
                <a:cs typeface="Arial" pitchFamily="34" charset="0"/>
              </a:rPr>
              <a:t>Every router must flood LSAs and maintain an identical LSD</a:t>
            </a:r>
            <a:endParaRPr lang="en-US" altLang="zh-TW" smtClean="0"/>
          </a:p>
          <a:p>
            <a:pPr marL="742950" lvl="1" indent="-285750"/>
            <a:r>
              <a:rPr lang="en-US" altLang="zh-TW" smtClean="0">
                <a:cs typeface="Arial" pitchFamily="34" charset="0"/>
              </a:rPr>
              <a:t>As more routers are added to the network, these requirements place a load on the protocol</a:t>
            </a:r>
            <a:endParaRPr lang="en-US" altLang="zh-TW" smtClean="0"/>
          </a:p>
          <a:p>
            <a:pPr marL="742950" lvl="1" indent="-285750"/>
            <a:r>
              <a:rPr lang="en-US" altLang="zh-TW" smtClean="0">
                <a:cs typeface="Arial" pitchFamily="34" charset="0"/>
              </a:rPr>
              <a:t>Resources are spent constantly flooding new information and rerunning the SPF calculation</a:t>
            </a:r>
            <a:endParaRPr lang="en-US" altLang="zh-TW" smtClean="0"/>
          </a:p>
          <a:p>
            <a:pPr marL="342900" indent="-342900"/>
            <a:r>
              <a:rPr lang="en-US" altLang="zh-TW" smtClean="0">
                <a:cs typeface="Arial" pitchFamily="34" charset="0"/>
              </a:rPr>
              <a:t>Solution is to shrink the size of the LSD </a:t>
            </a:r>
          </a:p>
          <a:p>
            <a:pPr marL="742950" lvl="1" indent="-285750"/>
            <a:r>
              <a:rPr lang="en-US" altLang="zh-TW" smtClean="0">
                <a:cs typeface="Arial" pitchFamily="34" charset="0"/>
              </a:rPr>
              <a:t>Hierarchy in the network is needed </a:t>
            </a:r>
          </a:p>
          <a:p>
            <a:pPr marL="742950" lvl="1" indent="-285750"/>
            <a:r>
              <a:rPr lang="en-US" altLang="zh-TW" smtClean="0">
                <a:cs typeface="Arial" pitchFamily="34" charset="0"/>
              </a:rPr>
              <a:t>OSPF areas are created </a:t>
            </a:r>
          </a:p>
        </p:txBody>
      </p:sp>
    </p:spTree>
  </p:cSld>
  <p:clrMapOvr>
    <a:masterClrMapping/>
  </p:clrMapOvr>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3634" name="Rectangle 2"/>
          <p:cNvSpPr>
            <a:spLocks noGrp="1" noChangeArrowheads="1"/>
          </p:cNvSpPr>
          <p:nvPr>
            <p:ph type="title"/>
          </p:nvPr>
        </p:nvSpPr>
        <p:spPr/>
        <p:txBody>
          <a:bodyPr/>
          <a:lstStyle/>
          <a:p>
            <a:pPr>
              <a:defRPr/>
            </a:pPr>
            <a:r>
              <a:rPr lang="en-US" altLang="zh-TW" smtClean="0"/>
              <a:t>OSPF Areas</a:t>
            </a:r>
            <a:r>
              <a:rPr lang="en-US" altLang="zh-TW" smtClean="0">
                <a:cs typeface="Arial" charset="0"/>
              </a:rPr>
              <a:t> </a:t>
            </a:r>
          </a:p>
        </p:txBody>
      </p:sp>
      <p:sp>
        <p:nvSpPr>
          <p:cNvPr id="1733635" name="Rectangle 3"/>
          <p:cNvSpPr>
            <a:spLocks noGrp="1" noChangeArrowheads="1"/>
          </p:cNvSpPr>
          <p:nvPr>
            <p:ph type="body" idx="1"/>
          </p:nvPr>
        </p:nvSpPr>
        <p:spPr>
          <a:xfrm>
            <a:off x="688975" y="1268413"/>
            <a:ext cx="7683500" cy="4953000"/>
          </a:xfrm>
        </p:spPr>
        <p:txBody>
          <a:bodyPr/>
          <a:lstStyle/>
          <a:p>
            <a:pPr marL="342900" indent="-342900"/>
            <a:r>
              <a:rPr lang="en-US" altLang="zh-TW" sz="2000" smtClean="0">
                <a:cs typeface="Arial" pitchFamily="34" charset="0"/>
              </a:rPr>
              <a:t>Areas</a:t>
            </a:r>
            <a:endParaRPr lang="en-US" altLang="zh-TW" sz="2000" smtClean="0"/>
          </a:p>
          <a:p>
            <a:pPr marL="742950" lvl="1" indent="-285750"/>
            <a:r>
              <a:rPr lang="en-US" altLang="zh-TW" sz="1800" smtClean="0">
                <a:cs typeface="Arial" pitchFamily="34" charset="0"/>
              </a:rPr>
              <a:t>Single AS can be divided into smaller groups called areas </a:t>
            </a:r>
          </a:p>
          <a:p>
            <a:pPr marL="742950" lvl="1" indent="-285750"/>
            <a:r>
              <a:rPr lang="en-US" altLang="zh-TW" sz="1800" smtClean="0">
                <a:cs typeface="Arial" pitchFamily="34" charset="0"/>
              </a:rPr>
              <a:t>This reduces the LSD because LSA flooding is now constrained to the area </a:t>
            </a:r>
          </a:p>
          <a:p>
            <a:pPr marL="742950" lvl="1" indent="-285750"/>
            <a:r>
              <a:rPr lang="en-US" altLang="zh-TW" sz="1800" smtClean="0">
                <a:cs typeface="Arial" pitchFamily="34" charset="0"/>
              </a:rPr>
              <a:t>Routers maintain a separate LSD on a per‑area basis </a:t>
            </a:r>
          </a:p>
          <a:p>
            <a:pPr marL="742950" lvl="1" indent="-285750"/>
            <a:r>
              <a:rPr lang="en-US" altLang="zh-TW" sz="1800" smtClean="0">
                <a:cs typeface="Arial" pitchFamily="34" charset="0"/>
              </a:rPr>
              <a:t>Each LSD within an area must still be identical on all routers</a:t>
            </a:r>
            <a:endParaRPr lang="en-US" altLang="zh-TW" sz="1800" smtClean="0"/>
          </a:p>
          <a:p>
            <a:pPr marL="342900" indent="-342900"/>
            <a:r>
              <a:rPr lang="en-US" altLang="zh-TW" sz="2000" smtClean="0">
                <a:cs typeface="Arial" pitchFamily="34" charset="0"/>
              </a:rPr>
              <a:t>There is a special OSPF area called the </a:t>
            </a:r>
            <a:r>
              <a:rPr lang="en-US" altLang="zh-TW" sz="2000" i="1" smtClean="0"/>
              <a:t>backbone </a:t>
            </a:r>
            <a:r>
              <a:rPr lang="en-US" altLang="zh-TW" sz="2000" smtClean="0">
                <a:cs typeface="Arial" pitchFamily="34" charset="0"/>
              </a:rPr>
              <a:t>area</a:t>
            </a:r>
            <a:endParaRPr lang="en-US" altLang="zh-TW" sz="2000" smtClean="0"/>
          </a:p>
          <a:p>
            <a:pPr marL="742950" lvl="1" indent="-285750"/>
            <a:r>
              <a:rPr lang="en-US" altLang="zh-TW" sz="1800" smtClean="0">
                <a:cs typeface="Arial" pitchFamily="34" charset="0"/>
              </a:rPr>
              <a:t>Backbone area (0.0.0.0) distributes routing information between areas</a:t>
            </a:r>
            <a:endParaRPr lang="en-US" altLang="zh-TW" sz="1800" smtClean="0"/>
          </a:p>
          <a:p>
            <a:pPr marL="742950" lvl="1" indent="-285750"/>
            <a:r>
              <a:rPr lang="en-US" altLang="zh-TW" sz="1800" smtClean="0">
                <a:cs typeface="Arial" pitchFamily="34" charset="0"/>
              </a:rPr>
              <a:t>All other OSPF areas must connect to the backbone area</a:t>
            </a:r>
            <a:endParaRPr lang="en-US" altLang="zh-TW" sz="1800" smtClean="0"/>
          </a:p>
          <a:p>
            <a:pPr marL="742950" lvl="1" indent="-285750"/>
            <a:r>
              <a:rPr lang="en-US" altLang="zh-TW" sz="1800" smtClean="0">
                <a:cs typeface="Arial" pitchFamily="34" charset="0"/>
              </a:rPr>
              <a:t>All user traffic from one area to another must traverse the backbone</a:t>
            </a:r>
          </a:p>
        </p:txBody>
      </p:sp>
    </p:spTree>
  </p:cSld>
  <p:clrMapOvr>
    <a:masterClrMapping/>
  </p:clrMapOvr>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5682" name="Rectangle 2"/>
          <p:cNvSpPr>
            <a:spLocks noGrp="1" noChangeArrowheads="1"/>
          </p:cNvSpPr>
          <p:nvPr>
            <p:ph type="title"/>
          </p:nvPr>
        </p:nvSpPr>
        <p:spPr/>
        <p:txBody>
          <a:bodyPr/>
          <a:lstStyle/>
          <a:p>
            <a:pPr>
              <a:defRPr/>
            </a:pPr>
            <a:r>
              <a:rPr lang="en-US" altLang="zh-TW" smtClean="0">
                <a:cs typeface="Arial" charset="0"/>
              </a:rPr>
              <a:t>OSPF Router Terminology</a:t>
            </a:r>
            <a:r>
              <a:rPr lang="en-US" altLang="zh-TW" smtClean="0">
                <a:cs typeface="Times New Roman" charset="0"/>
              </a:rPr>
              <a:t> </a:t>
            </a:r>
          </a:p>
        </p:txBody>
      </p:sp>
      <p:sp>
        <p:nvSpPr>
          <p:cNvPr id="1735683" name="Rectangle 3"/>
          <p:cNvSpPr>
            <a:spLocks noGrp="1" noChangeArrowheads="1"/>
          </p:cNvSpPr>
          <p:nvPr>
            <p:ph type="body" idx="1"/>
          </p:nvPr>
        </p:nvSpPr>
        <p:spPr>
          <a:xfrm>
            <a:off x="752475" y="1292225"/>
            <a:ext cx="7489825" cy="4953000"/>
          </a:xfrm>
        </p:spPr>
        <p:txBody>
          <a:bodyPr/>
          <a:lstStyle/>
          <a:p>
            <a:pPr marL="342900" indent="-342900"/>
            <a:r>
              <a:rPr lang="en-US" altLang="zh-TW" sz="2000" smtClean="0">
                <a:cs typeface="Arial" pitchFamily="34" charset="0"/>
              </a:rPr>
              <a:t>Internal router has all OSPF links in the same area</a:t>
            </a:r>
            <a:endParaRPr lang="en-US" altLang="zh-TW" sz="2000" smtClean="0"/>
          </a:p>
          <a:p>
            <a:pPr marL="742950" lvl="1" indent="-285750"/>
            <a:r>
              <a:rPr lang="en-US" altLang="zh-TW" sz="1800" smtClean="0">
                <a:cs typeface="Arial" pitchFamily="34" charset="0"/>
              </a:rPr>
              <a:t>Within area 0, called a </a:t>
            </a:r>
            <a:r>
              <a:rPr lang="en-US" altLang="zh-TW" sz="1800" i="1" smtClean="0"/>
              <a:t>backbone router</a:t>
            </a:r>
            <a:endParaRPr lang="en-US" altLang="zh-TW" sz="1800" smtClean="0"/>
          </a:p>
          <a:p>
            <a:pPr marL="742950" lvl="1" indent="-285750"/>
            <a:r>
              <a:rPr lang="en-US" altLang="zh-TW" sz="1800" smtClean="0">
                <a:cs typeface="Arial" pitchFamily="34" charset="0"/>
              </a:rPr>
              <a:t>Within a non‑backbone area, called an </a:t>
            </a:r>
            <a:r>
              <a:rPr lang="en-US" altLang="zh-TW" sz="1800" i="1" smtClean="0"/>
              <a:t>area router</a:t>
            </a:r>
            <a:endParaRPr lang="en-US" altLang="zh-TW" sz="1800" smtClean="0"/>
          </a:p>
          <a:p>
            <a:pPr marL="342900" indent="-342900"/>
            <a:r>
              <a:rPr lang="en-US" altLang="zh-TW" sz="2000" smtClean="0">
                <a:cs typeface="Arial" pitchFamily="34" charset="0"/>
              </a:rPr>
              <a:t>Area border routers (ABRs)</a:t>
            </a:r>
            <a:endParaRPr lang="en-US" altLang="zh-TW" sz="2000" smtClean="0"/>
          </a:p>
          <a:p>
            <a:pPr marL="742950" lvl="1" indent="-285750"/>
            <a:r>
              <a:rPr lang="en-US" altLang="zh-TW" sz="1800" smtClean="0">
                <a:cs typeface="Arial" pitchFamily="34" charset="0"/>
              </a:rPr>
              <a:t>Routers that belong to more than one area are called </a:t>
            </a:r>
            <a:r>
              <a:rPr lang="en-US" altLang="zh-TW" sz="1800" i="1" smtClean="0"/>
              <a:t>area border routers</a:t>
            </a:r>
            <a:endParaRPr lang="en-US" altLang="zh-TW" sz="1800" smtClean="0"/>
          </a:p>
          <a:p>
            <a:pPr marL="742950" lvl="1" indent="-285750"/>
            <a:r>
              <a:rPr lang="en-US" altLang="zh-TW" sz="1800" smtClean="0">
                <a:cs typeface="Arial" pitchFamily="34" charset="0"/>
              </a:rPr>
              <a:t>Connect OSPF areas to the backbone area 0</a:t>
            </a:r>
            <a:endParaRPr lang="en-US" altLang="zh-TW" sz="1800" smtClean="0"/>
          </a:p>
          <a:p>
            <a:pPr marL="342900" indent="-342900"/>
            <a:r>
              <a:rPr lang="en-US" altLang="zh-TW" sz="2000" smtClean="0">
                <a:cs typeface="Arial" pitchFamily="34" charset="0"/>
              </a:rPr>
              <a:t>Autonomous system boundary routers (ASBRs)</a:t>
            </a:r>
            <a:endParaRPr lang="en-US" altLang="zh-TW" sz="2000" smtClean="0"/>
          </a:p>
          <a:p>
            <a:pPr marL="742950" lvl="1" indent="-285750"/>
            <a:r>
              <a:rPr lang="en-US" altLang="zh-TW" sz="1800" smtClean="0">
                <a:cs typeface="Arial" pitchFamily="34" charset="0"/>
              </a:rPr>
              <a:t>Routers that inject routing information from outside the OSPF domain are called AS </a:t>
            </a:r>
            <a:r>
              <a:rPr lang="en-US" altLang="zh-TW" sz="1800" i="1" smtClean="0"/>
              <a:t>boundary routers</a:t>
            </a:r>
          </a:p>
        </p:txBody>
      </p:sp>
    </p:spTree>
  </p:cSld>
  <p:clrMapOvr>
    <a:masterClrMapping/>
  </p:clrMapOvr>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7730" name="Rectangle 2"/>
          <p:cNvSpPr>
            <a:spLocks noGrp="1" noChangeArrowheads="1"/>
          </p:cNvSpPr>
          <p:nvPr>
            <p:ph type="title"/>
          </p:nvPr>
        </p:nvSpPr>
        <p:spPr/>
        <p:txBody>
          <a:bodyPr/>
          <a:lstStyle/>
          <a:p>
            <a:pPr>
              <a:defRPr/>
            </a:pPr>
            <a:r>
              <a:rPr lang="en-US" altLang="zh-TW" smtClean="0"/>
              <a:t>OSPF Area Relationships</a:t>
            </a:r>
            <a:r>
              <a:rPr lang="en-US" altLang="zh-TW" smtClean="0">
                <a:cs typeface="Arial" charset="0"/>
              </a:rPr>
              <a:t> </a:t>
            </a:r>
          </a:p>
        </p:txBody>
      </p:sp>
      <p:grpSp>
        <p:nvGrpSpPr>
          <p:cNvPr id="321538" name="Group 3"/>
          <p:cNvGrpSpPr>
            <a:grpSpLocks/>
          </p:cNvGrpSpPr>
          <p:nvPr/>
        </p:nvGrpSpPr>
        <p:grpSpPr bwMode="auto">
          <a:xfrm>
            <a:off x="381000" y="1163638"/>
            <a:ext cx="8763000" cy="5073650"/>
            <a:chOff x="144" y="912"/>
            <a:chExt cx="5520" cy="3196"/>
          </a:xfrm>
        </p:grpSpPr>
        <p:pic>
          <p:nvPicPr>
            <p:cNvPr id="321539" name="Picture 4" descr="ospf2"/>
            <p:cNvPicPr>
              <a:picLocks noChangeAspect="1" noChangeArrowheads="1"/>
            </p:cNvPicPr>
            <p:nvPr/>
          </p:nvPicPr>
          <p:blipFill>
            <a:blip r:embed="rId3"/>
            <a:srcRect/>
            <a:stretch>
              <a:fillRect/>
            </a:stretch>
          </p:blipFill>
          <p:spPr bwMode="auto">
            <a:xfrm>
              <a:off x="144" y="912"/>
              <a:ext cx="5520" cy="3196"/>
            </a:xfrm>
            <a:prstGeom prst="rect">
              <a:avLst/>
            </a:prstGeom>
            <a:noFill/>
            <a:ln w="9525">
              <a:noFill/>
              <a:miter lim="800000"/>
              <a:headEnd/>
              <a:tailEnd/>
            </a:ln>
          </p:spPr>
        </p:pic>
        <p:sp>
          <p:nvSpPr>
            <p:cNvPr id="1737733" name="Text Box 5"/>
            <p:cNvSpPr txBox="1">
              <a:spLocks noChangeArrowheads="1"/>
            </p:cNvSpPr>
            <p:nvPr/>
          </p:nvSpPr>
          <p:spPr bwMode="auto">
            <a:xfrm>
              <a:off x="3878" y="3203"/>
              <a:ext cx="362"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zh-TW" sz="1200" b="1">
                  <a:solidFill>
                    <a:srgbClr val="FF3300"/>
                  </a:solidFill>
                  <a:latin typeface="Tahoma" charset="0"/>
                  <a:ea typeface="新細明體" charset="0"/>
                </a:rPr>
                <a:t>ABR</a:t>
              </a:r>
            </a:p>
          </p:txBody>
        </p:sp>
        <p:sp>
          <p:nvSpPr>
            <p:cNvPr id="1737734" name="Text Box 6"/>
            <p:cNvSpPr txBox="1">
              <a:spLocks noChangeArrowheads="1"/>
            </p:cNvSpPr>
            <p:nvPr/>
          </p:nvSpPr>
          <p:spPr bwMode="auto">
            <a:xfrm>
              <a:off x="3878" y="2341"/>
              <a:ext cx="362"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zh-TW" sz="1200" b="1">
                  <a:solidFill>
                    <a:srgbClr val="FF3300"/>
                  </a:solidFill>
                  <a:latin typeface="Tahoma" charset="0"/>
                  <a:ea typeface="新細明體" charset="0"/>
                </a:rPr>
                <a:t>ABR</a:t>
              </a:r>
            </a:p>
          </p:txBody>
        </p:sp>
        <p:sp>
          <p:nvSpPr>
            <p:cNvPr id="1737735" name="Text Box 7"/>
            <p:cNvSpPr txBox="1">
              <a:spLocks noChangeArrowheads="1"/>
            </p:cNvSpPr>
            <p:nvPr/>
          </p:nvSpPr>
          <p:spPr bwMode="auto">
            <a:xfrm>
              <a:off x="3470" y="2160"/>
              <a:ext cx="362"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zh-TW" sz="1200" b="1">
                  <a:solidFill>
                    <a:srgbClr val="FF3300"/>
                  </a:solidFill>
                  <a:latin typeface="Tahoma" charset="0"/>
                  <a:ea typeface="新細明體" charset="0"/>
                </a:rPr>
                <a:t>ABR</a:t>
              </a:r>
            </a:p>
          </p:txBody>
        </p:sp>
        <p:sp>
          <p:nvSpPr>
            <p:cNvPr id="1737736" name="Text Box 8"/>
            <p:cNvSpPr txBox="1">
              <a:spLocks noChangeArrowheads="1"/>
            </p:cNvSpPr>
            <p:nvPr/>
          </p:nvSpPr>
          <p:spPr bwMode="auto">
            <a:xfrm>
              <a:off x="1655" y="2976"/>
              <a:ext cx="362"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zh-TW" sz="1200" b="1">
                  <a:solidFill>
                    <a:srgbClr val="FF3300"/>
                  </a:solidFill>
                  <a:latin typeface="Tahoma" charset="0"/>
                  <a:ea typeface="新細明體" charset="0"/>
                </a:rPr>
                <a:t>ABR</a:t>
              </a:r>
            </a:p>
          </p:txBody>
        </p:sp>
        <p:sp>
          <p:nvSpPr>
            <p:cNvPr id="1737737" name="Text Box 9"/>
            <p:cNvSpPr txBox="1">
              <a:spLocks noChangeArrowheads="1"/>
            </p:cNvSpPr>
            <p:nvPr/>
          </p:nvSpPr>
          <p:spPr bwMode="auto">
            <a:xfrm>
              <a:off x="2880" y="3249"/>
              <a:ext cx="45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zh-TW" sz="1200" b="1">
                  <a:solidFill>
                    <a:srgbClr val="FF3300"/>
                  </a:solidFill>
                  <a:latin typeface="Tahoma" charset="0"/>
                  <a:ea typeface="新細明體" charset="0"/>
                </a:rPr>
                <a:t>ASBR</a:t>
              </a:r>
            </a:p>
          </p:txBody>
        </p:sp>
        <p:sp>
          <p:nvSpPr>
            <p:cNvPr id="1737738" name="Text Box 10"/>
            <p:cNvSpPr txBox="1">
              <a:spLocks noChangeArrowheads="1"/>
            </p:cNvSpPr>
            <p:nvPr/>
          </p:nvSpPr>
          <p:spPr bwMode="auto">
            <a:xfrm>
              <a:off x="793" y="2931"/>
              <a:ext cx="45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zh-TW" sz="1200" b="1">
                  <a:solidFill>
                    <a:srgbClr val="FF3300"/>
                  </a:solidFill>
                  <a:latin typeface="Tahoma" charset="0"/>
                  <a:ea typeface="新細明體" charset="0"/>
                </a:rPr>
                <a:t>ASBR</a:t>
              </a:r>
            </a:p>
          </p:txBody>
        </p:sp>
      </p:grpSp>
    </p:spTree>
  </p:cSld>
  <p:clrMapOvr>
    <a:masterClrMapping/>
  </p:clrMapOvr>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9778" name="Rectangle 2"/>
          <p:cNvSpPr>
            <a:spLocks noGrp="1" noChangeArrowheads="1"/>
          </p:cNvSpPr>
          <p:nvPr>
            <p:ph type="title"/>
          </p:nvPr>
        </p:nvSpPr>
        <p:spPr/>
        <p:txBody>
          <a:bodyPr/>
          <a:lstStyle/>
          <a:p>
            <a:pPr>
              <a:defRPr/>
            </a:pPr>
            <a:r>
              <a:rPr lang="en-US" altLang="zh-TW" smtClean="0"/>
              <a:t>OSPF Area Types</a:t>
            </a:r>
            <a:r>
              <a:rPr lang="en-US" altLang="zh-TW" smtClean="0">
                <a:cs typeface="Arial" charset="0"/>
              </a:rPr>
              <a:t> </a:t>
            </a:r>
          </a:p>
        </p:txBody>
      </p:sp>
      <p:sp>
        <p:nvSpPr>
          <p:cNvPr id="1739779" name="Rectangle 3"/>
          <p:cNvSpPr>
            <a:spLocks noGrp="1" noChangeArrowheads="1"/>
          </p:cNvSpPr>
          <p:nvPr>
            <p:ph type="body" idx="1"/>
          </p:nvPr>
        </p:nvSpPr>
        <p:spPr>
          <a:xfrm>
            <a:off x="650875" y="1190625"/>
            <a:ext cx="7953375" cy="4953000"/>
          </a:xfrm>
        </p:spPr>
        <p:txBody>
          <a:bodyPr/>
          <a:lstStyle/>
          <a:p>
            <a:pPr marL="342900" indent="-342900"/>
            <a:r>
              <a:rPr lang="en-US" altLang="zh-TW" sz="2000" smtClean="0">
                <a:cs typeface="Arial" pitchFamily="34" charset="0"/>
              </a:rPr>
              <a:t>Stub areas</a:t>
            </a:r>
            <a:endParaRPr lang="en-US" altLang="zh-TW" sz="2000" smtClean="0"/>
          </a:p>
          <a:p>
            <a:pPr marL="742950" lvl="1" indent="-285750"/>
            <a:r>
              <a:rPr lang="en-US" altLang="zh-TW" sz="1800" smtClean="0">
                <a:cs typeface="Arial" pitchFamily="34" charset="0"/>
              </a:rPr>
              <a:t>Do not carry external routes</a:t>
            </a:r>
            <a:endParaRPr lang="en-US" altLang="zh-TW" sz="1800" smtClean="0"/>
          </a:p>
          <a:p>
            <a:pPr marL="742950" lvl="1" indent="-285750"/>
            <a:r>
              <a:rPr lang="en-US" altLang="zh-TW" sz="1800" smtClean="0">
                <a:cs typeface="Arial" pitchFamily="34" charset="0"/>
              </a:rPr>
              <a:t>Virtual links cannot be configured across</a:t>
            </a:r>
            <a:endParaRPr lang="en-US" altLang="zh-TW" sz="1800" smtClean="0"/>
          </a:p>
          <a:p>
            <a:pPr marL="742950" lvl="1" indent="-285750"/>
            <a:r>
              <a:rPr lang="en-US" altLang="zh-TW" sz="1800" smtClean="0">
                <a:cs typeface="Arial" pitchFamily="34" charset="0"/>
              </a:rPr>
              <a:t>Cannot contain ASBR</a:t>
            </a:r>
            <a:endParaRPr lang="en-US" altLang="zh-TW" sz="1800" smtClean="0"/>
          </a:p>
          <a:p>
            <a:pPr marL="342900" indent="-342900"/>
            <a:r>
              <a:rPr lang="en-US" altLang="zh-TW" sz="2000" smtClean="0">
                <a:cs typeface="Arial" pitchFamily="34" charset="0"/>
              </a:rPr>
              <a:t>Totally stubby areas</a:t>
            </a:r>
            <a:endParaRPr lang="en-US" altLang="zh-TW" sz="2000" smtClean="0"/>
          </a:p>
          <a:p>
            <a:pPr marL="742950" lvl="1" indent="-285750"/>
            <a:r>
              <a:rPr lang="en-US" altLang="zh-TW" sz="1800" smtClean="0">
                <a:cs typeface="Arial" pitchFamily="34" charset="0"/>
              </a:rPr>
              <a:t>Stub area that only receives the default route from the backbone</a:t>
            </a:r>
            <a:endParaRPr lang="en-US" altLang="zh-TW" sz="1800" smtClean="0"/>
          </a:p>
          <a:p>
            <a:pPr marL="342900" indent="-342900"/>
            <a:r>
              <a:rPr lang="en-US" altLang="zh-TW" sz="2000" smtClean="0">
                <a:cs typeface="Arial" pitchFamily="34" charset="0"/>
              </a:rPr>
              <a:t>Not‑so‑stubby areas</a:t>
            </a:r>
            <a:endParaRPr lang="en-US" altLang="zh-TW" sz="2000" smtClean="0"/>
          </a:p>
          <a:p>
            <a:pPr marL="742950" lvl="1" indent="-285750"/>
            <a:r>
              <a:rPr lang="en-US" altLang="zh-TW" sz="1800" smtClean="0">
                <a:cs typeface="Arial" pitchFamily="34" charset="0"/>
              </a:rPr>
              <a:t>Allows limited importing of external routes</a:t>
            </a:r>
            <a:endParaRPr lang="en-US" altLang="zh-TW" sz="1800" smtClean="0"/>
          </a:p>
          <a:p>
            <a:pPr marL="342900" indent="-342900"/>
            <a:r>
              <a:rPr lang="en-US" altLang="zh-TW" sz="2000" smtClean="0">
                <a:cs typeface="Arial" pitchFamily="34" charset="0"/>
              </a:rPr>
              <a:t>Transit areas</a:t>
            </a:r>
            <a:endParaRPr lang="en-US" altLang="zh-TW" sz="2000" smtClean="0"/>
          </a:p>
          <a:p>
            <a:pPr marL="742950" lvl="1" indent="-285750"/>
            <a:r>
              <a:rPr lang="en-US" altLang="zh-TW" sz="1800" smtClean="0">
                <a:cs typeface="Arial" pitchFamily="34" charset="0"/>
              </a:rPr>
              <a:t>Used to pass traffic from one adjacent area to the backbone, or to another area if the backbone is more than two hops away from an area</a:t>
            </a:r>
          </a:p>
        </p:txBody>
      </p:sp>
    </p:spTree>
  </p:cSld>
  <p:clrMapOvr>
    <a:masterClrMapping/>
  </p:clrMapOvr>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826" name="Rectangle 2"/>
          <p:cNvSpPr>
            <a:spLocks noGrp="1" noChangeArrowheads="1"/>
          </p:cNvSpPr>
          <p:nvPr>
            <p:ph type="title"/>
          </p:nvPr>
        </p:nvSpPr>
        <p:spPr/>
        <p:txBody>
          <a:bodyPr/>
          <a:lstStyle/>
          <a:p>
            <a:pPr>
              <a:defRPr/>
            </a:pPr>
            <a:r>
              <a:rPr lang="en-US" altLang="zh-TW" smtClean="0">
                <a:cs typeface="Arial" charset="0"/>
              </a:rPr>
              <a:t>OSPF Area Types</a:t>
            </a:r>
            <a:r>
              <a:rPr lang="en-US" altLang="zh-TW" smtClean="0">
                <a:cs typeface="Times New Roman" charset="0"/>
              </a:rPr>
              <a:t> </a:t>
            </a:r>
          </a:p>
        </p:txBody>
      </p:sp>
      <p:pic>
        <p:nvPicPr>
          <p:cNvPr id="325634" name="Picture 4" descr="ospf3"/>
          <p:cNvPicPr>
            <a:picLocks noChangeAspect="1" noChangeArrowheads="1"/>
          </p:cNvPicPr>
          <p:nvPr/>
        </p:nvPicPr>
        <p:blipFill>
          <a:blip r:embed="rId3"/>
          <a:srcRect/>
          <a:stretch>
            <a:fillRect/>
          </a:stretch>
        </p:blipFill>
        <p:spPr bwMode="auto">
          <a:xfrm>
            <a:off x="254000" y="1150938"/>
            <a:ext cx="8610600" cy="5076825"/>
          </a:xfrm>
          <a:prstGeom prst="rect">
            <a:avLst/>
          </a:prstGeom>
          <a:noFill/>
          <a:ln w="9525">
            <a:noFill/>
            <a:miter lim="800000"/>
            <a:headEnd/>
            <a:tailEnd/>
          </a:ln>
        </p:spPr>
      </p:pic>
    </p:spTree>
  </p:cSld>
  <p:clrMapOvr>
    <a:masterClrMapping/>
  </p:clrMapOvr>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066" name="Rectangle 2"/>
          <p:cNvSpPr>
            <a:spLocks noGrp="1" noChangeArrowheads="1"/>
          </p:cNvSpPr>
          <p:nvPr>
            <p:ph type="title"/>
          </p:nvPr>
        </p:nvSpPr>
        <p:spPr/>
        <p:txBody>
          <a:bodyPr/>
          <a:lstStyle/>
          <a:p>
            <a:pPr>
              <a:defRPr/>
            </a:pPr>
            <a:r>
              <a:rPr lang="en-US" altLang="zh-TW" smtClean="0"/>
              <a:t>Agenda: OSPF</a:t>
            </a:r>
          </a:p>
        </p:txBody>
      </p:sp>
      <p:sp>
        <p:nvSpPr>
          <p:cNvPr id="984067" name="Rectangle 3"/>
          <p:cNvSpPr>
            <a:spLocks noGrp="1" noChangeArrowheads="1"/>
          </p:cNvSpPr>
          <p:nvPr>
            <p:ph type="body" idx="1"/>
          </p:nvPr>
        </p:nvSpPr>
        <p:spPr>
          <a:xfrm>
            <a:off x="590550" y="1214438"/>
            <a:ext cx="7943850" cy="5022850"/>
          </a:xfrm>
        </p:spPr>
        <p:txBody>
          <a:bodyPr/>
          <a:lstStyle/>
          <a:p>
            <a:r>
              <a:rPr lang="en-US" altLang="zh-TW" sz="2800" smtClean="0"/>
              <a:t>JUNOS Software OSPF Support</a:t>
            </a:r>
          </a:p>
          <a:p>
            <a:r>
              <a:rPr lang="en-US" altLang="zh-TW" sz="2800" smtClean="0"/>
              <a:t>OSPF configuration</a:t>
            </a:r>
          </a:p>
          <a:p>
            <a:r>
              <a:rPr lang="en-US" altLang="zh-TW" sz="2800" smtClean="0"/>
              <a:t>OSPF monitoring and troubleshooting</a:t>
            </a:r>
          </a:p>
          <a:p>
            <a:endParaRPr lang="en-US" altLang="zh-TW" sz="2800" smtClean="0"/>
          </a:p>
          <a:p>
            <a:endParaRPr lang="en-US" altLang="zh-TW" sz="2800" smtClean="0"/>
          </a:p>
          <a:p>
            <a:endParaRPr lang="zh-TW" altLang="en-US" sz="2800" smtClean="0"/>
          </a:p>
        </p:txBody>
      </p:sp>
    </p:spTree>
  </p:cSld>
  <p:clrMapOvr>
    <a:masterClrMapping/>
  </p:clrMapOvr>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2"/>
          <p:cNvSpPr>
            <a:spLocks noGrp="1" noChangeArrowheads="1"/>
          </p:cNvSpPr>
          <p:nvPr>
            <p:ph type="title"/>
          </p:nvPr>
        </p:nvSpPr>
        <p:spPr/>
        <p:txBody>
          <a:bodyPr/>
          <a:lstStyle/>
          <a:p>
            <a:pPr>
              <a:defRPr/>
            </a:pPr>
            <a:r>
              <a:rPr lang="en-US" altLang="zh-TW" smtClean="0"/>
              <a:t>JUNOS Software OSPF Support</a:t>
            </a:r>
          </a:p>
        </p:txBody>
      </p:sp>
      <p:sp>
        <p:nvSpPr>
          <p:cNvPr id="985091" name="Rectangle 3"/>
          <p:cNvSpPr>
            <a:spLocks noGrp="1" noChangeArrowheads="1"/>
          </p:cNvSpPr>
          <p:nvPr>
            <p:ph type="body" idx="1"/>
          </p:nvPr>
        </p:nvSpPr>
        <p:spPr>
          <a:xfrm>
            <a:off x="304800" y="1241425"/>
            <a:ext cx="8589963" cy="5064125"/>
          </a:xfrm>
        </p:spPr>
        <p:txBody>
          <a:bodyPr/>
          <a:lstStyle/>
          <a:p>
            <a:pPr>
              <a:buFont typeface="Wingdings" charset="0"/>
              <a:buChar char="u"/>
              <a:defRPr/>
            </a:pPr>
            <a:r>
              <a:rPr lang="en-US" altLang="zh-TW" smtClean="0"/>
              <a:t>OSPF Version 2, including:</a:t>
            </a:r>
          </a:p>
          <a:p>
            <a:pPr lvl="1">
              <a:buFont typeface="Wingdings" charset="0"/>
              <a:buChar char="v"/>
              <a:defRPr/>
            </a:pPr>
            <a:r>
              <a:rPr lang="en-US" altLang="zh-TW" smtClean="0"/>
              <a:t>Virtual links</a:t>
            </a:r>
          </a:p>
          <a:p>
            <a:pPr lvl="1">
              <a:buFont typeface="Wingdings" charset="0"/>
              <a:buChar char="v"/>
              <a:defRPr/>
            </a:pPr>
            <a:r>
              <a:rPr lang="en-US" altLang="zh-TW" smtClean="0"/>
              <a:t>Stub areas, not-so-stubby areas (NSSA), and totally stubby areas</a:t>
            </a:r>
          </a:p>
          <a:p>
            <a:pPr lvl="1">
              <a:buFont typeface="Wingdings" charset="0"/>
              <a:buChar char="v"/>
              <a:defRPr/>
            </a:pPr>
            <a:r>
              <a:rPr lang="en-US" altLang="zh-TW" smtClean="0"/>
              <a:t>Authentication</a:t>
            </a:r>
          </a:p>
          <a:p>
            <a:pPr lvl="1">
              <a:buFont typeface="Wingdings" charset="0"/>
              <a:buChar char="v"/>
              <a:defRPr/>
            </a:pPr>
            <a:r>
              <a:rPr lang="en-US" altLang="zh-TW" smtClean="0"/>
              <a:t>Summarization</a:t>
            </a:r>
          </a:p>
          <a:p>
            <a:pPr lvl="1">
              <a:buFont typeface="Wingdings" charset="0"/>
              <a:buChar char="v"/>
              <a:defRPr/>
            </a:pPr>
            <a:r>
              <a:rPr lang="en-US" altLang="zh-TW" smtClean="0"/>
              <a:t>Traffic engineering (LSA Type 10 support)</a:t>
            </a:r>
          </a:p>
          <a:p>
            <a:pPr lvl="1">
              <a:buFont typeface="Wingdings" charset="0"/>
              <a:buChar char="v"/>
              <a:defRPr/>
            </a:pPr>
            <a:r>
              <a:rPr lang="en-US" altLang="zh-TW" smtClean="0"/>
              <a:t>Graceful restart</a:t>
            </a:r>
          </a:p>
          <a:p>
            <a:pPr lvl="1">
              <a:buFont typeface="Wingdings" charset="0"/>
              <a:buChar char="v"/>
              <a:defRPr/>
            </a:pPr>
            <a:r>
              <a:rPr lang="en-US" altLang="zh-TW" smtClean="0"/>
              <a:t>External prefix limits</a:t>
            </a:r>
          </a:p>
          <a:p>
            <a:pPr lvl="1">
              <a:buFont typeface="Wingdings" charset="0"/>
              <a:buChar char="v"/>
              <a:defRPr/>
            </a:pPr>
            <a:r>
              <a:rPr lang="en-US" altLang="zh-TW" smtClean="0"/>
              <a:t>Interacts with Bidirectional Forwarding Detection for rapid convergence</a:t>
            </a:r>
          </a:p>
        </p:txBody>
      </p:sp>
    </p:spTree>
  </p:cSld>
  <p:clrMapOvr>
    <a:masterClrMapping/>
  </p:clrMapOvr>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2"/>
          <p:cNvSpPr>
            <a:spLocks noGrp="1" noChangeArrowheads="1"/>
          </p:cNvSpPr>
          <p:nvPr>
            <p:ph type="title"/>
          </p:nvPr>
        </p:nvSpPr>
        <p:spPr/>
        <p:txBody>
          <a:bodyPr/>
          <a:lstStyle/>
          <a:p>
            <a:pPr>
              <a:defRPr/>
            </a:pPr>
            <a:r>
              <a:rPr lang="en-US" altLang="zh-TW" sz="2400" smtClean="0"/>
              <a:t>Cisco Administrative Distance</a:t>
            </a:r>
            <a:br>
              <a:rPr lang="en-US" altLang="zh-TW" sz="2400" smtClean="0"/>
            </a:br>
            <a:r>
              <a:rPr lang="en-US" altLang="zh-TW" sz="2400" smtClean="0"/>
              <a:t>vs Juniper Networks Protocol Preference</a:t>
            </a:r>
          </a:p>
        </p:txBody>
      </p:sp>
      <p:sp>
        <p:nvSpPr>
          <p:cNvPr id="986115" name="Rectangle 3"/>
          <p:cNvSpPr>
            <a:spLocks noGrp="1" noChangeArrowheads="1"/>
          </p:cNvSpPr>
          <p:nvPr>
            <p:ph type="body" sz="half" idx="1"/>
          </p:nvPr>
        </p:nvSpPr>
        <p:spPr/>
        <p:txBody>
          <a:bodyPr/>
          <a:lstStyle/>
          <a:p>
            <a:r>
              <a:rPr kumimoji="0" lang="en-US" altLang="zh-TW" sz="2000" smtClean="0">
                <a:solidFill>
                  <a:srgbClr val="0C479D"/>
                </a:solidFill>
              </a:rPr>
              <a:t>Cisco</a:t>
            </a:r>
          </a:p>
          <a:p>
            <a:pPr lvl="1"/>
            <a:r>
              <a:rPr kumimoji="0" lang="en-US" altLang="zh-TW" sz="1800" smtClean="0">
                <a:solidFill>
                  <a:srgbClr val="0C479D"/>
                </a:solidFill>
              </a:rPr>
              <a:t>Connected	0</a:t>
            </a:r>
          </a:p>
          <a:p>
            <a:pPr lvl="1"/>
            <a:r>
              <a:rPr kumimoji="0" lang="en-US" altLang="zh-TW" sz="1800" smtClean="0">
                <a:solidFill>
                  <a:srgbClr val="0C479D"/>
                </a:solidFill>
              </a:rPr>
              <a:t>Static Route 	1</a:t>
            </a:r>
          </a:p>
          <a:p>
            <a:pPr lvl="1"/>
            <a:r>
              <a:rPr kumimoji="0" lang="en-US" altLang="zh-TW" sz="1800" smtClean="0">
                <a:solidFill>
                  <a:srgbClr val="0C479D"/>
                </a:solidFill>
              </a:rPr>
              <a:t>EBGP		20</a:t>
            </a:r>
          </a:p>
          <a:p>
            <a:pPr lvl="1"/>
            <a:r>
              <a:rPr kumimoji="0" lang="en-US" altLang="zh-TW" sz="1800" smtClean="0">
                <a:solidFill>
                  <a:srgbClr val="0C479D"/>
                </a:solidFill>
              </a:rPr>
              <a:t>OSPF (all types)	110</a:t>
            </a:r>
          </a:p>
          <a:p>
            <a:pPr lvl="1"/>
            <a:r>
              <a:rPr kumimoji="0" lang="en-US" altLang="zh-TW" sz="1800" smtClean="0">
                <a:solidFill>
                  <a:srgbClr val="0C479D"/>
                </a:solidFill>
              </a:rPr>
              <a:t>IS-IS (all types)	115</a:t>
            </a:r>
          </a:p>
          <a:p>
            <a:pPr lvl="1"/>
            <a:r>
              <a:rPr kumimoji="0" lang="en-US" altLang="zh-TW" sz="1800" smtClean="0">
                <a:solidFill>
                  <a:srgbClr val="0C479D"/>
                </a:solidFill>
              </a:rPr>
              <a:t>RIP		120</a:t>
            </a:r>
          </a:p>
          <a:p>
            <a:pPr lvl="1"/>
            <a:r>
              <a:rPr kumimoji="0" lang="en-US" altLang="zh-TW" sz="1800" smtClean="0">
                <a:solidFill>
                  <a:srgbClr val="0C479D"/>
                </a:solidFill>
              </a:rPr>
              <a:t>IBGP		200</a:t>
            </a:r>
          </a:p>
          <a:p>
            <a:endParaRPr lang="zh-TW" altLang="en-US" sz="2000" smtClean="0"/>
          </a:p>
        </p:txBody>
      </p:sp>
      <p:sp>
        <p:nvSpPr>
          <p:cNvPr id="986116" name="Rectangle 4"/>
          <p:cNvSpPr>
            <a:spLocks noGrp="1" noChangeArrowheads="1"/>
          </p:cNvSpPr>
          <p:nvPr>
            <p:ph type="body" sz="half" idx="2"/>
          </p:nvPr>
        </p:nvSpPr>
        <p:spPr>
          <a:xfrm>
            <a:off x="4284663" y="1600200"/>
            <a:ext cx="4397375" cy="4343400"/>
          </a:xfrm>
        </p:spPr>
        <p:txBody>
          <a:bodyPr/>
          <a:lstStyle/>
          <a:p>
            <a:r>
              <a:rPr kumimoji="0" lang="en-US" altLang="zh-TW" sz="2000" smtClean="0">
                <a:solidFill>
                  <a:srgbClr val="0C479D"/>
                </a:solidFill>
              </a:rPr>
              <a:t>Juniper</a:t>
            </a:r>
          </a:p>
          <a:p>
            <a:pPr lvl="1"/>
            <a:r>
              <a:rPr kumimoji="0" lang="en-US" altLang="zh-TW" sz="1800" smtClean="0">
                <a:solidFill>
                  <a:srgbClr val="0C479D"/>
                </a:solidFill>
              </a:rPr>
              <a:t>Direct 			0</a:t>
            </a:r>
          </a:p>
          <a:p>
            <a:pPr lvl="1"/>
            <a:r>
              <a:rPr kumimoji="0" lang="en-US" altLang="zh-TW" sz="1800" smtClean="0">
                <a:solidFill>
                  <a:srgbClr val="0C479D"/>
                </a:solidFill>
              </a:rPr>
              <a:t>Static Route 		5</a:t>
            </a:r>
          </a:p>
          <a:p>
            <a:pPr lvl="1"/>
            <a:r>
              <a:rPr kumimoji="0" lang="en-US" altLang="zh-TW" sz="1800" smtClean="0">
                <a:solidFill>
                  <a:srgbClr val="0C479D"/>
                </a:solidFill>
              </a:rPr>
              <a:t>OSPF-Internal		10</a:t>
            </a:r>
          </a:p>
          <a:p>
            <a:pPr lvl="1"/>
            <a:r>
              <a:rPr kumimoji="0" lang="en-US" altLang="zh-TW" sz="1800" smtClean="0">
                <a:solidFill>
                  <a:srgbClr val="0C479D"/>
                </a:solidFill>
              </a:rPr>
              <a:t>IS-IS Level 1 internal   	15</a:t>
            </a:r>
          </a:p>
          <a:p>
            <a:pPr lvl="1"/>
            <a:r>
              <a:rPr kumimoji="0" lang="en-US" altLang="zh-TW" sz="1800" smtClean="0">
                <a:solidFill>
                  <a:srgbClr val="0C479D"/>
                </a:solidFill>
              </a:rPr>
              <a:t>IS-IS Level 2 internal   	18</a:t>
            </a:r>
          </a:p>
          <a:p>
            <a:pPr lvl="1"/>
            <a:r>
              <a:rPr kumimoji="0" lang="en-US" altLang="zh-TW" sz="1800" smtClean="0">
                <a:solidFill>
                  <a:srgbClr val="0C479D"/>
                </a:solidFill>
              </a:rPr>
              <a:t>RIP			100</a:t>
            </a:r>
          </a:p>
          <a:p>
            <a:pPr lvl="1"/>
            <a:r>
              <a:rPr kumimoji="0" lang="en-US" altLang="zh-TW" sz="1800" smtClean="0">
                <a:solidFill>
                  <a:srgbClr val="0C479D"/>
                </a:solidFill>
              </a:rPr>
              <a:t>OSPF External		150</a:t>
            </a:r>
          </a:p>
          <a:p>
            <a:pPr lvl="1"/>
            <a:r>
              <a:rPr kumimoji="0" lang="en-US" altLang="zh-TW" sz="1800" smtClean="0">
                <a:solidFill>
                  <a:srgbClr val="0C479D"/>
                </a:solidFill>
              </a:rPr>
              <a:t>IS-IS Level 1 external  	160</a:t>
            </a:r>
          </a:p>
          <a:p>
            <a:pPr lvl="1"/>
            <a:r>
              <a:rPr kumimoji="0" lang="en-US" altLang="zh-TW" sz="1800" smtClean="0">
                <a:solidFill>
                  <a:srgbClr val="0C479D"/>
                </a:solidFill>
              </a:rPr>
              <a:t>IS-IS Level 2 external   	165</a:t>
            </a:r>
          </a:p>
          <a:p>
            <a:pPr lvl="1"/>
            <a:r>
              <a:rPr kumimoji="0" lang="en-US" altLang="zh-TW" sz="1800" smtClean="0">
                <a:solidFill>
                  <a:srgbClr val="0C479D"/>
                </a:solidFill>
              </a:rPr>
              <a:t>BGP			170</a:t>
            </a:r>
          </a:p>
          <a:p>
            <a:endParaRPr lang="zh-TW" altLang="en-US" sz="2000" smtClean="0"/>
          </a:p>
        </p:txBody>
      </p:sp>
    </p:spTree>
  </p:cSld>
  <p:clrMapOvr>
    <a:masterClrMapping/>
  </p:clrMapOvr>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2"/>
          <p:cNvSpPr>
            <a:spLocks noGrp="1" noChangeArrowheads="1"/>
          </p:cNvSpPr>
          <p:nvPr>
            <p:ph type="body" idx="1"/>
          </p:nvPr>
        </p:nvSpPr>
        <p:spPr>
          <a:xfrm>
            <a:off x="304800" y="1241425"/>
            <a:ext cx="8589963" cy="5064125"/>
          </a:xfrm>
        </p:spPr>
        <p:txBody>
          <a:bodyPr/>
          <a:lstStyle/>
          <a:p>
            <a:r>
              <a:rPr lang="en-US" altLang="zh-TW" smtClean="0"/>
              <a:t>The minimum configuration needed for a single OSPF area network:</a:t>
            </a:r>
          </a:p>
          <a:p>
            <a:pPr lvl="1">
              <a:lnSpc>
                <a:spcPct val="60000"/>
              </a:lnSpc>
              <a:buFont typeface="Wingdings" pitchFamily="2" charset="2"/>
              <a:buNone/>
            </a:pPr>
            <a:endParaRPr lang="en-US" altLang="zh-TW" sz="1600" b="0" smtClean="0">
              <a:latin typeface="Courier New" pitchFamily="49" charset="0"/>
            </a:endParaRPr>
          </a:p>
          <a:p>
            <a:pPr lvl="1">
              <a:lnSpc>
                <a:spcPct val="60000"/>
              </a:lnSpc>
              <a:buFont typeface="Wingdings" pitchFamily="2" charset="2"/>
              <a:buNone/>
            </a:pPr>
            <a:r>
              <a:rPr lang="en-US" altLang="zh-TW" sz="1600" b="0" smtClean="0">
                <a:latin typeface="Courier New" pitchFamily="49" charset="0"/>
              </a:rPr>
              <a:t>[edit]</a:t>
            </a:r>
          </a:p>
          <a:p>
            <a:pPr lvl="1">
              <a:lnSpc>
                <a:spcPct val="60000"/>
              </a:lnSpc>
              <a:buFont typeface="Wingdings" pitchFamily="2" charset="2"/>
              <a:buNone/>
            </a:pPr>
            <a:r>
              <a:rPr lang="en-US" altLang="zh-TW" sz="1600" b="0" smtClean="0">
                <a:latin typeface="Courier New" pitchFamily="49" charset="0"/>
              </a:rPr>
              <a:t>jeff@host# </a:t>
            </a:r>
            <a:r>
              <a:rPr lang="en-US" altLang="zh-TW" sz="1600" smtClean="0">
                <a:latin typeface="Courier New" pitchFamily="49" charset="0"/>
              </a:rPr>
              <a:t>set protocols ospf area 0 interface ge-0/0/0</a:t>
            </a:r>
          </a:p>
          <a:p>
            <a:pPr lvl="1">
              <a:lnSpc>
                <a:spcPct val="60000"/>
              </a:lnSpc>
              <a:buFont typeface="Wingdings" pitchFamily="2" charset="2"/>
              <a:buNone/>
            </a:pPr>
            <a:endParaRPr lang="en-US" altLang="zh-TW" sz="1600" b="0" smtClean="0">
              <a:latin typeface="Courier New" pitchFamily="49" charset="0"/>
            </a:endParaRPr>
          </a:p>
          <a:p>
            <a:pPr lvl="1">
              <a:lnSpc>
                <a:spcPct val="60000"/>
              </a:lnSpc>
              <a:buFont typeface="Wingdings" pitchFamily="2" charset="2"/>
              <a:buNone/>
            </a:pPr>
            <a:r>
              <a:rPr lang="en-US" altLang="zh-TW" sz="1600" b="0" smtClean="0">
                <a:latin typeface="Courier New" pitchFamily="49" charset="0"/>
              </a:rPr>
              <a:t>[edit]</a:t>
            </a:r>
          </a:p>
          <a:p>
            <a:pPr lvl="1">
              <a:lnSpc>
                <a:spcPct val="60000"/>
              </a:lnSpc>
              <a:buFont typeface="Wingdings" pitchFamily="2" charset="2"/>
              <a:buNone/>
            </a:pPr>
            <a:r>
              <a:rPr lang="en-US" altLang="zh-TW" sz="1600" b="0" smtClean="0">
                <a:latin typeface="Courier New" pitchFamily="49" charset="0"/>
              </a:rPr>
              <a:t>jeff@host# </a:t>
            </a:r>
            <a:r>
              <a:rPr lang="en-US" altLang="zh-TW" sz="1600" smtClean="0">
                <a:latin typeface="Courier New" pitchFamily="49" charset="0"/>
              </a:rPr>
              <a:t>show protocols</a:t>
            </a:r>
          </a:p>
          <a:p>
            <a:pPr lvl="1">
              <a:lnSpc>
                <a:spcPct val="60000"/>
              </a:lnSpc>
              <a:buFont typeface="Wingdings" pitchFamily="2" charset="2"/>
              <a:buNone/>
            </a:pPr>
            <a:r>
              <a:rPr lang="en-US" altLang="zh-TW" sz="1600" b="0" smtClean="0">
                <a:latin typeface="Courier New" pitchFamily="49" charset="0"/>
              </a:rPr>
              <a:t>ospf {</a:t>
            </a:r>
          </a:p>
          <a:p>
            <a:pPr lvl="1">
              <a:lnSpc>
                <a:spcPct val="60000"/>
              </a:lnSpc>
              <a:buFont typeface="Wingdings" pitchFamily="2" charset="2"/>
              <a:buNone/>
            </a:pPr>
            <a:r>
              <a:rPr lang="en-US" altLang="zh-TW" sz="1600" b="0" smtClean="0">
                <a:latin typeface="Courier New" pitchFamily="49" charset="0"/>
              </a:rPr>
              <a:t>    area 0.0.0.0 {</a:t>
            </a:r>
          </a:p>
          <a:p>
            <a:pPr lvl="1">
              <a:lnSpc>
                <a:spcPct val="60000"/>
              </a:lnSpc>
              <a:buFont typeface="Wingdings" pitchFamily="2" charset="2"/>
              <a:buNone/>
            </a:pPr>
            <a:r>
              <a:rPr lang="en-US" altLang="zh-TW" sz="1600" b="0" smtClean="0">
                <a:latin typeface="Courier New" pitchFamily="49" charset="0"/>
              </a:rPr>
              <a:t>        interface ge-0/0/0.0;</a:t>
            </a:r>
          </a:p>
          <a:p>
            <a:pPr lvl="1">
              <a:lnSpc>
                <a:spcPct val="60000"/>
              </a:lnSpc>
              <a:buFont typeface="Wingdings" pitchFamily="2" charset="2"/>
              <a:buNone/>
            </a:pPr>
            <a:r>
              <a:rPr lang="en-US" altLang="zh-TW" sz="1600" b="0" smtClean="0">
                <a:latin typeface="Courier New" pitchFamily="49" charset="0"/>
              </a:rPr>
              <a:t>    }</a:t>
            </a:r>
          </a:p>
          <a:p>
            <a:pPr lvl="1">
              <a:lnSpc>
                <a:spcPct val="60000"/>
              </a:lnSpc>
              <a:buFont typeface="Wingdings" pitchFamily="2" charset="2"/>
              <a:buNone/>
            </a:pPr>
            <a:r>
              <a:rPr lang="en-US" altLang="zh-TW" sz="1600" b="0" smtClean="0">
                <a:latin typeface="Courier New" pitchFamily="49" charset="0"/>
              </a:rPr>
              <a:t>}</a:t>
            </a:r>
          </a:p>
          <a:p>
            <a:pPr lvl="1">
              <a:lnSpc>
                <a:spcPct val="60000"/>
              </a:lnSpc>
              <a:buFont typeface="Wingdings" pitchFamily="2" charset="2"/>
              <a:buNone/>
            </a:pPr>
            <a:endParaRPr lang="zh-TW" altLang="en-US" sz="1600" b="0" smtClean="0">
              <a:latin typeface="Courier New" pitchFamily="49" charset="0"/>
            </a:endParaRPr>
          </a:p>
        </p:txBody>
      </p:sp>
      <p:sp>
        <p:nvSpPr>
          <p:cNvPr id="987139" name="Rectangle 3"/>
          <p:cNvSpPr>
            <a:spLocks noGrp="1" noChangeArrowheads="1"/>
          </p:cNvSpPr>
          <p:nvPr>
            <p:ph type="title"/>
          </p:nvPr>
        </p:nvSpPr>
        <p:spPr/>
        <p:txBody>
          <a:bodyPr/>
          <a:lstStyle/>
          <a:p>
            <a:r>
              <a:rPr lang="en-US" altLang="zh-TW" smtClean="0"/>
              <a:t>Configuring OSPF – Single Area</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2"/>
          <p:cNvSpPr>
            <a:spLocks noGrp="1" noChangeArrowheads="1"/>
          </p:cNvSpPr>
          <p:nvPr>
            <p:ph type="title"/>
          </p:nvPr>
        </p:nvSpPr>
        <p:spPr/>
        <p:txBody>
          <a:bodyPr/>
          <a:lstStyle/>
          <a:p>
            <a:pPr>
              <a:defRPr/>
            </a:pPr>
            <a:r>
              <a:rPr lang="en-US" altLang="zh-TW" smtClean="0"/>
              <a:t>Exception Packets</a:t>
            </a:r>
          </a:p>
        </p:txBody>
      </p:sp>
      <p:sp>
        <p:nvSpPr>
          <p:cNvPr id="956419" name="Rectangle 3"/>
          <p:cNvSpPr>
            <a:spLocks noGrp="1" noChangeArrowheads="1"/>
          </p:cNvSpPr>
          <p:nvPr>
            <p:ph type="body" idx="1"/>
          </p:nvPr>
        </p:nvSpPr>
        <p:spPr>
          <a:xfrm>
            <a:off x="304800" y="1241425"/>
            <a:ext cx="8589963" cy="5064125"/>
          </a:xfrm>
        </p:spPr>
        <p:txBody>
          <a:bodyPr/>
          <a:lstStyle/>
          <a:p>
            <a:pPr>
              <a:buFont typeface="Wingdings" charset="0"/>
              <a:buChar char="u"/>
              <a:defRPr/>
            </a:pPr>
            <a:r>
              <a:rPr lang="en-US" altLang="zh-TW" smtClean="0"/>
              <a:t>Exception packets</a:t>
            </a:r>
          </a:p>
          <a:p>
            <a:pPr lvl="1">
              <a:buFont typeface="Wingdings" charset="0"/>
              <a:buChar char="v"/>
              <a:defRPr/>
            </a:pPr>
            <a:r>
              <a:rPr lang="en-US" altLang="zh-TW" smtClean="0"/>
              <a:t>Local delivery</a:t>
            </a:r>
          </a:p>
          <a:p>
            <a:pPr lvl="1">
              <a:buFont typeface="Wingdings" charset="0"/>
              <a:buChar char="v"/>
              <a:defRPr/>
            </a:pPr>
            <a:r>
              <a:rPr lang="en-US" altLang="zh-TW" smtClean="0"/>
              <a:t>IP options</a:t>
            </a:r>
          </a:p>
          <a:p>
            <a:pPr lvl="2">
              <a:buFont typeface="Wingdings" charset="0"/>
              <a:buChar char="u"/>
              <a:defRPr/>
            </a:pPr>
            <a:r>
              <a:rPr lang="en-US" altLang="zh-TW" smtClean="0"/>
              <a:t>Source route, router alert, etc.</a:t>
            </a:r>
          </a:p>
          <a:p>
            <a:pPr lvl="1">
              <a:buFont typeface="Wingdings" charset="0"/>
              <a:buChar char="v"/>
              <a:defRPr/>
            </a:pPr>
            <a:r>
              <a:rPr lang="en-US" altLang="zh-TW" smtClean="0"/>
              <a:t>ICMP message generation</a:t>
            </a:r>
          </a:p>
          <a:p>
            <a:pPr>
              <a:buFont typeface="Wingdings" charset="0"/>
              <a:buChar char="u"/>
              <a:defRPr/>
            </a:pPr>
            <a:r>
              <a:rPr lang="en-US" altLang="zh-TW" smtClean="0"/>
              <a:t>Generally processed by PFE control CPU</a:t>
            </a:r>
          </a:p>
          <a:p>
            <a:pPr lvl="1">
              <a:buFont typeface="Wingdings" charset="0"/>
              <a:buChar char="v"/>
              <a:defRPr/>
            </a:pPr>
            <a:r>
              <a:rPr lang="en-US" altLang="zh-TW" smtClean="0"/>
              <a:t>Remaining traffic (local and control) sent to Routing Engine via internal link</a:t>
            </a:r>
          </a:p>
          <a:p>
            <a:pPr lvl="2">
              <a:buFont typeface="Wingdings" charset="0"/>
              <a:buChar char="u"/>
              <a:defRPr/>
            </a:pPr>
            <a:r>
              <a:rPr lang="en-US" altLang="zh-TW" smtClean="0"/>
              <a:t>Rate limiting</a:t>
            </a:r>
          </a:p>
          <a:p>
            <a:pPr lvl="2">
              <a:buFont typeface="Wingdings" charset="0"/>
              <a:buChar char="u"/>
              <a:defRPr/>
            </a:pPr>
            <a:r>
              <a:rPr lang="en-US" altLang="zh-TW" smtClean="0"/>
              <a:t>Hardware-based WRR ensures control traffic is not starved</a:t>
            </a:r>
          </a:p>
        </p:txBody>
      </p:sp>
    </p:spTree>
  </p:cSld>
  <p:clrMapOvr>
    <a:masterClrMapping/>
  </p:clrMapOvr>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6" name="Rectangle 2"/>
          <p:cNvSpPr>
            <a:spLocks noGrp="1" noChangeArrowheads="1"/>
          </p:cNvSpPr>
          <p:nvPr>
            <p:ph type="body" idx="1"/>
          </p:nvPr>
        </p:nvSpPr>
        <p:spPr>
          <a:xfrm>
            <a:off x="304800" y="1241425"/>
            <a:ext cx="8839200" cy="5064125"/>
          </a:xfrm>
        </p:spPr>
        <p:txBody>
          <a:bodyPr/>
          <a:lstStyle/>
          <a:p>
            <a:r>
              <a:rPr lang="en-US" altLang="zh-TW" smtClean="0"/>
              <a:t>Configuration a ABR:</a:t>
            </a:r>
          </a:p>
          <a:p>
            <a:pPr lvl="1">
              <a:lnSpc>
                <a:spcPct val="60000"/>
              </a:lnSpc>
              <a:buFont typeface="Wingdings" pitchFamily="2" charset="2"/>
              <a:buNone/>
            </a:pPr>
            <a:endParaRPr lang="en-US" altLang="zh-TW" sz="1600" b="0" smtClean="0">
              <a:latin typeface="Courier New" pitchFamily="49" charset="0"/>
            </a:endParaRPr>
          </a:p>
          <a:p>
            <a:pPr lvl="1">
              <a:lnSpc>
                <a:spcPct val="60000"/>
              </a:lnSpc>
              <a:buFont typeface="Wingdings" pitchFamily="2" charset="2"/>
              <a:buNone/>
            </a:pPr>
            <a:r>
              <a:rPr lang="en-US" altLang="zh-TW" sz="1600" b="0" smtClean="0">
                <a:latin typeface="Courier New" pitchFamily="49" charset="0"/>
              </a:rPr>
              <a:t>[edit]</a:t>
            </a:r>
          </a:p>
          <a:p>
            <a:pPr lvl="1">
              <a:lnSpc>
                <a:spcPct val="60000"/>
              </a:lnSpc>
              <a:buFont typeface="Wingdings" pitchFamily="2" charset="2"/>
              <a:buNone/>
            </a:pPr>
            <a:r>
              <a:rPr lang="en-US" altLang="zh-TW" sz="1600" b="0" smtClean="0">
                <a:latin typeface="Courier New" pitchFamily="49" charset="0"/>
              </a:rPr>
              <a:t>jeff@host# </a:t>
            </a:r>
            <a:r>
              <a:rPr lang="en-US" altLang="zh-TW" sz="1600" smtClean="0">
                <a:latin typeface="Courier New" pitchFamily="49" charset="0"/>
              </a:rPr>
              <a:t>show protocols</a:t>
            </a:r>
          </a:p>
          <a:p>
            <a:pPr lvl="1">
              <a:lnSpc>
                <a:spcPct val="60000"/>
              </a:lnSpc>
              <a:buFont typeface="Wingdings" pitchFamily="2" charset="2"/>
              <a:buNone/>
            </a:pPr>
            <a:r>
              <a:rPr lang="en-US" altLang="zh-TW" sz="1600" b="0" smtClean="0">
                <a:latin typeface="Courier New" pitchFamily="49" charset="0"/>
              </a:rPr>
              <a:t>ospf {</a:t>
            </a:r>
          </a:p>
          <a:p>
            <a:pPr lvl="1">
              <a:lnSpc>
                <a:spcPct val="60000"/>
              </a:lnSpc>
              <a:buFont typeface="Wingdings" pitchFamily="2" charset="2"/>
              <a:buNone/>
            </a:pPr>
            <a:r>
              <a:rPr lang="en-US" altLang="zh-TW" sz="1600" b="0" smtClean="0">
                <a:latin typeface="Courier New" pitchFamily="49" charset="0"/>
              </a:rPr>
              <a:t>    area 0.0.0.0 {</a:t>
            </a:r>
          </a:p>
          <a:p>
            <a:pPr lvl="1">
              <a:lnSpc>
                <a:spcPct val="60000"/>
              </a:lnSpc>
              <a:buFont typeface="Wingdings" pitchFamily="2" charset="2"/>
              <a:buNone/>
            </a:pPr>
            <a:r>
              <a:rPr lang="en-US" altLang="zh-TW" sz="1600" b="0" smtClean="0">
                <a:latin typeface="Courier New" pitchFamily="49" charset="0"/>
              </a:rPr>
              <a:t>        interface ge-0/0/0.0;</a:t>
            </a:r>
          </a:p>
          <a:p>
            <a:pPr lvl="1">
              <a:lnSpc>
                <a:spcPct val="60000"/>
              </a:lnSpc>
              <a:buFont typeface="Wingdings" pitchFamily="2" charset="2"/>
              <a:buNone/>
            </a:pPr>
            <a:r>
              <a:rPr lang="en-US" altLang="zh-TW" sz="1600" b="0" smtClean="0">
                <a:latin typeface="Courier New" pitchFamily="49" charset="0"/>
              </a:rPr>
              <a:t>    }</a:t>
            </a:r>
          </a:p>
          <a:p>
            <a:pPr lvl="1">
              <a:lnSpc>
                <a:spcPct val="60000"/>
              </a:lnSpc>
              <a:buFont typeface="Wingdings" pitchFamily="2" charset="2"/>
              <a:buNone/>
            </a:pPr>
            <a:r>
              <a:rPr lang="en-US" altLang="zh-TW" sz="1600" b="0" smtClean="0">
                <a:latin typeface="Courier New" pitchFamily="49" charset="0"/>
              </a:rPr>
              <a:t>}</a:t>
            </a:r>
          </a:p>
          <a:p>
            <a:pPr lvl="1">
              <a:lnSpc>
                <a:spcPct val="60000"/>
              </a:lnSpc>
              <a:buFont typeface="Wingdings" pitchFamily="2" charset="2"/>
              <a:buNone/>
            </a:pPr>
            <a:endParaRPr lang="en-US" altLang="zh-TW" sz="1600" b="0" smtClean="0">
              <a:latin typeface="Courier New" pitchFamily="49" charset="0"/>
            </a:endParaRPr>
          </a:p>
          <a:p>
            <a:pPr lvl="1">
              <a:lnSpc>
                <a:spcPct val="60000"/>
              </a:lnSpc>
              <a:buFont typeface="Wingdings" pitchFamily="2" charset="2"/>
              <a:buNone/>
            </a:pPr>
            <a:r>
              <a:rPr lang="en-US" altLang="zh-TW" sz="1600" b="0" smtClean="0">
                <a:latin typeface="Courier New" pitchFamily="49" charset="0"/>
              </a:rPr>
              <a:t>[edit]</a:t>
            </a:r>
          </a:p>
          <a:p>
            <a:pPr lvl="1">
              <a:lnSpc>
                <a:spcPct val="60000"/>
              </a:lnSpc>
              <a:buFont typeface="Wingdings" pitchFamily="2" charset="2"/>
              <a:buNone/>
            </a:pPr>
            <a:r>
              <a:rPr lang="en-US" altLang="zh-TW" sz="1600" b="0" smtClean="0">
                <a:latin typeface="Courier New" pitchFamily="49" charset="0"/>
              </a:rPr>
              <a:t>jeff@host# </a:t>
            </a:r>
            <a:r>
              <a:rPr lang="en-US" altLang="zh-TW" sz="1600" smtClean="0">
                <a:latin typeface="Courier New" pitchFamily="49" charset="0"/>
              </a:rPr>
              <a:t>set protocols ospf area 1 interface xe-0/1/1.100 passive</a:t>
            </a:r>
          </a:p>
          <a:p>
            <a:pPr lvl="1">
              <a:lnSpc>
                <a:spcPct val="60000"/>
              </a:lnSpc>
              <a:buFont typeface="Wingdings" pitchFamily="2" charset="2"/>
              <a:buNone/>
            </a:pPr>
            <a:endParaRPr lang="en-US" altLang="zh-TW" sz="1600" b="0" smtClean="0">
              <a:latin typeface="Courier New" pitchFamily="49" charset="0"/>
            </a:endParaRPr>
          </a:p>
          <a:p>
            <a:pPr lvl="1">
              <a:lnSpc>
                <a:spcPct val="60000"/>
              </a:lnSpc>
              <a:buFont typeface="Wingdings" pitchFamily="2" charset="2"/>
              <a:buNone/>
            </a:pPr>
            <a:r>
              <a:rPr lang="en-US" altLang="zh-TW" sz="1600" b="0" smtClean="0">
                <a:latin typeface="Courier New" pitchFamily="49" charset="0"/>
              </a:rPr>
              <a:t>[edit]</a:t>
            </a:r>
          </a:p>
          <a:p>
            <a:pPr lvl="1">
              <a:lnSpc>
                <a:spcPct val="60000"/>
              </a:lnSpc>
              <a:buFont typeface="Wingdings" pitchFamily="2" charset="2"/>
              <a:buNone/>
            </a:pPr>
            <a:r>
              <a:rPr lang="en-US" altLang="zh-TW" sz="1600" b="0" smtClean="0">
                <a:latin typeface="Courier New" pitchFamily="49" charset="0"/>
              </a:rPr>
              <a:t>jeff@host# </a:t>
            </a:r>
            <a:r>
              <a:rPr lang="en-US" altLang="zh-TW" sz="1600" smtClean="0">
                <a:latin typeface="Courier New" pitchFamily="49" charset="0"/>
              </a:rPr>
              <a:t>show protocols</a:t>
            </a:r>
          </a:p>
          <a:p>
            <a:pPr lvl="1">
              <a:lnSpc>
                <a:spcPct val="60000"/>
              </a:lnSpc>
              <a:buFont typeface="Wingdings" pitchFamily="2" charset="2"/>
              <a:buNone/>
            </a:pPr>
            <a:r>
              <a:rPr lang="en-US" altLang="zh-TW" sz="1600" b="0" smtClean="0">
                <a:latin typeface="Courier New" pitchFamily="49" charset="0"/>
              </a:rPr>
              <a:t>ospf {</a:t>
            </a:r>
          </a:p>
          <a:p>
            <a:pPr lvl="1">
              <a:lnSpc>
                <a:spcPct val="60000"/>
              </a:lnSpc>
              <a:buFont typeface="Wingdings" pitchFamily="2" charset="2"/>
              <a:buNone/>
            </a:pPr>
            <a:r>
              <a:rPr lang="en-US" altLang="zh-TW" sz="1600" b="0" smtClean="0">
                <a:latin typeface="Courier New" pitchFamily="49" charset="0"/>
              </a:rPr>
              <a:t>    area 0.0.0.0 {</a:t>
            </a:r>
          </a:p>
          <a:p>
            <a:pPr lvl="1">
              <a:lnSpc>
                <a:spcPct val="60000"/>
              </a:lnSpc>
              <a:buFont typeface="Wingdings" pitchFamily="2" charset="2"/>
              <a:buNone/>
            </a:pPr>
            <a:r>
              <a:rPr lang="en-US" altLang="zh-TW" sz="1600" b="0" smtClean="0">
                <a:latin typeface="Courier New" pitchFamily="49" charset="0"/>
              </a:rPr>
              <a:t>        interface ge-0/0/0.0;</a:t>
            </a:r>
          </a:p>
          <a:p>
            <a:pPr lvl="1">
              <a:lnSpc>
                <a:spcPct val="60000"/>
              </a:lnSpc>
              <a:buFont typeface="Wingdings" pitchFamily="2" charset="2"/>
              <a:buNone/>
            </a:pPr>
            <a:r>
              <a:rPr lang="en-US" altLang="zh-TW" sz="1600" b="0" smtClean="0">
                <a:latin typeface="Courier New" pitchFamily="49" charset="0"/>
              </a:rPr>
              <a:t>    }</a:t>
            </a:r>
          </a:p>
          <a:p>
            <a:pPr lvl="1">
              <a:lnSpc>
                <a:spcPct val="60000"/>
              </a:lnSpc>
              <a:buFont typeface="Wingdings" pitchFamily="2" charset="2"/>
              <a:buNone/>
            </a:pPr>
            <a:r>
              <a:rPr lang="en-US" altLang="zh-TW" sz="1600" b="0" smtClean="0">
                <a:latin typeface="Courier New" pitchFamily="49" charset="0"/>
              </a:rPr>
              <a:t>    area 0.0.0.1 {</a:t>
            </a:r>
          </a:p>
          <a:p>
            <a:pPr lvl="1">
              <a:lnSpc>
                <a:spcPct val="60000"/>
              </a:lnSpc>
              <a:buFont typeface="Wingdings" pitchFamily="2" charset="2"/>
              <a:buNone/>
            </a:pPr>
            <a:r>
              <a:rPr lang="en-US" altLang="zh-TW" sz="1600" b="0" smtClean="0">
                <a:latin typeface="Courier New" pitchFamily="49" charset="0"/>
              </a:rPr>
              <a:t>        interface xe-0/1/1.100 {</a:t>
            </a:r>
          </a:p>
          <a:p>
            <a:pPr lvl="1">
              <a:lnSpc>
                <a:spcPct val="60000"/>
              </a:lnSpc>
              <a:buFont typeface="Wingdings" pitchFamily="2" charset="2"/>
              <a:buNone/>
            </a:pPr>
            <a:r>
              <a:rPr lang="en-US" altLang="zh-TW" sz="1600" b="0" smtClean="0">
                <a:latin typeface="Courier New" pitchFamily="49" charset="0"/>
              </a:rPr>
              <a:t>            passive;</a:t>
            </a:r>
          </a:p>
          <a:p>
            <a:pPr lvl="1">
              <a:lnSpc>
                <a:spcPct val="60000"/>
              </a:lnSpc>
              <a:buFont typeface="Wingdings" pitchFamily="2" charset="2"/>
              <a:buNone/>
            </a:pPr>
            <a:r>
              <a:rPr lang="en-US" altLang="zh-TW" sz="1600" b="0" smtClean="0">
                <a:latin typeface="Courier New" pitchFamily="49" charset="0"/>
              </a:rPr>
              <a:t>        }</a:t>
            </a:r>
          </a:p>
          <a:p>
            <a:pPr lvl="1">
              <a:lnSpc>
                <a:spcPct val="60000"/>
              </a:lnSpc>
              <a:buFont typeface="Wingdings" pitchFamily="2" charset="2"/>
              <a:buNone/>
            </a:pPr>
            <a:r>
              <a:rPr lang="en-US" altLang="zh-TW" sz="1600" b="0" smtClean="0">
                <a:latin typeface="Courier New" pitchFamily="49" charset="0"/>
              </a:rPr>
              <a:t>    }</a:t>
            </a:r>
          </a:p>
          <a:p>
            <a:pPr lvl="1">
              <a:lnSpc>
                <a:spcPct val="60000"/>
              </a:lnSpc>
              <a:buFont typeface="Wingdings" pitchFamily="2" charset="2"/>
              <a:buNone/>
            </a:pPr>
            <a:r>
              <a:rPr lang="en-US" altLang="zh-TW" sz="1600" b="0" smtClean="0">
                <a:latin typeface="Courier New" pitchFamily="49" charset="0"/>
              </a:rPr>
              <a:t>}</a:t>
            </a:r>
          </a:p>
          <a:p>
            <a:pPr lvl="1">
              <a:lnSpc>
                <a:spcPct val="60000"/>
              </a:lnSpc>
              <a:buFont typeface="Wingdings" pitchFamily="2" charset="2"/>
              <a:buNone/>
            </a:pPr>
            <a:endParaRPr lang="en-US" altLang="zh-TW" sz="1600" b="0" smtClean="0">
              <a:latin typeface="Courier New" pitchFamily="49" charset="0"/>
            </a:endParaRPr>
          </a:p>
          <a:p>
            <a:pPr lvl="1">
              <a:lnSpc>
                <a:spcPct val="60000"/>
              </a:lnSpc>
              <a:buFont typeface="Wingdings" pitchFamily="2" charset="2"/>
              <a:buNone/>
            </a:pPr>
            <a:endParaRPr lang="en-US" altLang="zh-TW" sz="1600" b="0" smtClean="0">
              <a:latin typeface="Courier New" pitchFamily="49" charset="0"/>
            </a:endParaRPr>
          </a:p>
        </p:txBody>
      </p:sp>
      <p:sp>
        <p:nvSpPr>
          <p:cNvPr id="989187" name="Rectangle 3"/>
          <p:cNvSpPr>
            <a:spLocks noGrp="1" noChangeArrowheads="1"/>
          </p:cNvSpPr>
          <p:nvPr>
            <p:ph type="title"/>
          </p:nvPr>
        </p:nvSpPr>
        <p:spPr/>
        <p:txBody>
          <a:bodyPr/>
          <a:lstStyle/>
          <a:p>
            <a:r>
              <a:rPr lang="en-US" altLang="zh-TW" smtClean="0"/>
              <a:t>Configuring OSPF – Multiple Area</a:t>
            </a:r>
          </a:p>
        </p:txBody>
      </p:sp>
    </p:spTree>
  </p:cSld>
  <p:clrMapOvr>
    <a:masterClrMapping/>
  </p:clrMapOv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Rectangle 2"/>
          <p:cNvSpPr>
            <a:spLocks noGrp="1" noChangeArrowheads="1"/>
          </p:cNvSpPr>
          <p:nvPr>
            <p:ph type="title"/>
          </p:nvPr>
        </p:nvSpPr>
        <p:spPr/>
        <p:txBody>
          <a:bodyPr/>
          <a:lstStyle/>
          <a:p>
            <a:pPr>
              <a:defRPr/>
            </a:pPr>
            <a:r>
              <a:rPr lang="en-US" altLang="zh-TW" smtClean="0"/>
              <a:t>Router ID selection</a:t>
            </a:r>
          </a:p>
        </p:txBody>
      </p:sp>
      <p:sp>
        <p:nvSpPr>
          <p:cNvPr id="991235" name="Rectangle 3"/>
          <p:cNvSpPr>
            <a:spLocks noGrp="1" noChangeArrowheads="1"/>
          </p:cNvSpPr>
          <p:nvPr>
            <p:ph type="body" idx="1"/>
          </p:nvPr>
        </p:nvSpPr>
        <p:spPr>
          <a:xfrm>
            <a:off x="304800" y="1241425"/>
            <a:ext cx="8589963" cy="5064125"/>
          </a:xfrm>
        </p:spPr>
        <p:txBody>
          <a:bodyPr/>
          <a:lstStyle/>
          <a:p>
            <a:r>
              <a:rPr lang="en-US" altLang="zh-TW" smtClean="0"/>
              <a:t>You can set RID manually under </a:t>
            </a:r>
            <a:r>
              <a:rPr lang="en-US" altLang="zh-TW" smtClean="0">
                <a:latin typeface="Courier New" pitchFamily="49" charset="0"/>
              </a:rPr>
              <a:t>routing-option</a:t>
            </a:r>
            <a:r>
              <a:rPr lang="en-US" altLang="zh-TW" smtClean="0"/>
              <a:t>, although explicit configuration is not necessary</a:t>
            </a:r>
          </a:p>
          <a:p>
            <a:pPr lvl="1"/>
            <a:r>
              <a:rPr lang="en-US" altLang="zh-TW" smtClean="0"/>
              <a:t>JUNOS software uses the first non-127/8 address it finds as the RID</a:t>
            </a:r>
          </a:p>
          <a:p>
            <a:pPr lvl="1"/>
            <a:r>
              <a:rPr lang="en-US" altLang="zh-TW" smtClean="0">
                <a:latin typeface="Courier New" pitchFamily="49" charset="0"/>
              </a:rPr>
              <a:t>lo0</a:t>
            </a:r>
            <a:r>
              <a:rPr lang="en-US" altLang="zh-TW" smtClean="0"/>
              <a:t> is the first interface activated, so a non-127/8 configured here serves as the RID</a:t>
            </a:r>
          </a:p>
          <a:p>
            <a:pPr lvl="2"/>
            <a:r>
              <a:rPr lang="en-US" altLang="zh-TW" smtClean="0"/>
              <a:t>JUNOS software automatically advertises a stub route to the RID, so you do not need to run OSPF (passive or active) on the interface that sources the RID</a:t>
            </a:r>
          </a:p>
          <a:p>
            <a:pPr lvl="1"/>
            <a:r>
              <a:rPr lang="en-US" altLang="zh-TW" smtClean="0"/>
              <a:t>If JUNOS software does not find a suitable address on </a:t>
            </a:r>
            <a:r>
              <a:rPr lang="en-US" altLang="zh-TW" smtClean="0">
                <a:latin typeface="Courier New" pitchFamily="49" charset="0"/>
              </a:rPr>
              <a:t>lo0</a:t>
            </a:r>
            <a:r>
              <a:rPr lang="en-US" altLang="zh-TW" smtClean="0"/>
              <a:t>, it examines the next interface activated (normally</a:t>
            </a:r>
            <a:r>
              <a:rPr lang="en-US" altLang="zh-TW" sz="1800" smtClean="0">
                <a:latin typeface="Courier New" pitchFamily="49" charset="0"/>
              </a:rPr>
              <a:t> </a:t>
            </a:r>
            <a:r>
              <a:rPr lang="en-US" altLang="zh-TW" smtClean="0">
                <a:latin typeface="Courier New" pitchFamily="49" charset="0"/>
              </a:rPr>
              <a:t>fxp0</a:t>
            </a:r>
            <a:r>
              <a:rPr lang="en-US" altLang="zh-TW" smtClean="0"/>
              <a:t>)</a:t>
            </a:r>
          </a:p>
          <a:p>
            <a:pPr lvl="2"/>
            <a:r>
              <a:rPr lang="en-US" altLang="zh-TW" smtClean="0">
                <a:latin typeface="Courier New" pitchFamily="49" charset="0"/>
              </a:rPr>
              <a:t>fxp0</a:t>
            </a:r>
            <a:r>
              <a:rPr lang="en-US" altLang="zh-TW" smtClean="0"/>
              <a:t> does not support transit traffic, so sourcing the RID from </a:t>
            </a:r>
            <a:r>
              <a:rPr lang="en-US" altLang="zh-TW" smtClean="0">
                <a:latin typeface="Courier New" pitchFamily="49" charset="0"/>
              </a:rPr>
              <a:t>fxp0</a:t>
            </a:r>
            <a:r>
              <a:rPr lang="en-US" altLang="zh-TW" smtClean="0"/>
              <a:t> can result in the inability to ping the RID</a:t>
            </a:r>
          </a:p>
          <a:p>
            <a:pPr lvl="1">
              <a:lnSpc>
                <a:spcPct val="60000"/>
              </a:lnSpc>
              <a:buFont typeface="Wingdings" pitchFamily="2" charset="2"/>
              <a:buNone/>
            </a:pPr>
            <a:endParaRPr lang="en-US" altLang="zh-TW" sz="1600" b="0" smtClean="0">
              <a:latin typeface="Courier New" pitchFamily="49" charset="0"/>
            </a:endParaRPr>
          </a:p>
          <a:p>
            <a:pPr lvl="1">
              <a:lnSpc>
                <a:spcPct val="60000"/>
              </a:lnSpc>
              <a:buFont typeface="Wingdings" pitchFamily="2" charset="2"/>
              <a:buNone/>
            </a:pPr>
            <a:r>
              <a:rPr lang="en-US" altLang="zh-TW" sz="1600" b="0" smtClean="0">
                <a:latin typeface="Courier New" pitchFamily="49" charset="0"/>
              </a:rPr>
              <a:t>[edit]</a:t>
            </a:r>
          </a:p>
          <a:p>
            <a:pPr lvl="1">
              <a:lnSpc>
                <a:spcPct val="60000"/>
              </a:lnSpc>
              <a:buFont typeface="Wingdings" pitchFamily="2" charset="2"/>
              <a:buNone/>
            </a:pPr>
            <a:r>
              <a:rPr lang="en-US" altLang="zh-TW" sz="1600" b="0" smtClean="0">
                <a:latin typeface="Courier New" pitchFamily="49" charset="0"/>
              </a:rPr>
              <a:t>jeff@host# </a:t>
            </a:r>
            <a:r>
              <a:rPr lang="en-US" altLang="zh-TW" sz="1600" smtClean="0">
                <a:latin typeface="Courier New" pitchFamily="49" charset="0"/>
              </a:rPr>
              <a:t>set protocols ospf area 0 interface fxp0 disable</a:t>
            </a:r>
          </a:p>
        </p:txBody>
      </p:sp>
    </p:spTree>
  </p:cSld>
  <p:clrMapOvr>
    <a:masterClrMapping/>
  </p:clrMapOvr>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58" name="Rectangle 2"/>
          <p:cNvSpPr>
            <a:spLocks noGrp="1" noChangeArrowheads="1"/>
          </p:cNvSpPr>
          <p:nvPr>
            <p:ph type="title"/>
          </p:nvPr>
        </p:nvSpPr>
        <p:spPr/>
        <p:txBody>
          <a:bodyPr/>
          <a:lstStyle/>
          <a:p>
            <a:pPr>
              <a:defRPr/>
            </a:pPr>
            <a:r>
              <a:rPr lang="en-US" altLang="zh-TW" smtClean="0"/>
              <a:t>OSPF Monitoring and Troubleshooting</a:t>
            </a:r>
          </a:p>
        </p:txBody>
      </p:sp>
      <p:sp>
        <p:nvSpPr>
          <p:cNvPr id="992259" name="Rectangle 3"/>
          <p:cNvSpPr>
            <a:spLocks noGrp="1" noChangeArrowheads="1"/>
          </p:cNvSpPr>
          <p:nvPr>
            <p:ph type="body" idx="1"/>
          </p:nvPr>
        </p:nvSpPr>
        <p:spPr>
          <a:xfrm>
            <a:off x="304800" y="1241425"/>
            <a:ext cx="8589963" cy="5064125"/>
          </a:xfrm>
        </p:spPr>
        <p:txBody>
          <a:bodyPr/>
          <a:lstStyle/>
          <a:p>
            <a:pPr>
              <a:buFont typeface="Wingdings" charset="0"/>
              <a:buChar char="u"/>
              <a:defRPr/>
            </a:pPr>
            <a:r>
              <a:rPr lang="en-US" altLang="zh-TW" smtClean="0"/>
              <a:t>Various </a:t>
            </a:r>
            <a:r>
              <a:rPr lang="en-US" altLang="zh-TW" smtClean="0">
                <a:latin typeface="Courier New" charset="0"/>
              </a:rPr>
              <a:t>show</a:t>
            </a:r>
            <a:r>
              <a:rPr lang="en-US" altLang="zh-TW" smtClean="0"/>
              <a:t> commands exist to provide detailed information on the operation of OSPF</a:t>
            </a:r>
          </a:p>
          <a:p>
            <a:pPr lvl="1">
              <a:buFont typeface="Wingdings" charset="0"/>
              <a:buChar char="v"/>
              <a:defRPr/>
            </a:pPr>
            <a:r>
              <a:rPr lang="en-US" altLang="zh-TW" smtClean="0">
                <a:latin typeface="Courier New" charset="0"/>
              </a:rPr>
              <a:t>show ospf interface</a:t>
            </a:r>
          </a:p>
          <a:p>
            <a:pPr lvl="1">
              <a:buFont typeface="Wingdings" charset="0"/>
              <a:buChar char="v"/>
              <a:defRPr/>
            </a:pPr>
            <a:r>
              <a:rPr lang="en-US" altLang="zh-TW" smtClean="0">
                <a:latin typeface="Courier New" charset="0"/>
              </a:rPr>
              <a:t>show ospf neighbor</a:t>
            </a:r>
          </a:p>
          <a:p>
            <a:pPr lvl="1">
              <a:buFont typeface="Wingdings" charset="0"/>
              <a:buChar char="v"/>
              <a:defRPr/>
            </a:pPr>
            <a:r>
              <a:rPr lang="en-US" altLang="zh-TW" smtClean="0">
                <a:latin typeface="Courier New" charset="0"/>
              </a:rPr>
              <a:t>show ospf routes</a:t>
            </a:r>
          </a:p>
          <a:p>
            <a:pPr lvl="1">
              <a:buFont typeface="Wingdings" charset="0"/>
              <a:buChar char="v"/>
              <a:defRPr/>
            </a:pPr>
            <a:r>
              <a:rPr lang="en-US" altLang="zh-TW" smtClean="0">
                <a:latin typeface="Courier New" charset="0"/>
              </a:rPr>
              <a:t>show ospf database</a:t>
            </a:r>
          </a:p>
          <a:p>
            <a:pPr>
              <a:buFont typeface="Wingdings" charset="0"/>
              <a:buChar char="u"/>
              <a:defRPr/>
            </a:pPr>
            <a:r>
              <a:rPr lang="en-US" altLang="zh-TW" smtClean="0"/>
              <a:t>OSPF tracing</a:t>
            </a:r>
          </a:p>
        </p:txBody>
      </p:sp>
    </p:spTree>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Rectangle 2"/>
          <p:cNvSpPr>
            <a:spLocks noGrp="1" noChangeArrowheads="1"/>
          </p:cNvSpPr>
          <p:nvPr>
            <p:ph type="title"/>
          </p:nvPr>
        </p:nvSpPr>
        <p:spPr/>
        <p:txBody>
          <a:bodyPr/>
          <a:lstStyle/>
          <a:p>
            <a:pPr>
              <a:defRPr/>
            </a:pPr>
            <a:r>
              <a:rPr lang="en-US" altLang="zh-TW" smtClean="0"/>
              <a:t>Displaying OSPF Interface Parameters</a:t>
            </a:r>
          </a:p>
        </p:txBody>
      </p:sp>
      <p:sp>
        <p:nvSpPr>
          <p:cNvPr id="993283" name="Rectangle 3"/>
          <p:cNvSpPr>
            <a:spLocks noGrp="1" noChangeArrowheads="1"/>
          </p:cNvSpPr>
          <p:nvPr>
            <p:ph type="body" idx="1"/>
          </p:nvPr>
        </p:nvSpPr>
        <p:spPr>
          <a:xfrm>
            <a:off x="304800" y="1241425"/>
            <a:ext cx="8589963" cy="5064125"/>
          </a:xfrm>
        </p:spPr>
        <p:txBody>
          <a:bodyPr/>
          <a:lstStyle/>
          <a:p>
            <a:r>
              <a:rPr lang="en-US" altLang="zh-TW" smtClean="0"/>
              <a:t>Use </a:t>
            </a:r>
            <a:r>
              <a:rPr lang="en-US" altLang="zh-TW" smtClean="0">
                <a:latin typeface="Courier New" pitchFamily="49" charset="0"/>
              </a:rPr>
              <a:t>show ospf interface</a:t>
            </a:r>
            <a:r>
              <a:rPr lang="en-US" altLang="zh-TW" smtClean="0"/>
              <a:t> to display the OSPF parameters associated with an interface</a:t>
            </a:r>
          </a:p>
          <a:p>
            <a:pPr lvl="1">
              <a:lnSpc>
                <a:spcPct val="60000"/>
              </a:lnSpc>
              <a:buFont typeface="Wingdings" pitchFamily="2" charset="2"/>
              <a:buNone/>
            </a:pPr>
            <a:endParaRPr lang="en-US" altLang="zh-TW" sz="1600" b="0" smtClean="0">
              <a:latin typeface="Courier New" pitchFamily="49" charset="0"/>
            </a:endParaRPr>
          </a:p>
          <a:p>
            <a:pPr lvl="1">
              <a:lnSpc>
                <a:spcPct val="60000"/>
              </a:lnSpc>
              <a:buFont typeface="Wingdings" pitchFamily="2" charset="2"/>
              <a:buNone/>
            </a:pPr>
            <a:endParaRPr lang="en-US" altLang="zh-TW" sz="1600" b="0" smtClean="0">
              <a:latin typeface="Courier New" pitchFamily="49" charset="0"/>
            </a:endParaRPr>
          </a:p>
          <a:p>
            <a:pPr lvl="1">
              <a:lnSpc>
                <a:spcPct val="60000"/>
              </a:lnSpc>
              <a:buFont typeface="Wingdings" pitchFamily="2" charset="2"/>
              <a:buNone/>
            </a:pPr>
            <a:r>
              <a:rPr lang="en-US" altLang="zh-TW" sz="1600" b="0" smtClean="0">
                <a:latin typeface="Courier New" pitchFamily="49" charset="0"/>
              </a:rPr>
              <a:t>jeff@host&gt; </a:t>
            </a:r>
            <a:r>
              <a:rPr lang="en-US" altLang="zh-TW" sz="1600" smtClean="0">
                <a:latin typeface="Courier New" pitchFamily="49" charset="0"/>
              </a:rPr>
              <a:t>show ospf interface ?</a:t>
            </a:r>
          </a:p>
          <a:p>
            <a:pPr lvl="1">
              <a:lnSpc>
                <a:spcPct val="60000"/>
              </a:lnSpc>
              <a:buFont typeface="Wingdings" pitchFamily="2" charset="2"/>
              <a:buNone/>
            </a:pPr>
            <a:r>
              <a:rPr lang="en-US" altLang="zh-TW" sz="1600" b="0" smtClean="0">
                <a:latin typeface="Courier New" pitchFamily="49" charset="0"/>
              </a:rPr>
              <a:t>Possible completions:</a:t>
            </a:r>
          </a:p>
          <a:p>
            <a:pPr lvl="1">
              <a:lnSpc>
                <a:spcPct val="60000"/>
              </a:lnSpc>
              <a:buFont typeface="Wingdings" pitchFamily="2" charset="2"/>
              <a:buNone/>
            </a:pPr>
            <a:r>
              <a:rPr lang="en-US" altLang="zh-TW" sz="1600" b="0" smtClean="0">
                <a:latin typeface="Courier New" pitchFamily="49" charset="0"/>
              </a:rPr>
              <a:t> &lt;[Enter]&gt;           	Execute this command</a:t>
            </a:r>
          </a:p>
          <a:p>
            <a:pPr lvl="1">
              <a:lnSpc>
                <a:spcPct val="60000"/>
              </a:lnSpc>
              <a:buFont typeface="Wingdings" pitchFamily="2" charset="2"/>
              <a:buNone/>
            </a:pPr>
            <a:r>
              <a:rPr lang="en-US" altLang="zh-TW" sz="1600" b="0" smtClean="0">
                <a:latin typeface="Courier New" pitchFamily="49" charset="0"/>
              </a:rPr>
              <a:t> brief               	Show brief status</a:t>
            </a:r>
          </a:p>
          <a:p>
            <a:pPr lvl="1">
              <a:lnSpc>
                <a:spcPct val="60000"/>
              </a:lnSpc>
              <a:buFont typeface="Wingdings" pitchFamily="2" charset="2"/>
              <a:buNone/>
            </a:pPr>
            <a:r>
              <a:rPr lang="en-US" altLang="zh-TW" sz="1600" b="0" smtClean="0">
                <a:latin typeface="Courier New" pitchFamily="49" charset="0"/>
              </a:rPr>
              <a:t> detail              	Show detailed status</a:t>
            </a:r>
          </a:p>
          <a:p>
            <a:pPr lvl="1">
              <a:lnSpc>
                <a:spcPct val="60000"/>
              </a:lnSpc>
              <a:buFont typeface="Wingdings" pitchFamily="2" charset="2"/>
              <a:buNone/>
            </a:pPr>
            <a:r>
              <a:rPr lang="en-US" altLang="zh-TW" sz="1600" b="0" smtClean="0">
                <a:latin typeface="Courier New" pitchFamily="49" charset="0"/>
              </a:rPr>
              <a:t> extensive            	Show extensive status</a:t>
            </a:r>
          </a:p>
          <a:p>
            <a:pPr lvl="1">
              <a:lnSpc>
                <a:spcPct val="60000"/>
              </a:lnSpc>
              <a:buFont typeface="Wingdings" pitchFamily="2" charset="2"/>
              <a:buNone/>
            </a:pPr>
            <a:endParaRPr lang="en-US" altLang="zh-TW" sz="1600" b="0" smtClean="0">
              <a:latin typeface="Courier New" pitchFamily="49" charset="0"/>
            </a:endParaRPr>
          </a:p>
          <a:p>
            <a:pPr lvl="1">
              <a:lnSpc>
                <a:spcPct val="60000"/>
              </a:lnSpc>
              <a:buFont typeface="Wingdings" pitchFamily="2" charset="2"/>
              <a:buNone/>
            </a:pPr>
            <a:endParaRPr lang="en-US" altLang="zh-TW" sz="1600" b="0" smtClean="0">
              <a:latin typeface="Courier New" pitchFamily="49" charset="0"/>
            </a:endParaRPr>
          </a:p>
          <a:p>
            <a:pPr>
              <a:lnSpc>
                <a:spcPct val="60000"/>
              </a:lnSpc>
              <a:buFont typeface="Wingdings" pitchFamily="2" charset="2"/>
              <a:buNone/>
            </a:pPr>
            <a:r>
              <a:rPr lang="en-US" altLang="zh-TW" sz="1600" b="0" smtClean="0">
                <a:latin typeface="Courier New" pitchFamily="49" charset="0"/>
              </a:rPr>
              <a:t>jeff@host&gt; </a:t>
            </a:r>
            <a:r>
              <a:rPr lang="en-US" altLang="zh-TW" sz="1600" smtClean="0">
                <a:latin typeface="Courier New" pitchFamily="49" charset="0"/>
              </a:rPr>
              <a:t>show ospf interface brief</a:t>
            </a:r>
          </a:p>
          <a:p>
            <a:pPr>
              <a:lnSpc>
                <a:spcPct val="60000"/>
              </a:lnSpc>
              <a:buFont typeface="Wingdings" pitchFamily="2" charset="2"/>
              <a:buNone/>
            </a:pPr>
            <a:r>
              <a:rPr lang="en-US" altLang="zh-TW" sz="1600" b="0" smtClean="0">
                <a:latin typeface="Courier New" pitchFamily="49" charset="0"/>
              </a:rPr>
              <a:t>Interface       State    Area        DR ID        BDR ID       Nbrs</a:t>
            </a:r>
          </a:p>
          <a:p>
            <a:pPr>
              <a:lnSpc>
                <a:spcPct val="60000"/>
              </a:lnSpc>
              <a:buFont typeface="Wingdings" pitchFamily="2" charset="2"/>
              <a:buNone/>
            </a:pPr>
            <a:r>
              <a:rPr lang="en-US" altLang="zh-TW" sz="1600" b="0" smtClean="0">
                <a:latin typeface="Courier New" pitchFamily="49" charset="0"/>
              </a:rPr>
              <a:t>as1.0           Down     0.0.0.0     0.0.0.0      0.0.0.0         0</a:t>
            </a:r>
          </a:p>
          <a:p>
            <a:pPr>
              <a:lnSpc>
                <a:spcPct val="60000"/>
              </a:lnSpc>
              <a:buFont typeface="Wingdings" pitchFamily="2" charset="2"/>
              <a:buNone/>
            </a:pPr>
            <a:r>
              <a:rPr lang="en-US" altLang="zh-TW" sz="1600" b="0" smtClean="0">
                <a:latin typeface="Courier New" pitchFamily="49" charset="0"/>
              </a:rPr>
              <a:t>at-0/3/1.35     PtToPt   0.0.0.0     0.0.0.0      0.0.0.0         1</a:t>
            </a:r>
          </a:p>
          <a:p>
            <a:pPr>
              <a:lnSpc>
                <a:spcPct val="60000"/>
              </a:lnSpc>
              <a:buFont typeface="Wingdings" pitchFamily="2" charset="2"/>
              <a:buNone/>
            </a:pPr>
            <a:r>
              <a:rPr lang="en-US" altLang="zh-TW" sz="1600" b="0" smtClean="0">
                <a:latin typeface="Courier New" pitchFamily="49" charset="0"/>
              </a:rPr>
              <a:t>lo0.5           DRother  0.0.0.0     0.0.0.0      0.0.0.0         0</a:t>
            </a:r>
          </a:p>
          <a:p>
            <a:pPr>
              <a:lnSpc>
                <a:spcPct val="60000"/>
              </a:lnSpc>
              <a:buFont typeface="Wingdings" pitchFamily="2" charset="2"/>
              <a:buNone/>
            </a:pPr>
            <a:r>
              <a:rPr lang="en-US" altLang="zh-TW" sz="1600" b="0" smtClean="0">
                <a:latin typeface="Courier New" pitchFamily="49" charset="0"/>
              </a:rPr>
              <a:t>ge-0/2/0.57     BDR      0.0.0.20    10.0.9.7     10.0.3.5        1</a:t>
            </a:r>
          </a:p>
          <a:p>
            <a:pPr>
              <a:lnSpc>
                <a:spcPct val="60000"/>
              </a:lnSpc>
              <a:buFont typeface="Wingdings" pitchFamily="2" charset="2"/>
              <a:buNone/>
            </a:pPr>
            <a:r>
              <a:rPr lang="en-US" altLang="zh-TW" sz="1600" b="0" smtClean="0">
                <a:latin typeface="Courier New" pitchFamily="49" charset="0"/>
              </a:rPr>
              <a:t>ge-0/2/1.56     BDR      0.0.0.20    10.0.9.6     10.0.3.5        1</a:t>
            </a:r>
          </a:p>
        </p:txBody>
      </p:sp>
    </p:spTree>
  </p:cSld>
  <p:clrMapOvr>
    <a:masterClrMapping/>
  </p:clrMapOv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306" name="Rectangle 2"/>
          <p:cNvSpPr>
            <a:spLocks noGrp="1" noChangeArrowheads="1"/>
          </p:cNvSpPr>
          <p:nvPr>
            <p:ph type="title"/>
          </p:nvPr>
        </p:nvSpPr>
        <p:spPr/>
        <p:txBody>
          <a:bodyPr/>
          <a:lstStyle/>
          <a:p>
            <a:pPr>
              <a:defRPr/>
            </a:pPr>
            <a:r>
              <a:rPr lang="en-US" altLang="zh-TW" smtClean="0"/>
              <a:t>Displaying OSPF Adjacency Information</a:t>
            </a:r>
          </a:p>
        </p:txBody>
      </p:sp>
      <p:sp>
        <p:nvSpPr>
          <p:cNvPr id="994307" name="Rectangle 3"/>
          <p:cNvSpPr>
            <a:spLocks noGrp="1" noChangeArrowheads="1"/>
          </p:cNvSpPr>
          <p:nvPr>
            <p:ph type="body" idx="1"/>
          </p:nvPr>
        </p:nvSpPr>
        <p:spPr>
          <a:xfrm>
            <a:off x="304800" y="1241425"/>
            <a:ext cx="8589963" cy="5064125"/>
          </a:xfrm>
        </p:spPr>
        <p:txBody>
          <a:bodyPr/>
          <a:lstStyle/>
          <a:p>
            <a:r>
              <a:rPr lang="en-US" altLang="zh-TW" sz="2000" smtClean="0"/>
              <a:t>Use </a:t>
            </a:r>
            <a:r>
              <a:rPr lang="en-US" altLang="zh-TW" sz="2000" smtClean="0">
                <a:latin typeface="Courier New" pitchFamily="49" charset="0"/>
              </a:rPr>
              <a:t>show ospf neighbor</a:t>
            </a:r>
            <a:r>
              <a:rPr lang="en-US" altLang="zh-TW" sz="2000" smtClean="0"/>
              <a:t> to display OSPF parameters adjacency information</a:t>
            </a:r>
          </a:p>
          <a:p>
            <a:pPr lvl="1">
              <a:lnSpc>
                <a:spcPct val="60000"/>
              </a:lnSpc>
              <a:buFont typeface="Wingdings" pitchFamily="2" charset="2"/>
              <a:buNone/>
            </a:pPr>
            <a:endParaRPr lang="en-US" altLang="zh-TW" sz="1400" b="0" smtClean="0">
              <a:latin typeface="Courier New" pitchFamily="49" charset="0"/>
            </a:endParaRPr>
          </a:p>
          <a:p>
            <a:pPr lvl="1">
              <a:lnSpc>
                <a:spcPct val="60000"/>
              </a:lnSpc>
              <a:buFont typeface="Wingdings" pitchFamily="2" charset="2"/>
              <a:buNone/>
            </a:pPr>
            <a:r>
              <a:rPr lang="en-US" altLang="zh-TW" sz="1400" b="0" smtClean="0">
                <a:latin typeface="Courier New" pitchFamily="49" charset="0"/>
              </a:rPr>
              <a:t>jeff@host&gt; </a:t>
            </a:r>
            <a:r>
              <a:rPr lang="en-US" altLang="zh-TW" sz="1400" smtClean="0">
                <a:latin typeface="Courier New" pitchFamily="49" charset="0"/>
              </a:rPr>
              <a:t>show ospf neighbor ?</a:t>
            </a:r>
          </a:p>
          <a:p>
            <a:pPr lvl="1">
              <a:lnSpc>
                <a:spcPct val="60000"/>
              </a:lnSpc>
              <a:buFont typeface="Wingdings" pitchFamily="2" charset="2"/>
              <a:buNone/>
            </a:pPr>
            <a:r>
              <a:rPr lang="en-US" altLang="zh-TW" sz="1400" b="0" smtClean="0">
                <a:latin typeface="Courier New" pitchFamily="49" charset="0"/>
              </a:rPr>
              <a:t>Possible completions:</a:t>
            </a:r>
          </a:p>
          <a:p>
            <a:pPr lvl="1">
              <a:lnSpc>
                <a:spcPct val="60000"/>
              </a:lnSpc>
              <a:buFont typeface="Wingdings" pitchFamily="2" charset="2"/>
              <a:buNone/>
            </a:pPr>
            <a:r>
              <a:rPr lang="en-US" altLang="zh-TW" sz="1400" b="0" smtClean="0">
                <a:latin typeface="Courier New" pitchFamily="49" charset="0"/>
              </a:rPr>
              <a:t> &lt;[Enter]&gt;           	Execute this command</a:t>
            </a:r>
          </a:p>
          <a:p>
            <a:pPr lvl="1">
              <a:lnSpc>
                <a:spcPct val="60000"/>
              </a:lnSpc>
              <a:buFont typeface="Wingdings" pitchFamily="2" charset="2"/>
              <a:buNone/>
            </a:pPr>
            <a:r>
              <a:rPr lang="en-US" altLang="zh-TW" sz="1400" b="0" smtClean="0">
                <a:latin typeface="Courier New" pitchFamily="49" charset="0"/>
              </a:rPr>
              <a:t> brief               	Show brief status</a:t>
            </a:r>
          </a:p>
          <a:p>
            <a:pPr lvl="1">
              <a:lnSpc>
                <a:spcPct val="60000"/>
              </a:lnSpc>
              <a:buFont typeface="Wingdings" pitchFamily="2" charset="2"/>
              <a:buNone/>
            </a:pPr>
            <a:r>
              <a:rPr lang="en-US" altLang="zh-TW" sz="1400" b="0" smtClean="0">
                <a:latin typeface="Courier New" pitchFamily="49" charset="0"/>
              </a:rPr>
              <a:t> detail              	Show detailed status</a:t>
            </a:r>
          </a:p>
          <a:p>
            <a:pPr lvl="1">
              <a:lnSpc>
                <a:spcPct val="60000"/>
              </a:lnSpc>
              <a:buFont typeface="Wingdings" pitchFamily="2" charset="2"/>
              <a:buNone/>
            </a:pPr>
            <a:r>
              <a:rPr lang="en-US" altLang="zh-TW" sz="1400" b="0" smtClean="0">
                <a:latin typeface="Courier New" pitchFamily="49" charset="0"/>
              </a:rPr>
              <a:t> extensive            	Show extensive status</a:t>
            </a:r>
          </a:p>
          <a:p>
            <a:pPr lvl="1">
              <a:lnSpc>
                <a:spcPct val="60000"/>
              </a:lnSpc>
              <a:buFont typeface="Wingdings" pitchFamily="2" charset="2"/>
              <a:buNone/>
            </a:pPr>
            <a:endParaRPr lang="en-US" altLang="zh-TW" sz="1400" b="0" smtClean="0">
              <a:latin typeface="Courier New" pitchFamily="49" charset="0"/>
            </a:endParaRPr>
          </a:p>
          <a:p>
            <a:pPr lvl="1">
              <a:lnSpc>
                <a:spcPct val="60000"/>
              </a:lnSpc>
              <a:buFont typeface="Wingdings" pitchFamily="2" charset="2"/>
              <a:buNone/>
            </a:pPr>
            <a:endParaRPr lang="en-US" altLang="zh-TW" sz="1400" b="0" smtClean="0">
              <a:latin typeface="Courier New" pitchFamily="49" charset="0"/>
            </a:endParaRPr>
          </a:p>
          <a:p>
            <a:pPr>
              <a:lnSpc>
                <a:spcPct val="60000"/>
              </a:lnSpc>
              <a:buFont typeface="Wingdings" pitchFamily="2" charset="2"/>
              <a:buNone/>
            </a:pPr>
            <a:r>
              <a:rPr lang="en-US" altLang="zh-TW" sz="1400" b="0" smtClean="0">
                <a:latin typeface="Courier New" pitchFamily="49" charset="0"/>
              </a:rPr>
              <a:t>jeff@host&gt; </a:t>
            </a:r>
            <a:r>
              <a:rPr lang="en-US" altLang="zh-TW" sz="1400" smtClean="0">
                <a:latin typeface="Courier New" pitchFamily="49" charset="0"/>
              </a:rPr>
              <a:t>show ospf neighbor</a:t>
            </a:r>
          </a:p>
          <a:p>
            <a:pPr>
              <a:lnSpc>
                <a:spcPct val="60000"/>
              </a:lnSpc>
              <a:buFont typeface="Wingdings" pitchFamily="2" charset="2"/>
              <a:buNone/>
            </a:pPr>
            <a:r>
              <a:rPr lang="en-US" altLang="zh-TW" sz="1400" b="0" smtClean="0">
                <a:latin typeface="Courier New" pitchFamily="49" charset="0"/>
              </a:rPr>
              <a:t>Address          Interface              State     ID               Pri  Dead</a:t>
            </a:r>
          </a:p>
          <a:p>
            <a:pPr>
              <a:lnSpc>
                <a:spcPct val="60000"/>
              </a:lnSpc>
              <a:buFont typeface="Wingdings" pitchFamily="2" charset="2"/>
              <a:buNone/>
            </a:pPr>
            <a:r>
              <a:rPr lang="en-US" altLang="zh-TW" sz="1400" b="0" smtClean="0">
                <a:latin typeface="Courier New" pitchFamily="49" charset="0"/>
              </a:rPr>
              <a:t>10.0.2.2         at-0/3/1.35            Full      10.0.3.3         128    38</a:t>
            </a:r>
          </a:p>
          <a:p>
            <a:pPr>
              <a:lnSpc>
                <a:spcPct val="60000"/>
              </a:lnSpc>
              <a:buFont typeface="Wingdings" pitchFamily="2" charset="2"/>
              <a:buNone/>
            </a:pPr>
            <a:r>
              <a:rPr lang="en-US" altLang="zh-TW" sz="1400" b="0" smtClean="0">
                <a:latin typeface="Courier New" pitchFamily="49" charset="0"/>
              </a:rPr>
              <a:t>10.0.8.10        ge-0/2/0.57            Full      10.0.9.7         128    39</a:t>
            </a:r>
          </a:p>
          <a:p>
            <a:pPr>
              <a:lnSpc>
                <a:spcPct val="60000"/>
              </a:lnSpc>
              <a:buFont typeface="Wingdings" pitchFamily="2" charset="2"/>
              <a:buNone/>
            </a:pPr>
            <a:r>
              <a:rPr lang="en-US" altLang="zh-TW" sz="1400" b="0" smtClean="0">
                <a:latin typeface="Courier New" pitchFamily="49" charset="0"/>
              </a:rPr>
              <a:t>10.0.8.5         ge-0/2/1.56            Full      10.0.9.6         128    31</a:t>
            </a:r>
          </a:p>
          <a:p>
            <a:pPr>
              <a:lnSpc>
                <a:spcPct val="60000"/>
              </a:lnSpc>
              <a:buFont typeface="Wingdings" pitchFamily="2" charset="2"/>
              <a:buNone/>
            </a:pPr>
            <a:endParaRPr lang="en-US" altLang="zh-TW" sz="1400" b="0" smtClean="0">
              <a:latin typeface="Courier New" pitchFamily="49" charset="0"/>
            </a:endParaRPr>
          </a:p>
          <a:p>
            <a:r>
              <a:rPr lang="en-US" altLang="zh-TW" sz="2000" smtClean="0"/>
              <a:t>Clearing OSPF adjacency</a:t>
            </a:r>
          </a:p>
          <a:p>
            <a:pPr lvl="1">
              <a:lnSpc>
                <a:spcPct val="60000"/>
              </a:lnSpc>
              <a:buFont typeface="Wingdings" pitchFamily="2" charset="2"/>
              <a:buNone/>
            </a:pPr>
            <a:endParaRPr lang="en-US" altLang="zh-TW" sz="1400" b="0" smtClean="0">
              <a:latin typeface="Courier New" pitchFamily="49" charset="0"/>
            </a:endParaRPr>
          </a:p>
          <a:p>
            <a:pPr lvl="1">
              <a:lnSpc>
                <a:spcPct val="60000"/>
              </a:lnSpc>
              <a:buFont typeface="Wingdings" pitchFamily="2" charset="2"/>
              <a:buNone/>
            </a:pPr>
            <a:endParaRPr lang="en-US" altLang="zh-TW" sz="1400" b="0" smtClean="0">
              <a:latin typeface="Courier New" pitchFamily="49" charset="0"/>
            </a:endParaRPr>
          </a:p>
          <a:p>
            <a:pPr lvl="1">
              <a:lnSpc>
                <a:spcPct val="60000"/>
              </a:lnSpc>
              <a:buFont typeface="Wingdings" pitchFamily="2" charset="2"/>
              <a:buNone/>
            </a:pPr>
            <a:r>
              <a:rPr lang="en-US" altLang="zh-TW" sz="1400" b="0" smtClean="0">
                <a:latin typeface="Courier New" pitchFamily="49" charset="0"/>
              </a:rPr>
              <a:t>jeff@host&gt; </a:t>
            </a:r>
            <a:r>
              <a:rPr lang="en-US" altLang="zh-TW" sz="1400" smtClean="0">
                <a:latin typeface="Courier New" pitchFamily="49" charset="0"/>
              </a:rPr>
              <a:t>clear ospf neighbor 10.0.2.2</a:t>
            </a:r>
            <a:endParaRPr lang="en-US" altLang="zh-TW" sz="1400" b="0" smtClean="0">
              <a:latin typeface="Courier New" pitchFamily="49" charset="0"/>
            </a:endParaRPr>
          </a:p>
          <a:p>
            <a:pPr lvl="1">
              <a:lnSpc>
                <a:spcPct val="60000"/>
              </a:lnSpc>
              <a:buFont typeface="Wingdings" pitchFamily="2" charset="2"/>
              <a:buNone/>
            </a:pPr>
            <a:endParaRPr lang="en-US" altLang="zh-TW" sz="1400" b="0" smtClean="0">
              <a:latin typeface="Courier New" pitchFamily="49" charset="0"/>
            </a:endParaRPr>
          </a:p>
          <a:p>
            <a:pPr>
              <a:lnSpc>
                <a:spcPct val="60000"/>
              </a:lnSpc>
              <a:buFont typeface="Wingdings" pitchFamily="2" charset="2"/>
              <a:buNone/>
            </a:pPr>
            <a:endParaRPr lang="en-US" altLang="zh-TW" sz="1400" b="0" smtClean="0">
              <a:latin typeface="Courier New" pitchFamily="49" charset="0"/>
            </a:endParaRPr>
          </a:p>
          <a:p>
            <a:pPr>
              <a:lnSpc>
                <a:spcPct val="60000"/>
              </a:lnSpc>
              <a:buFont typeface="Wingdings" pitchFamily="2" charset="2"/>
              <a:buNone/>
            </a:pPr>
            <a:endParaRPr lang="en-US" altLang="zh-TW" sz="1400" b="0" smtClean="0">
              <a:latin typeface="Courier New" pitchFamily="49" charset="0"/>
            </a:endParaRPr>
          </a:p>
          <a:p>
            <a:pPr lvl="1">
              <a:lnSpc>
                <a:spcPct val="60000"/>
              </a:lnSpc>
              <a:buFont typeface="Wingdings" pitchFamily="2" charset="2"/>
              <a:buNone/>
            </a:pPr>
            <a:endParaRPr lang="en-US" altLang="zh-TW" sz="1400" b="0" smtClean="0">
              <a:latin typeface="Courier New" pitchFamily="49" charset="0"/>
            </a:endParaRPr>
          </a:p>
        </p:txBody>
      </p:sp>
    </p:spTree>
  </p:cSld>
  <p:clrMapOvr>
    <a:masterClrMapping/>
  </p:clrMapOv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2"/>
          <p:cNvSpPr>
            <a:spLocks noGrp="1" noChangeArrowheads="1"/>
          </p:cNvSpPr>
          <p:nvPr>
            <p:ph type="title"/>
          </p:nvPr>
        </p:nvSpPr>
        <p:spPr/>
        <p:txBody>
          <a:bodyPr/>
          <a:lstStyle/>
          <a:p>
            <a:pPr>
              <a:defRPr/>
            </a:pPr>
            <a:r>
              <a:rPr lang="en-US" altLang="zh-TW" smtClean="0"/>
              <a:t>Troubleshooting Adjacency Problems</a:t>
            </a:r>
          </a:p>
        </p:txBody>
      </p:sp>
      <p:sp>
        <p:nvSpPr>
          <p:cNvPr id="995331" name="Rectangle 3"/>
          <p:cNvSpPr>
            <a:spLocks noGrp="1" noChangeArrowheads="1"/>
          </p:cNvSpPr>
          <p:nvPr>
            <p:ph type="body" idx="1"/>
          </p:nvPr>
        </p:nvSpPr>
        <p:spPr>
          <a:xfrm>
            <a:off x="304800" y="1241425"/>
            <a:ext cx="8589963" cy="5064125"/>
          </a:xfrm>
        </p:spPr>
        <p:txBody>
          <a:bodyPr/>
          <a:lstStyle/>
          <a:p>
            <a:r>
              <a:rPr lang="en-US" altLang="zh-TW" smtClean="0"/>
              <a:t>Problem:</a:t>
            </a:r>
          </a:p>
          <a:p>
            <a:pPr lvl="1"/>
            <a:r>
              <a:rPr lang="en-US" altLang="zh-TW" smtClean="0"/>
              <a:t>No neighbor</a:t>
            </a:r>
          </a:p>
          <a:p>
            <a:pPr lvl="2"/>
            <a:r>
              <a:rPr lang="en-US" altLang="zh-TW" smtClean="0"/>
              <a:t> Physical and data link layer connectivity</a:t>
            </a:r>
          </a:p>
          <a:p>
            <a:pPr lvl="2"/>
            <a:r>
              <a:rPr lang="en-US" altLang="zh-TW" smtClean="0"/>
              <a:t> Mismatched IP subnet/mask, area number, area type, authentication, hello/dead interval, or network type</a:t>
            </a:r>
          </a:p>
          <a:p>
            <a:pPr lvl="1"/>
            <a:r>
              <a:rPr lang="en-US" altLang="zh-TW" smtClean="0"/>
              <a:t>Stuck in 2-way state</a:t>
            </a:r>
          </a:p>
          <a:p>
            <a:pPr lvl="2"/>
            <a:r>
              <a:rPr lang="en-US" altLang="zh-TW" smtClean="0"/>
              <a:t> Normal for DR-other neighbors</a:t>
            </a:r>
          </a:p>
          <a:p>
            <a:pPr lvl="1"/>
            <a:r>
              <a:rPr lang="en-US" altLang="zh-TW" smtClean="0"/>
              <a:t>Stuck in exchange start</a:t>
            </a:r>
          </a:p>
          <a:p>
            <a:pPr lvl="2"/>
            <a:r>
              <a:rPr lang="en-US" altLang="zh-TW" smtClean="0"/>
              <a:t> Mismatched IP MTU</a:t>
            </a:r>
          </a:p>
          <a:p>
            <a:endParaRPr lang="en-US" altLang="zh-TW" smtClean="0"/>
          </a:p>
        </p:txBody>
      </p:sp>
      <p:sp>
        <p:nvSpPr>
          <p:cNvPr id="995332" name="Rectangle 4"/>
          <p:cNvSpPr>
            <a:spLocks noChangeArrowheads="1"/>
          </p:cNvSpPr>
          <p:nvPr/>
        </p:nvSpPr>
        <p:spPr bwMode="auto">
          <a:xfrm>
            <a:off x="107950" y="4437063"/>
            <a:ext cx="6913563" cy="1728787"/>
          </a:xfrm>
          <a:prstGeom prst="rect">
            <a:avLst/>
          </a:prstGeom>
          <a:solidFill>
            <a:srgbClr val="FFFF99"/>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25" tIns="45712" rIns="91425" bIns="45712"/>
          <a:lstStyle/>
          <a:p>
            <a:pPr marL="346075" indent="-346075">
              <a:buClr>
                <a:srgbClr val="0C479D"/>
              </a:buClr>
              <a:buSzPct val="80000"/>
              <a:buFont typeface="Wingdings" charset="0"/>
              <a:buNone/>
              <a:defRPr/>
            </a:pPr>
            <a:r>
              <a:rPr lang="en-US" altLang="zh-TW" sz="1200">
                <a:solidFill>
                  <a:srgbClr val="000099"/>
                </a:solidFill>
                <a:latin typeface="Courier New" charset="0"/>
                <a:ea typeface="新細明體" charset="0"/>
              </a:rPr>
              <a:t>jeff@re1&gt; show interfaces at-1/3/0.321 </a:t>
            </a:r>
          </a:p>
          <a:p>
            <a:pPr marL="346075" indent="-346075">
              <a:buClr>
                <a:srgbClr val="0C479D"/>
              </a:buClr>
              <a:buSzPct val="80000"/>
              <a:buFont typeface="Wingdings" charset="0"/>
              <a:buNone/>
              <a:defRPr/>
            </a:pPr>
            <a:r>
              <a:rPr lang="en-US" altLang="zh-TW" sz="1200">
                <a:solidFill>
                  <a:srgbClr val="000099"/>
                </a:solidFill>
                <a:latin typeface="Courier New" charset="0"/>
                <a:ea typeface="新細明體" charset="0"/>
              </a:rPr>
              <a:t>  Logical interface at-1/3/0.321 (Index 107) (SNMP ifIndex 167) </a:t>
            </a:r>
          </a:p>
          <a:p>
            <a:pPr marL="346075" indent="-346075">
              <a:buClr>
                <a:srgbClr val="0C479D"/>
              </a:buClr>
              <a:buSzPct val="80000"/>
              <a:buFont typeface="Wingdings" charset="0"/>
              <a:buNone/>
              <a:defRPr/>
            </a:pPr>
            <a:r>
              <a:rPr lang="en-US" altLang="zh-TW" sz="1200">
                <a:solidFill>
                  <a:srgbClr val="000099"/>
                </a:solidFill>
                <a:latin typeface="Courier New" charset="0"/>
                <a:ea typeface="新細明體" charset="0"/>
              </a:rPr>
              <a:t>    Flags: Point-To-Point SNMP-Traps 0x4000 Encapsulation: ATM-SNAP</a:t>
            </a:r>
          </a:p>
          <a:p>
            <a:pPr marL="346075" indent="-346075">
              <a:buClr>
                <a:srgbClr val="0C479D"/>
              </a:buClr>
              <a:buSzPct val="80000"/>
              <a:buFont typeface="Wingdings" charset="0"/>
              <a:buNone/>
              <a:defRPr/>
            </a:pPr>
            <a:r>
              <a:rPr lang="en-US" altLang="zh-TW" sz="1200">
                <a:solidFill>
                  <a:srgbClr val="000099"/>
                </a:solidFill>
                <a:latin typeface="Courier New" charset="0"/>
                <a:ea typeface="新細明體" charset="0"/>
              </a:rPr>
              <a:t>    Input packets : 0 </a:t>
            </a:r>
          </a:p>
          <a:p>
            <a:pPr marL="346075" indent="-346075">
              <a:buClr>
                <a:srgbClr val="0C479D"/>
              </a:buClr>
              <a:buSzPct val="80000"/>
              <a:buFont typeface="Wingdings" charset="0"/>
              <a:buNone/>
              <a:defRPr/>
            </a:pPr>
            <a:r>
              <a:rPr lang="en-US" altLang="zh-TW" sz="1200">
                <a:solidFill>
                  <a:srgbClr val="000099"/>
                </a:solidFill>
                <a:latin typeface="Courier New" charset="0"/>
                <a:ea typeface="新細明體" charset="0"/>
              </a:rPr>
              <a:t>    Output packets: 0</a:t>
            </a:r>
          </a:p>
          <a:p>
            <a:pPr marL="346075" indent="-346075">
              <a:buClr>
                <a:srgbClr val="0C479D"/>
              </a:buClr>
              <a:buSzPct val="80000"/>
              <a:buFont typeface="Wingdings" charset="0"/>
              <a:buNone/>
              <a:defRPr/>
            </a:pPr>
            <a:r>
              <a:rPr lang="en-US" altLang="zh-TW" sz="1200">
                <a:solidFill>
                  <a:srgbClr val="000099"/>
                </a:solidFill>
                <a:latin typeface="Courier New" charset="0"/>
                <a:ea typeface="新細明體" charset="0"/>
              </a:rPr>
              <a:t>    Protocol inet, </a:t>
            </a:r>
            <a:r>
              <a:rPr lang="en-US" altLang="zh-TW" sz="1200" b="1">
                <a:solidFill>
                  <a:srgbClr val="000099"/>
                </a:solidFill>
                <a:latin typeface="Courier New" charset="0"/>
                <a:ea typeface="新細明體" charset="0"/>
              </a:rPr>
              <a:t>MTU: 4470</a:t>
            </a:r>
          </a:p>
          <a:p>
            <a:pPr marL="346075" indent="-346075">
              <a:buClr>
                <a:srgbClr val="0C479D"/>
              </a:buClr>
              <a:buSzPct val="80000"/>
              <a:buFont typeface="Wingdings" charset="0"/>
              <a:buNone/>
              <a:defRPr/>
            </a:pPr>
            <a:r>
              <a:rPr lang="en-US" altLang="zh-TW" sz="1200">
                <a:solidFill>
                  <a:srgbClr val="000099"/>
                </a:solidFill>
                <a:latin typeface="Courier New" charset="0"/>
                <a:ea typeface="新細明體" charset="0"/>
              </a:rPr>
              <a:t>      Addresses, Flags: Is-Preferred Is-Primary</a:t>
            </a:r>
          </a:p>
          <a:p>
            <a:pPr marL="346075" indent="-346075">
              <a:buClr>
                <a:srgbClr val="0C479D"/>
              </a:buClr>
              <a:buSzPct val="80000"/>
              <a:buFont typeface="Wingdings" charset="0"/>
              <a:buNone/>
              <a:defRPr/>
            </a:pPr>
            <a:r>
              <a:rPr lang="en-US" altLang="zh-TW" sz="1200">
                <a:solidFill>
                  <a:srgbClr val="000099"/>
                </a:solidFill>
                <a:latin typeface="Courier New" charset="0"/>
                <a:ea typeface="新細明體" charset="0"/>
              </a:rPr>
              <a:t>        Destination: 10.0.21/24, Local: 10.0.21.1, Broadcast: 10.0.21.255</a:t>
            </a:r>
          </a:p>
          <a:p>
            <a:pPr marL="346075" indent="-346075">
              <a:buClr>
                <a:srgbClr val="0C479D"/>
              </a:buClr>
              <a:buSzPct val="80000"/>
              <a:buFont typeface="Wingdings" charset="0"/>
              <a:buNone/>
              <a:defRPr/>
            </a:pPr>
            <a:r>
              <a:rPr lang="en-US" altLang="zh-TW" sz="1200">
                <a:solidFill>
                  <a:srgbClr val="000099"/>
                </a:solidFill>
                <a:latin typeface="Courier New" charset="0"/>
                <a:ea typeface="新細明體" charset="0"/>
              </a:rPr>
              <a:t>    VCI 0.321</a:t>
            </a:r>
          </a:p>
        </p:txBody>
      </p:sp>
      <p:sp>
        <p:nvSpPr>
          <p:cNvPr id="995333" name="Rectangle 5"/>
          <p:cNvSpPr>
            <a:spLocks noChangeArrowheads="1"/>
          </p:cNvSpPr>
          <p:nvPr/>
        </p:nvSpPr>
        <p:spPr bwMode="auto">
          <a:xfrm>
            <a:off x="3563938" y="5013325"/>
            <a:ext cx="5472112" cy="1728788"/>
          </a:xfrm>
          <a:prstGeom prst="rect">
            <a:avLst/>
          </a:prstGeom>
          <a:solidFill>
            <a:srgbClr val="FFCC99"/>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25" tIns="45712" rIns="91425" bIns="45712"/>
          <a:lstStyle/>
          <a:p>
            <a:pPr marL="346075" indent="-346075">
              <a:buClr>
                <a:srgbClr val="0C479D"/>
              </a:buClr>
              <a:buSzPct val="80000"/>
              <a:buFont typeface="Wingdings" charset="0"/>
              <a:buNone/>
              <a:defRPr/>
            </a:pPr>
            <a:r>
              <a:rPr lang="en-US" altLang="zh-TW" sz="1200">
                <a:solidFill>
                  <a:srgbClr val="000099"/>
                </a:solidFill>
                <a:latin typeface="Courier New" charset="0"/>
                <a:ea typeface="新細明體" charset="0"/>
              </a:rPr>
              <a:t>host1#show ip interface atm 12/0.1 delta</a:t>
            </a:r>
          </a:p>
          <a:p>
            <a:pPr marL="346075" indent="-346075">
              <a:buClr>
                <a:srgbClr val="0C479D"/>
              </a:buClr>
              <a:buSzPct val="80000"/>
              <a:buFont typeface="Wingdings" charset="0"/>
              <a:buNone/>
              <a:defRPr/>
            </a:pPr>
            <a:r>
              <a:rPr lang="en-US" altLang="zh-TW" sz="1200">
                <a:solidFill>
                  <a:srgbClr val="000099"/>
                </a:solidFill>
                <a:latin typeface="Courier New" charset="0"/>
                <a:ea typeface="新細明體" charset="0"/>
              </a:rPr>
              <a:t>atm12/0.1 is up, line protocol is up</a:t>
            </a:r>
          </a:p>
          <a:p>
            <a:pPr marL="346075" indent="-346075">
              <a:buClr>
                <a:srgbClr val="0C479D"/>
              </a:buClr>
              <a:buSzPct val="80000"/>
              <a:buFont typeface="Wingdings" charset="0"/>
              <a:buNone/>
              <a:defRPr/>
            </a:pPr>
            <a:r>
              <a:rPr lang="en-US" altLang="zh-TW" sz="1200">
                <a:solidFill>
                  <a:srgbClr val="000099"/>
                </a:solidFill>
                <a:latin typeface="Courier New" charset="0"/>
                <a:ea typeface="新細明體" charset="0"/>
              </a:rPr>
              <a:t>  Network Protocols: IP</a:t>
            </a:r>
          </a:p>
          <a:p>
            <a:pPr marL="346075" indent="-346075">
              <a:buClr>
                <a:srgbClr val="0C479D"/>
              </a:buClr>
              <a:buSzPct val="80000"/>
              <a:buFont typeface="Wingdings" charset="0"/>
              <a:buNone/>
              <a:defRPr/>
            </a:pPr>
            <a:r>
              <a:rPr lang="en-US" altLang="zh-TW" sz="1200">
                <a:solidFill>
                  <a:srgbClr val="000099"/>
                </a:solidFill>
                <a:latin typeface="Courier New" charset="0"/>
                <a:ea typeface="新細明體" charset="0"/>
              </a:rPr>
              <a:t>  Internet address is 00.200.1.1/255.255.255.0</a:t>
            </a:r>
          </a:p>
          <a:p>
            <a:pPr marL="346075" indent="-346075">
              <a:buClr>
                <a:srgbClr val="0C479D"/>
              </a:buClr>
              <a:buSzPct val="80000"/>
              <a:buFont typeface="Wingdings" charset="0"/>
              <a:buNone/>
              <a:defRPr/>
            </a:pPr>
            <a:r>
              <a:rPr lang="en-US" altLang="zh-TW" sz="1200">
                <a:solidFill>
                  <a:srgbClr val="000099"/>
                </a:solidFill>
                <a:latin typeface="Courier New" charset="0"/>
                <a:ea typeface="新細明體" charset="0"/>
              </a:rPr>
              <a:t>  Broadcast address is 255.255.255.255</a:t>
            </a:r>
          </a:p>
          <a:p>
            <a:pPr marL="346075" indent="-346075">
              <a:buClr>
                <a:srgbClr val="0C479D"/>
              </a:buClr>
              <a:buSzPct val="80000"/>
              <a:buFont typeface="Wingdings" charset="0"/>
              <a:buNone/>
              <a:defRPr/>
            </a:pPr>
            <a:r>
              <a:rPr lang="en-US" altLang="zh-TW" sz="1200">
                <a:solidFill>
                  <a:srgbClr val="000099"/>
                </a:solidFill>
                <a:latin typeface="Courier New" charset="0"/>
                <a:ea typeface="新細明體" charset="0"/>
              </a:rPr>
              <a:t>  Operational </a:t>
            </a:r>
            <a:r>
              <a:rPr lang="en-US" altLang="zh-TW" sz="1200" b="1">
                <a:solidFill>
                  <a:srgbClr val="000099"/>
                </a:solidFill>
                <a:latin typeface="Courier New" charset="0"/>
                <a:ea typeface="新細明體" charset="0"/>
              </a:rPr>
              <a:t>MTU = 9180</a:t>
            </a:r>
            <a:r>
              <a:rPr lang="en-US" altLang="zh-TW" sz="1200">
                <a:solidFill>
                  <a:srgbClr val="000099"/>
                </a:solidFill>
                <a:latin typeface="Courier New" charset="0"/>
                <a:ea typeface="新細明體" charset="0"/>
              </a:rPr>
              <a:t>  Administrative MTU = 0</a:t>
            </a:r>
          </a:p>
          <a:p>
            <a:pPr marL="346075" indent="-346075">
              <a:buClr>
                <a:srgbClr val="0C479D"/>
              </a:buClr>
              <a:buSzPct val="80000"/>
              <a:buFont typeface="Wingdings" charset="0"/>
              <a:buNone/>
              <a:defRPr/>
            </a:pPr>
            <a:r>
              <a:rPr lang="en-US" altLang="zh-TW" sz="1200">
                <a:solidFill>
                  <a:srgbClr val="000099"/>
                </a:solidFill>
                <a:latin typeface="Courier New" charset="0"/>
                <a:ea typeface="新細明體" charset="0"/>
              </a:rPr>
              <a:t>  Operational speed = 155520000  Administrative speed = 0</a:t>
            </a:r>
          </a:p>
          <a:p>
            <a:pPr marL="346075" indent="-346075">
              <a:buClr>
                <a:srgbClr val="0C479D"/>
              </a:buClr>
              <a:buSzPct val="80000"/>
              <a:buFont typeface="Wingdings" charset="0"/>
              <a:buNone/>
              <a:defRPr/>
            </a:pPr>
            <a:r>
              <a:rPr lang="en-US" altLang="zh-TW" sz="1200">
                <a:solidFill>
                  <a:srgbClr val="000099"/>
                </a:solidFill>
                <a:latin typeface="Courier New" charset="0"/>
                <a:ea typeface="新細明體" charset="0"/>
              </a:rPr>
              <a:t>  Discontinuity Time = 1251181</a:t>
            </a:r>
          </a:p>
          <a:p>
            <a:pPr marL="346075" indent="-346075">
              <a:buClr>
                <a:srgbClr val="0C479D"/>
              </a:buClr>
              <a:buSzPct val="80000"/>
              <a:buFont typeface="Wingdings" charset="0"/>
              <a:buNone/>
              <a:defRPr/>
            </a:pPr>
            <a:r>
              <a:rPr lang="en-US" altLang="zh-TW" sz="1200">
                <a:solidFill>
                  <a:srgbClr val="000099"/>
                </a:solidFill>
                <a:latin typeface="Courier New" charset="0"/>
                <a:ea typeface="新細明體" charset="0"/>
              </a:rPr>
              <a:t>  Router advertisement = disabled</a:t>
            </a:r>
          </a:p>
        </p:txBody>
      </p:sp>
    </p:spTree>
  </p:cSld>
  <p:clrMapOvr>
    <a:masterClrMapping/>
  </p:clrMapOv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4" name="Rectangle 2"/>
          <p:cNvSpPr>
            <a:spLocks noGrp="1" noChangeArrowheads="1"/>
          </p:cNvSpPr>
          <p:nvPr>
            <p:ph type="title"/>
          </p:nvPr>
        </p:nvSpPr>
        <p:spPr/>
        <p:txBody>
          <a:bodyPr/>
          <a:lstStyle/>
          <a:p>
            <a:pPr>
              <a:defRPr/>
            </a:pPr>
            <a:r>
              <a:rPr lang="en-US" altLang="zh-TW" smtClean="0"/>
              <a:t>Displaying OSPF Route Information</a:t>
            </a:r>
          </a:p>
        </p:txBody>
      </p:sp>
      <p:sp>
        <p:nvSpPr>
          <p:cNvPr id="996355" name="Rectangle 3"/>
          <p:cNvSpPr>
            <a:spLocks noGrp="1" noChangeArrowheads="1"/>
          </p:cNvSpPr>
          <p:nvPr>
            <p:ph type="body" idx="1"/>
          </p:nvPr>
        </p:nvSpPr>
        <p:spPr>
          <a:xfrm>
            <a:off x="304800" y="1241425"/>
            <a:ext cx="8589963" cy="5064125"/>
          </a:xfrm>
        </p:spPr>
        <p:txBody>
          <a:bodyPr/>
          <a:lstStyle/>
          <a:p>
            <a:pPr>
              <a:lnSpc>
                <a:spcPct val="90000"/>
              </a:lnSpc>
            </a:pPr>
            <a:r>
              <a:rPr lang="en-US" altLang="zh-TW" sz="2000" smtClean="0"/>
              <a:t>Use </a:t>
            </a:r>
            <a:r>
              <a:rPr lang="en-US" altLang="zh-TW" sz="2000" smtClean="0">
                <a:latin typeface="Courier New" pitchFamily="49" charset="0"/>
              </a:rPr>
              <a:t>show ospf route</a:t>
            </a:r>
            <a:r>
              <a:rPr lang="en-US" altLang="zh-TW" sz="2000" smtClean="0"/>
              <a:t> command display routes learned from, and advertised to, OSPF</a:t>
            </a:r>
          </a:p>
          <a:p>
            <a:pPr lvl="1">
              <a:lnSpc>
                <a:spcPct val="60000"/>
              </a:lnSpc>
              <a:buFont typeface="Wingdings" pitchFamily="2" charset="2"/>
              <a:buNone/>
            </a:pPr>
            <a:endParaRPr lang="en-US" altLang="zh-TW" sz="1400" b="0" smtClean="0">
              <a:latin typeface="Courier New" pitchFamily="49" charset="0"/>
            </a:endParaRPr>
          </a:p>
          <a:p>
            <a:pPr lvl="1">
              <a:lnSpc>
                <a:spcPct val="60000"/>
              </a:lnSpc>
              <a:buFont typeface="Wingdings" pitchFamily="2" charset="2"/>
              <a:buNone/>
            </a:pPr>
            <a:r>
              <a:rPr lang="en-US" altLang="zh-TW" sz="1400" b="0" smtClean="0">
                <a:latin typeface="Courier New" pitchFamily="49" charset="0"/>
              </a:rPr>
              <a:t>jeff@host&gt; </a:t>
            </a:r>
            <a:r>
              <a:rPr lang="en-US" altLang="zh-TW" sz="1400" smtClean="0">
                <a:latin typeface="Courier New" pitchFamily="49" charset="0"/>
              </a:rPr>
              <a:t>show ospf route ?</a:t>
            </a:r>
          </a:p>
          <a:p>
            <a:pPr lvl="1">
              <a:lnSpc>
                <a:spcPct val="60000"/>
              </a:lnSpc>
              <a:buFont typeface="Wingdings" pitchFamily="2" charset="2"/>
              <a:buNone/>
            </a:pPr>
            <a:r>
              <a:rPr lang="en-US" altLang="zh-TW" sz="1400" b="0" smtClean="0">
                <a:latin typeface="Courier New" pitchFamily="49" charset="0"/>
              </a:rPr>
              <a:t>Possible completions:</a:t>
            </a:r>
          </a:p>
          <a:p>
            <a:pPr lvl="1">
              <a:lnSpc>
                <a:spcPct val="60000"/>
              </a:lnSpc>
              <a:buFont typeface="Wingdings" pitchFamily="2" charset="2"/>
              <a:buNone/>
            </a:pPr>
            <a:r>
              <a:rPr lang="en-US" altLang="zh-TW" sz="1400" b="0" smtClean="0">
                <a:latin typeface="Courier New" pitchFamily="49" charset="0"/>
              </a:rPr>
              <a:t> &lt;[Enter]&gt;           	Execute this command</a:t>
            </a:r>
          </a:p>
          <a:p>
            <a:pPr lvl="1">
              <a:lnSpc>
                <a:spcPct val="60000"/>
              </a:lnSpc>
              <a:buFont typeface="Wingdings" pitchFamily="2" charset="2"/>
              <a:buNone/>
            </a:pPr>
            <a:r>
              <a:rPr lang="en-US" altLang="zh-TW" sz="1400" b="0" smtClean="0">
                <a:latin typeface="Courier New" pitchFamily="49" charset="0"/>
              </a:rPr>
              <a:t> brief               	Show brief status</a:t>
            </a:r>
          </a:p>
          <a:p>
            <a:pPr lvl="1">
              <a:lnSpc>
                <a:spcPct val="60000"/>
              </a:lnSpc>
              <a:buFont typeface="Wingdings" pitchFamily="2" charset="2"/>
              <a:buNone/>
            </a:pPr>
            <a:r>
              <a:rPr lang="en-US" altLang="zh-TW" sz="1400" b="0" smtClean="0">
                <a:latin typeface="Courier New" pitchFamily="49" charset="0"/>
              </a:rPr>
              <a:t> detail              	Show detailed status</a:t>
            </a:r>
          </a:p>
          <a:p>
            <a:pPr lvl="1">
              <a:lnSpc>
                <a:spcPct val="60000"/>
              </a:lnSpc>
              <a:buFont typeface="Wingdings" pitchFamily="2" charset="2"/>
              <a:buNone/>
            </a:pPr>
            <a:r>
              <a:rPr lang="en-US" altLang="zh-TW" sz="1400" b="0" smtClean="0">
                <a:latin typeface="Courier New" pitchFamily="49" charset="0"/>
              </a:rPr>
              <a:t> extensive           	Show extensive status</a:t>
            </a:r>
          </a:p>
          <a:p>
            <a:pPr lvl="1">
              <a:lnSpc>
                <a:spcPct val="60000"/>
              </a:lnSpc>
              <a:buFont typeface="Wingdings" pitchFamily="2" charset="2"/>
              <a:buNone/>
            </a:pPr>
            <a:endParaRPr lang="en-US" altLang="zh-TW" sz="1400" b="0" smtClean="0">
              <a:latin typeface="Courier New" pitchFamily="49" charset="0"/>
            </a:endParaRPr>
          </a:p>
          <a:p>
            <a:pPr>
              <a:lnSpc>
                <a:spcPct val="60000"/>
              </a:lnSpc>
              <a:buFont typeface="Wingdings" pitchFamily="2" charset="2"/>
              <a:buNone/>
            </a:pPr>
            <a:r>
              <a:rPr lang="en-US" altLang="zh-TW" sz="1400" b="0" smtClean="0">
                <a:latin typeface="Courier New" pitchFamily="49" charset="0"/>
              </a:rPr>
              <a:t>jeff@host&gt; </a:t>
            </a:r>
            <a:r>
              <a:rPr lang="en-US" altLang="zh-TW" sz="1400" smtClean="0">
                <a:latin typeface="Courier New" pitchFamily="49" charset="0"/>
              </a:rPr>
              <a:t>show ospf route detail</a:t>
            </a:r>
          </a:p>
          <a:p>
            <a:pPr>
              <a:lnSpc>
                <a:spcPct val="60000"/>
              </a:lnSpc>
              <a:buFont typeface="Wingdings" pitchFamily="2" charset="2"/>
              <a:buNone/>
            </a:pPr>
            <a:r>
              <a:rPr lang="en-US" altLang="zh-TW" sz="1400" b="0" smtClean="0">
                <a:latin typeface="Courier New" pitchFamily="49" charset="0"/>
              </a:rPr>
              <a:t>Prefix             Path   Route       NH   Metric  NextHop       Nexthop      </a:t>
            </a:r>
          </a:p>
          <a:p>
            <a:pPr>
              <a:lnSpc>
                <a:spcPct val="60000"/>
              </a:lnSpc>
              <a:buFont typeface="Wingdings" pitchFamily="2" charset="2"/>
              <a:buNone/>
            </a:pPr>
            <a:r>
              <a:rPr lang="en-US" altLang="zh-TW" sz="1400" b="0" smtClean="0">
                <a:latin typeface="Courier New" pitchFamily="49" charset="0"/>
              </a:rPr>
              <a:t>                   Type   Type        Type         Interface     addr/label</a:t>
            </a:r>
          </a:p>
          <a:p>
            <a:pPr>
              <a:lnSpc>
                <a:spcPct val="60000"/>
              </a:lnSpc>
              <a:buFont typeface="Wingdings" pitchFamily="2" charset="2"/>
              <a:buNone/>
            </a:pPr>
            <a:r>
              <a:rPr lang="en-US" altLang="zh-TW" sz="1400" b="0" smtClean="0">
                <a:latin typeface="Courier New" pitchFamily="49" charset="0"/>
              </a:rPr>
              <a:t>10.0.3.3           Intra  Area/AS BR  IP        6  at-0/3/1.35</a:t>
            </a:r>
          </a:p>
          <a:p>
            <a:pPr>
              <a:lnSpc>
                <a:spcPct val="60000"/>
              </a:lnSpc>
              <a:buFont typeface="Wingdings" pitchFamily="2" charset="2"/>
              <a:buNone/>
            </a:pPr>
            <a:r>
              <a:rPr lang="en-US" altLang="zh-TW" sz="1400" b="0" smtClean="0">
                <a:latin typeface="Courier New" pitchFamily="49" charset="0"/>
              </a:rPr>
              <a:t>10.0.3.4           Intra  Area/AS BR  IP       12  at-0/3/1.35</a:t>
            </a:r>
          </a:p>
          <a:p>
            <a:pPr>
              <a:lnSpc>
                <a:spcPct val="60000"/>
              </a:lnSpc>
              <a:buFont typeface="Wingdings" pitchFamily="2" charset="2"/>
              <a:buNone/>
            </a:pPr>
            <a:r>
              <a:rPr lang="en-US" altLang="zh-TW" sz="1400" b="0" smtClean="0">
                <a:latin typeface="Courier New" pitchFamily="49" charset="0"/>
              </a:rPr>
              <a:t>10.0.9.6           Intra  AS BR       IP        1  ge-0/2/1.56   10.0.8.5</a:t>
            </a:r>
          </a:p>
          <a:p>
            <a:pPr>
              <a:lnSpc>
                <a:spcPct val="60000"/>
              </a:lnSpc>
              <a:buFont typeface="Wingdings" pitchFamily="2" charset="2"/>
              <a:buNone/>
            </a:pPr>
            <a:r>
              <a:rPr lang="en-US" altLang="zh-TW" sz="1400" b="0" smtClean="0">
                <a:latin typeface="Courier New" pitchFamily="49" charset="0"/>
              </a:rPr>
              <a:t>10.0.9.7           Intra  AS BR       IP        1  ge-0/2/0.57   10.0.8.10</a:t>
            </a:r>
          </a:p>
          <a:p>
            <a:pPr>
              <a:lnSpc>
                <a:spcPct val="60000"/>
              </a:lnSpc>
              <a:buFont typeface="Wingdings" pitchFamily="2" charset="2"/>
              <a:buNone/>
            </a:pPr>
            <a:r>
              <a:rPr lang="en-US" altLang="zh-TW" sz="1400" b="0" smtClean="0">
                <a:latin typeface="Courier New" pitchFamily="49" charset="0"/>
              </a:rPr>
              <a:t>10.0.2.0/30        Intra  Network     IP        6  at-0/3/1.35</a:t>
            </a:r>
          </a:p>
          <a:p>
            <a:pPr>
              <a:lnSpc>
                <a:spcPct val="60000"/>
              </a:lnSpc>
              <a:buFont typeface="Wingdings" pitchFamily="2" charset="2"/>
              <a:buNone/>
            </a:pPr>
            <a:r>
              <a:rPr lang="en-US" altLang="zh-TW" sz="1400" b="0" smtClean="0">
                <a:latin typeface="Courier New" pitchFamily="49" charset="0"/>
              </a:rPr>
              <a:t>10.0.2.4/30        Intra  Network     IP       12  at-0/3/1.35</a:t>
            </a:r>
          </a:p>
          <a:p>
            <a:pPr>
              <a:lnSpc>
                <a:spcPct val="60000"/>
              </a:lnSpc>
              <a:buFont typeface="Wingdings" pitchFamily="2" charset="2"/>
              <a:buNone/>
            </a:pPr>
            <a:r>
              <a:rPr lang="en-US" altLang="zh-TW" sz="1400" b="0" smtClean="0">
                <a:latin typeface="Courier New" pitchFamily="49" charset="0"/>
              </a:rPr>
              <a:t>10.0.3.3/32        Intra  Network     IP        6  at-0/3/1.35</a:t>
            </a:r>
          </a:p>
          <a:p>
            <a:pPr>
              <a:lnSpc>
                <a:spcPct val="60000"/>
              </a:lnSpc>
              <a:buFont typeface="Wingdings" pitchFamily="2" charset="2"/>
              <a:buNone/>
            </a:pPr>
            <a:r>
              <a:rPr lang="en-US" altLang="zh-TW" sz="1400" b="0" smtClean="0">
                <a:latin typeface="Courier New" pitchFamily="49" charset="0"/>
              </a:rPr>
              <a:t>10.0.3.4/32        Intra  Network     IP       12  at-0/3/1.35</a:t>
            </a:r>
          </a:p>
          <a:p>
            <a:pPr>
              <a:lnSpc>
                <a:spcPct val="60000"/>
              </a:lnSpc>
              <a:buFont typeface="Wingdings" pitchFamily="2" charset="2"/>
              <a:buNone/>
            </a:pPr>
            <a:r>
              <a:rPr lang="en-US" altLang="zh-TW" sz="1400" b="0" smtClean="0">
                <a:latin typeface="Courier New" pitchFamily="49" charset="0"/>
              </a:rPr>
              <a:t>10.0.3.5/32        Intra  Network     IP        0  lo0.5</a:t>
            </a:r>
          </a:p>
          <a:p>
            <a:pPr>
              <a:lnSpc>
                <a:spcPct val="60000"/>
              </a:lnSpc>
              <a:buFont typeface="Wingdings" pitchFamily="2" charset="2"/>
              <a:buNone/>
            </a:pPr>
            <a:r>
              <a:rPr lang="en-US" altLang="zh-TW" sz="1400" b="0" smtClean="0">
                <a:latin typeface="Courier New" pitchFamily="49" charset="0"/>
              </a:rPr>
              <a:t>10.0.4.0/22        Inter  Network     IP       26  at-0/3/1.35</a:t>
            </a:r>
          </a:p>
          <a:p>
            <a:pPr>
              <a:lnSpc>
                <a:spcPct val="60000"/>
              </a:lnSpc>
              <a:buFont typeface="Wingdings" pitchFamily="2" charset="2"/>
              <a:buNone/>
            </a:pPr>
            <a:r>
              <a:rPr lang="en-US" altLang="zh-TW" sz="1400" b="0" smtClean="0">
                <a:latin typeface="Courier New" pitchFamily="49" charset="0"/>
              </a:rPr>
              <a:t>10.0.8.0/23        Inter  Discard     IP   16777215</a:t>
            </a:r>
          </a:p>
          <a:p>
            <a:pPr>
              <a:lnSpc>
                <a:spcPct val="60000"/>
              </a:lnSpc>
              <a:buFont typeface="Wingdings" pitchFamily="2" charset="2"/>
              <a:buNone/>
            </a:pPr>
            <a:r>
              <a:rPr lang="en-US" altLang="zh-TW" sz="1400" b="0" smtClean="0">
                <a:latin typeface="Courier New" pitchFamily="49" charset="0"/>
              </a:rPr>
              <a:t>10.0.8.0/30        Intra  Network     IP        2  ge-0/2/0.57   10.0.8.10</a:t>
            </a:r>
          </a:p>
          <a:p>
            <a:pPr>
              <a:lnSpc>
                <a:spcPct val="60000"/>
              </a:lnSpc>
              <a:buFont typeface="Wingdings" pitchFamily="2" charset="2"/>
              <a:buNone/>
            </a:pPr>
            <a:r>
              <a:rPr lang="en-US" altLang="zh-TW" sz="1400" b="0" smtClean="0">
                <a:latin typeface="Courier New" pitchFamily="49" charset="0"/>
              </a:rPr>
              <a:t>                                                   ge-0/2/1.56   10.0.8.5</a:t>
            </a:r>
          </a:p>
          <a:p>
            <a:pPr>
              <a:lnSpc>
                <a:spcPct val="60000"/>
              </a:lnSpc>
              <a:buFont typeface="Wingdings" pitchFamily="2" charset="2"/>
              <a:buNone/>
            </a:pPr>
            <a:r>
              <a:rPr lang="en-US" altLang="zh-TW" sz="1400" b="0" smtClean="0">
                <a:latin typeface="Courier New" pitchFamily="49" charset="0"/>
              </a:rPr>
              <a:t>10.0.8.4/30        Intra  Network     IP        1  ge-0/2/1.56</a:t>
            </a:r>
          </a:p>
          <a:p>
            <a:pPr>
              <a:lnSpc>
                <a:spcPct val="60000"/>
              </a:lnSpc>
              <a:buFont typeface="Wingdings" pitchFamily="2" charset="2"/>
              <a:buNone/>
            </a:pPr>
            <a:r>
              <a:rPr lang="en-US" altLang="zh-TW" sz="1400" b="0" smtClean="0">
                <a:latin typeface="Courier New" pitchFamily="49" charset="0"/>
              </a:rPr>
              <a:t>10.0.8.8/30        Intra  Network     IP        1  ge-0/2/0.57</a:t>
            </a:r>
          </a:p>
          <a:p>
            <a:pPr>
              <a:lnSpc>
                <a:spcPct val="60000"/>
              </a:lnSpc>
              <a:buFont typeface="Wingdings" pitchFamily="2" charset="2"/>
              <a:buNone/>
            </a:pPr>
            <a:endParaRPr lang="en-US" altLang="zh-TW" sz="1400" b="0" smtClean="0">
              <a:latin typeface="Courier New" pitchFamily="49" charset="0"/>
            </a:endParaRPr>
          </a:p>
        </p:txBody>
      </p:sp>
    </p:spTree>
  </p:cSld>
  <p:clrMapOvr>
    <a:masterClrMapping/>
  </p:clrMapOv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Rectangle 2"/>
          <p:cNvSpPr>
            <a:spLocks noGrp="1" noChangeArrowheads="1"/>
          </p:cNvSpPr>
          <p:nvPr>
            <p:ph type="title"/>
          </p:nvPr>
        </p:nvSpPr>
        <p:spPr/>
        <p:txBody>
          <a:bodyPr/>
          <a:lstStyle/>
          <a:p>
            <a:pPr>
              <a:defRPr/>
            </a:pPr>
            <a:r>
              <a:rPr lang="en-US" altLang="zh-TW" smtClean="0"/>
              <a:t>Displaying Routes Learned from OSPF</a:t>
            </a:r>
          </a:p>
        </p:txBody>
      </p:sp>
      <p:sp>
        <p:nvSpPr>
          <p:cNvPr id="997379" name="Rectangle 3"/>
          <p:cNvSpPr>
            <a:spLocks noGrp="1" noChangeArrowheads="1"/>
          </p:cNvSpPr>
          <p:nvPr>
            <p:ph type="body" idx="1"/>
          </p:nvPr>
        </p:nvSpPr>
        <p:spPr>
          <a:xfrm>
            <a:off x="304800" y="1241425"/>
            <a:ext cx="8589963" cy="5064125"/>
          </a:xfrm>
        </p:spPr>
        <p:txBody>
          <a:bodyPr/>
          <a:lstStyle/>
          <a:p>
            <a:r>
              <a:rPr lang="en-US" altLang="zh-TW" sz="2000" smtClean="0"/>
              <a:t>Use </a:t>
            </a:r>
            <a:r>
              <a:rPr lang="en-US" altLang="zh-TW" sz="2000" smtClean="0">
                <a:latin typeface="Courier New" pitchFamily="49" charset="0"/>
              </a:rPr>
              <a:t>show route protocol ospf</a:t>
            </a:r>
            <a:r>
              <a:rPr lang="en-US" altLang="zh-TW" sz="2000" smtClean="0"/>
              <a:t> command display routes learned from OSPF</a:t>
            </a:r>
          </a:p>
          <a:p>
            <a:pPr lvl="1"/>
            <a:r>
              <a:rPr lang="en-US" altLang="zh-TW" sz="1800" smtClean="0"/>
              <a:t>Command does not list OSPF interface routes</a:t>
            </a:r>
          </a:p>
          <a:p>
            <a:pPr lvl="1">
              <a:lnSpc>
                <a:spcPct val="60000"/>
              </a:lnSpc>
              <a:buFont typeface="Wingdings" pitchFamily="2" charset="2"/>
              <a:buNone/>
            </a:pPr>
            <a:endParaRPr lang="en-US" altLang="zh-TW" sz="1400" b="0" smtClean="0">
              <a:latin typeface="Courier New" pitchFamily="49" charset="0"/>
            </a:endParaRPr>
          </a:p>
          <a:p>
            <a:pPr>
              <a:lnSpc>
                <a:spcPct val="60000"/>
              </a:lnSpc>
              <a:buFont typeface="Wingdings" pitchFamily="2" charset="2"/>
              <a:buNone/>
            </a:pPr>
            <a:r>
              <a:rPr lang="en-US" altLang="zh-TW" sz="1400" b="0" smtClean="0">
                <a:latin typeface="Courier New" pitchFamily="49" charset="0"/>
              </a:rPr>
              <a:t>jeff@host&gt; </a:t>
            </a:r>
            <a:r>
              <a:rPr lang="en-US" altLang="zh-TW" sz="1400" smtClean="0">
                <a:latin typeface="Courier New" pitchFamily="49" charset="0"/>
              </a:rPr>
              <a:t>show route protocol ospf</a:t>
            </a:r>
          </a:p>
          <a:p>
            <a:pPr>
              <a:lnSpc>
                <a:spcPct val="60000"/>
              </a:lnSpc>
              <a:buFont typeface="Wingdings" pitchFamily="2" charset="2"/>
              <a:buNone/>
            </a:pPr>
            <a:endParaRPr lang="en-US" altLang="zh-TW" sz="1400" b="0" smtClean="0">
              <a:latin typeface="Courier New" pitchFamily="49" charset="0"/>
            </a:endParaRPr>
          </a:p>
          <a:p>
            <a:pPr>
              <a:lnSpc>
                <a:spcPct val="60000"/>
              </a:lnSpc>
              <a:buFont typeface="Wingdings" pitchFamily="2" charset="2"/>
              <a:buNone/>
            </a:pPr>
            <a:r>
              <a:rPr lang="en-US" altLang="zh-TW" sz="1400" b="0" smtClean="0">
                <a:latin typeface="Courier New" pitchFamily="49" charset="0"/>
              </a:rPr>
              <a:t>inet.0: 15 destinations, 16 routes (15 active, 0 holddown, 0 hidden)</a:t>
            </a:r>
          </a:p>
          <a:p>
            <a:pPr>
              <a:lnSpc>
                <a:spcPct val="60000"/>
              </a:lnSpc>
              <a:buFont typeface="Wingdings" pitchFamily="2" charset="2"/>
              <a:buNone/>
            </a:pPr>
            <a:r>
              <a:rPr lang="en-US" altLang="zh-TW" sz="1400" b="0" smtClean="0">
                <a:latin typeface="Courier New" pitchFamily="49" charset="0"/>
              </a:rPr>
              <a:t>+ = Active Route, - = Last Active, * = Both</a:t>
            </a:r>
          </a:p>
          <a:p>
            <a:pPr>
              <a:lnSpc>
                <a:spcPct val="60000"/>
              </a:lnSpc>
              <a:buFont typeface="Wingdings" pitchFamily="2" charset="2"/>
              <a:buNone/>
            </a:pPr>
            <a:endParaRPr lang="en-US" altLang="zh-TW" sz="1400" b="0" smtClean="0">
              <a:latin typeface="Courier New" pitchFamily="49" charset="0"/>
            </a:endParaRPr>
          </a:p>
          <a:p>
            <a:pPr>
              <a:lnSpc>
                <a:spcPct val="60000"/>
              </a:lnSpc>
              <a:buFont typeface="Wingdings" pitchFamily="2" charset="2"/>
              <a:buNone/>
            </a:pPr>
            <a:r>
              <a:rPr lang="en-US" altLang="zh-TW" sz="1400" b="0" smtClean="0">
                <a:latin typeface="Courier New" pitchFamily="49" charset="0"/>
              </a:rPr>
              <a:t>10.0.2.0/30         [OSPF/10] 00:03:38, metric 6</a:t>
            </a:r>
          </a:p>
          <a:p>
            <a:pPr>
              <a:lnSpc>
                <a:spcPct val="60000"/>
              </a:lnSpc>
              <a:buFont typeface="Wingdings" pitchFamily="2" charset="2"/>
              <a:buNone/>
            </a:pPr>
            <a:r>
              <a:rPr lang="en-US" altLang="zh-TW" sz="1400" b="0" smtClean="0">
                <a:latin typeface="Courier New" pitchFamily="49" charset="0"/>
              </a:rPr>
              <a:t>                    &gt; via at-0/3/1.35</a:t>
            </a:r>
          </a:p>
          <a:p>
            <a:pPr>
              <a:lnSpc>
                <a:spcPct val="60000"/>
              </a:lnSpc>
              <a:buFont typeface="Wingdings" pitchFamily="2" charset="2"/>
              <a:buNone/>
            </a:pPr>
            <a:r>
              <a:rPr lang="en-US" altLang="zh-TW" sz="1400" b="0" smtClean="0">
                <a:latin typeface="Courier New" pitchFamily="49" charset="0"/>
              </a:rPr>
              <a:t>10.0.2.4/30        *[OSPF/10] 00:03:38, metric 12</a:t>
            </a:r>
          </a:p>
          <a:p>
            <a:pPr>
              <a:lnSpc>
                <a:spcPct val="60000"/>
              </a:lnSpc>
              <a:buFont typeface="Wingdings" pitchFamily="2" charset="2"/>
              <a:buNone/>
            </a:pPr>
            <a:r>
              <a:rPr lang="en-US" altLang="zh-TW" sz="1400" b="0" smtClean="0">
                <a:latin typeface="Courier New" pitchFamily="49" charset="0"/>
              </a:rPr>
              <a:t>                    &gt; via at-0/3/1.35</a:t>
            </a:r>
          </a:p>
          <a:p>
            <a:pPr>
              <a:lnSpc>
                <a:spcPct val="60000"/>
              </a:lnSpc>
              <a:buFont typeface="Wingdings" pitchFamily="2" charset="2"/>
              <a:buNone/>
            </a:pPr>
            <a:r>
              <a:rPr lang="en-US" altLang="zh-TW" sz="1400" b="0" smtClean="0">
                <a:latin typeface="Courier New" pitchFamily="49" charset="0"/>
              </a:rPr>
              <a:t>10.0.3.3/32        *[OSPF/10] 00:03:38, metric 6</a:t>
            </a:r>
          </a:p>
          <a:p>
            <a:pPr>
              <a:lnSpc>
                <a:spcPct val="60000"/>
              </a:lnSpc>
              <a:buFont typeface="Wingdings" pitchFamily="2" charset="2"/>
              <a:buNone/>
            </a:pPr>
            <a:r>
              <a:rPr lang="en-US" altLang="zh-TW" sz="1400" b="0" smtClean="0">
                <a:latin typeface="Courier New" pitchFamily="49" charset="0"/>
              </a:rPr>
              <a:t>                    &gt; via at-0/3/1.35</a:t>
            </a:r>
          </a:p>
          <a:p>
            <a:pPr>
              <a:lnSpc>
                <a:spcPct val="60000"/>
              </a:lnSpc>
              <a:buFont typeface="Wingdings" pitchFamily="2" charset="2"/>
              <a:buNone/>
            </a:pPr>
            <a:r>
              <a:rPr lang="en-US" altLang="zh-TW" sz="1400" b="0" smtClean="0">
                <a:latin typeface="Courier New" pitchFamily="49" charset="0"/>
              </a:rPr>
              <a:t>10.0.3.4/32        *[OSPF/10] 00:01:50, metric 12</a:t>
            </a:r>
          </a:p>
          <a:p>
            <a:pPr>
              <a:lnSpc>
                <a:spcPct val="60000"/>
              </a:lnSpc>
              <a:buFont typeface="Wingdings" pitchFamily="2" charset="2"/>
              <a:buNone/>
            </a:pPr>
            <a:r>
              <a:rPr lang="en-US" altLang="zh-TW" sz="1400" b="0" smtClean="0">
                <a:latin typeface="Courier New" pitchFamily="49" charset="0"/>
              </a:rPr>
              <a:t>                    &gt; via at-0/3/1.35</a:t>
            </a:r>
          </a:p>
          <a:p>
            <a:pPr>
              <a:lnSpc>
                <a:spcPct val="60000"/>
              </a:lnSpc>
              <a:buFont typeface="Wingdings" pitchFamily="2" charset="2"/>
              <a:buNone/>
            </a:pPr>
            <a:r>
              <a:rPr lang="en-US" altLang="zh-TW" sz="1400" b="0" smtClean="0">
                <a:latin typeface="Courier New" pitchFamily="49" charset="0"/>
              </a:rPr>
              <a:t>10.0.4.0/22        *[OSPF/10] 00:03:38, metric 26</a:t>
            </a:r>
          </a:p>
          <a:p>
            <a:pPr>
              <a:lnSpc>
                <a:spcPct val="60000"/>
              </a:lnSpc>
              <a:buFont typeface="Wingdings" pitchFamily="2" charset="2"/>
              <a:buNone/>
            </a:pPr>
            <a:r>
              <a:rPr lang="en-US" altLang="zh-TW" sz="1400" b="0" smtClean="0">
                <a:latin typeface="Courier New" pitchFamily="49" charset="0"/>
              </a:rPr>
              <a:t>                    &gt; via at-0/3/1.35</a:t>
            </a:r>
          </a:p>
          <a:p>
            <a:pPr>
              <a:lnSpc>
                <a:spcPct val="60000"/>
              </a:lnSpc>
              <a:buFont typeface="Wingdings" pitchFamily="2" charset="2"/>
              <a:buNone/>
            </a:pPr>
            <a:r>
              <a:rPr lang="en-US" altLang="zh-TW" sz="1400" b="0" smtClean="0">
                <a:latin typeface="Courier New" pitchFamily="49" charset="0"/>
              </a:rPr>
              <a:t>10.0.8.0/23        *[OSPF/10] 00:03:53, metric 16777215</a:t>
            </a:r>
          </a:p>
          <a:p>
            <a:pPr>
              <a:lnSpc>
                <a:spcPct val="60000"/>
              </a:lnSpc>
              <a:buFont typeface="Wingdings" pitchFamily="2" charset="2"/>
              <a:buNone/>
            </a:pPr>
            <a:r>
              <a:rPr lang="en-US" altLang="zh-TW" sz="1400" b="0" smtClean="0">
                <a:latin typeface="Courier New" pitchFamily="49" charset="0"/>
              </a:rPr>
              <a:t>                      Discard</a:t>
            </a:r>
          </a:p>
          <a:p>
            <a:pPr>
              <a:lnSpc>
                <a:spcPct val="60000"/>
              </a:lnSpc>
              <a:buFont typeface="Wingdings" pitchFamily="2" charset="2"/>
              <a:buNone/>
            </a:pPr>
            <a:r>
              <a:rPr lang="en-US" altLang="zh-TW" sz="1400" b="0" smtClean="0">
                <a:latin typeface="Courier New" pitchFamily="49" charset="0"/>
              </a:rPr>
              <a:t>10.0.8.0/30        *[OSPF/10] 00:03:07, metric 2</a:t>
            </a:r>
          </a:p>
          <a:p>
            <a:pPr>
              <a:lnSpc>
                <a:spcPct val="60000"/>
              </a:lnSpc>
              <a:buFont typeface="Wingdings" pitchFamily="2" charset="2"/>
              <a:buNone/>
            </a:pPr>
            <a:r>
              <a:rPr lang="en-US" altLang="zh-TW" sz="1400" b="0" smtClean="0">
                <a:latin typeface="Courier New" pitchFamily="49" charset="0"/>
              </a:rPr>
              <a:t>                      to 10.0.8.10 via ge-0/2/0.57</a:t>
            </a:r>
          </a:p>
          <a:p>
            <a:pPr>
              <a:lnSpc>
                <a:spcPct val="60000"/>
              </a:lnSpc>
              <a:buFont typeface="Wingdings" pitchFamily="2" charset="2"/>
              <a:buNone/>
            </a:pPr>
            <a:r>
              <a:rPr lang="en-US" altLang="zh-TW" sz="1400" b="0" smtClean="0">
                <a:latin typeface="Courier New" pitchFamily="49" charset="0"/>
              </a:rPr>
              <a:t>                    &gt; to 10.0.8.5 via ge-0/2/1.56</a:t>
            </a:r>
          </a:p>
          <a:p>
            <a:pPr>
              <a:lnSpc>
                <a:spcPct val="60000"/>
              </a:lnSpc>
              <a:buFont typeface="Wingdings" pitchFamily="2" charset="2"/>
              <a:buNone/>
            </a:pPr>
            <a:r>
              <a:rPr lang="en-US" altLang="zh-TW" sz="1400" b="0" smtClean="0">
                <a:latin typeface="Courier New" pitchFamily="49" charset="0"/>
              </a:rPr>
              <a:t>224.0.0.5/32       *[OSPF/10] 00:03:58, metric 1</a:t>
            </a:r>
          </a:p>
          <a:p>
            <a:pPr>
              <a:lnSpc>
                <a:spcPct val="60000"/>
              </a:lnSpc>
              <a:buFont typeface="Wingdings" pitchFamily="2" charset="2"/>
              <a:buNone/>
            </a:pPr>
            <a:r>
              <a:rPr lang="en-US" altLang="zh-TW" sz="1400" b="0" smtClean="0">
                <a:latin typeface="Courier New" pitchFamily="49" charset="0"/>
              </a:rPr>
              <a:t>                      MultiRecv</a:t>
            </a:r>
          </a:p>
          <a:p>
            <a:pPr>
              <a:lnSpc>
                <a:spcPct val="60000"/>
              </a:lnSpc>
              <a:buFont typeface="Wingdings" pitchFamily="2" charset="2"/>
              <a:buNone/>
            </a:pPr>
            <a:endParaRPr lang="en-US" altLang="zh-TW" sz="1400" b="0" smtClean="0">
              <a:latin typeface="Courier New" pitchFamily="49" charset="0"/>
            </a:endParaRPr>
          </a:p>
          <a:p>
            <a:pPr>
              <a:lnSpc>
                <a:spcPct val="60000"/>
              </a:lnSpc>
              <a:buFont typeface="Wingdings" pitchFamily="2" charset="2"/>
              <a:buNone/>
            </a:pPr>
            <a:endParaRPr lang="en-US" altLang="zh-TW" sz="1400" b="0" smtClean="0">
              <a:latin typeface="Courier New" pitchFamily="49" charset="0"/>
            </a:endParaRPr>
          </a:p>
          <a:p>
            <a:pPr>
              <a:lnSpc>
                <a:spcPct val="60000"/>
              </a:lnSpc>
              <a:buFont typeface="Wingdings" pitchFamily="2" charset="2"/>
              <a:buNone/>
            </a:pPr>
            <a:endParaRPr lang="en-US" altLang="zh-TW" sz="1400" b="0" smtClean="0">
              <a:latin typeface="Courier New" pitchFamily="49" charset="0"/>
            </a:endParaRPr>
          </a:p>
        </p:txBody>
      </p:sp>
    </p:spTree>
  </p:cSld>
  <p:clrMapOvr>
    <a:masterClrMapping/>
  </p:clrMapOvr>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402" name="Rectangle 2"/>
          <p:cNvSpPr>
            <a:spLocks noGrp="1" noChangeArrowheads="1"/>
          </p:cNvSpPr>
          <p:nvPr>
            <p:ph type="title"/>
          </p:nvPr>
        </p:nvSpPr>
        <p:spPr/>
        <p:txBody>
          <a:bodyPr/>
          <a:lstStyle/>
          <a:p>
            <a:pPr>
              <a:defRPr/>
            </a:pPr>
            <a:r>
              <a:rPr lang="en-US" altLang="zh-TW" smtClean="0"/>
              <a:t>Displaying Entries in the OSPF LSDB</a:t>
            </a:r>
          </a:p>
        </p:txBody>
      </p:sp>
      <p:sp>
        <p:nvSpPr>
          <p:cNvPr id="998403" name="Rectangle 3"/>
          <p:cNvSpPr>
            <a:spLocks noGrp="1" noChangeArrowheads="1"/>
          </p:cNvSpPr>
          <p:nvPr>
            <p:ph type="body" idx="1"/>
          </p:nvPr>
        </p:nvSpPr>
        <p:spPr>
          <a:xfrm>
            <a:off x="304800" y="1241425"/>
            <a:ext cx="8588375" cy="5064125"/>
          </a:xfrm>
        </p:spPr>
        <p:txBody>
          <a:bodyPr/>
          <a:lstStyle/>
          <a:p>
            <a:r>
              <a:rPr lang="en-US" altLang="zh-TW" smtClean="0"/>
              <a:t>Use </a:t>
            </a:r>
            <a:r>
              <a:rPr lang="en-US" altLang="zh-TW" smtClean="0">
                <a:latin typeface="Courier New" pitchFamily="49" charset="0"/>
              </a:rPr>
              <a:t>show ospf database</a:t>
            </a:r>
            <a:r>
              <a:rPr lang="en-US" altLang="zh-TW" smtClean="0"/>
              <a:t> command display entries in the OSPF LSDB</a:t>
            </a:r>
          </a:p>
          <a:p>
            <a:pPr lvl="1">
              <a:lnSpc>
                <a:spcPct val="60000"/>
              </a:lnSpc>
              <a:buFont typeface="Wingdings" pitchFamily="2" charset="2"/>
              <a:buNone/>
            </a:pPr>
            <a:endParaRPr lang="en-US" altLang="zh-TW" sz="1600" b="0" smtClean="0">
              <a:latin typeface="Courier New" pitchFamily="49" charset="0"/>
            </a:endParaRPr>
          </a:p>
          <a:p>
            <a:pPr>
              <a:lnSpc>
                <a:spcPct val="60000"/>
              </a:lnSpc>
              <a:buFont typeface="Wingdings" pitchFamily="2" charset="2"/>
              <a:buNone/>
            </a:pPr>
            <a:r>
              <a:rPr lang="en-US" altLang="zh-TW" sz="1600" b="0" smtClean="0">
                <a:latin typeface="Courier New" pitchFamily="49" charset="0"/>
              </a:rPr>
              <a:t>jeff@host&gt; </a:t>
            </a:r>
            <a:r>
              <a:rPr lang="en-US" altLang="zh-TW" sz="1600" smtClean="0">
                <a:latin typeface="Courier New" pitchFamily="49" charset="0"/>
              </a:rPr>
              <a:t>show ospf database ?</a:t>
            </a:r>
          </a:p>
          <a:p>
            <a:pPr>
              <a:lnSpc>
                <a:spcPct val="60000"/>
              </a:lnSpc>
              <a:buFont typeface="Wingdings" pitchFamily="2" charset="2"/>
              <a:buNone/>
            </a:pPr>
            <a:r>
              <a:rPr lang="en-US" altLang="zh-TW" sz="1600" b="0" smtClean="0">
                <a:latin typeface="Courier New" pitchFamily="49" charset="0"/>
              </a:rPr>
              <a:t>Possible completions:</a:t>
            </a:r>
          </a:p>
          <a:p>
            <a:pPr>
              <a:lnSpc>
                <a:spcPct val="60000"/>
              </a:lnSpc>
              <a:buFont typeface="Wingdings" pitchFamily="2" charset="2"/>
              <a:buNone/>
            </a:pPr>
            <a:r>
              <a:rPr lang="en-US" altLang="zh-TW" sz="1600" b="0" smtClean="0">
                <a:latin typeface="Courier New" pitchFamily="49" charset="0"/>
              </a:rPr>
              <a:t>  &lt;[Enter]&gt;            Execute this command</a:t>
            </a:r>
          </a:p>
          <a:p>
            <a:pPr>
              <a:lnSpc>
                <a:spcPct val="60000"/>
              </a:lnSpc>
              <a:buFont typeface="Wingdings" pitchFamily="2" charset="2"/>
              <a:buNone/>
            </a:pPr>
            <a:r>
              <a:rPr lang="en-US" altLang="zh-TW" sz="1600" b="0" smtClean="0">
                <a:latin typeface="Courier New" pitchFamily="49" charset="0"/>
              </a:rPr>
              <a:t>  advertising-router   Router ID of advertising router</a:t>
            </a:r>
          </a:p>
          <a:p>
            <a:pPr>
              <a:lnSpc>
                <a:spcPct val="60000"/>
              </a:lnSpc>
              <a:buFont typeface="Wingdings" pitchFamily="2" charset="2"/>
              <a:buNone/>
            </a:pPr>
            <a:r>
              <a:rPr lang="en-US" altLang="zh-TW" sz="1600" b="0" smtClean="0">
                <a:latin typeface="Courier New" pitchFamily="49" charset="0"/>
              </a:rPr>
              <a:t>  area                 OSPF area ID</a:t>
            </a:r>
          </a:p>
          <a:p>
            <a:pPr>
              <a:lnSpc>
                <a:spcPct val="60000"/>
              </a:lnSpc>
              <a:buFont typeface="Wingdings" pitchFamily="2" charset="2"/>
              <a:buNone/>
            </a:pPr>
            <a:r>
              <a:rPr lang="en-US" altLang="zh-TW" sz="1600" b="0" smtClean="0">
                <a:latin typeface="Courier New" pitchFamily="49" charset="0"/>
              </a:rPr>
              <a:t>  asbrsummary          Summary AS boundary router link-state advertisements</a:t>
            </a:r>
          </a:p>
          <a:p>
            <a:pPr>
              <a:lnSpc>
                <a:spcPct val="60000"/>
              </a:lnSpc>
              <a:buFont typeface="Wingdings" pitchFamily="2" charset="2"/>
              <a:buNone/>
            </a:pPr>
            <a:r>
              <a:rPr lang="en-US" altLang="zh-TW" sz="1600" b="0" smtClean="0">
                <a:latin typeface="Courier New" pitchFamily="49" charset="0"/>
              </a:rPr>
              <a:t>  brief                Display brief output (default)</a:t>
            </a:r>
          </a:p>
          <a:p>
            <a:pPr>
              <a:lnSpc>
                <a:spcPct val="60000"/>
              </a:lnSpc>
              <a:buFont typeface="Wingdings" pitchFamily="2" charset="2"/>
              <a:buNone/>
            </a:pPr>
            <a:r>
              <a:rPr lang="en-US" altLang="zh-TW" sz="1600" b="0" smtClean="0">
                <a:latin typeface="Courier New" pitchFamily="49" charset="0"/>
              </a:rPr>
              <a:t>  detail               Display detailed output</a:t>
            </a:r>
          </a:p>
          <a:p>
            <a:pPr>
              <a:lnSpc>
                <a:spcPct val="60000"/>
              </a:lnSpc>
              <a:buFont typeface="Wingdings" pitchFamily="2" charset="2"/>
              <a:buNone/>
            </a:pPr>
            <a:r>
              <a:rPr lang="en-US" altLang="zh-TW" sz="1600" b="0" smtClean="0">
                <a:latin typeface="Courier New" pitchFamily="49" charset="0"/>
              </a:rPr>
              <a:t>  extensive            Display extensive output</a:t>
            </a:r>
          </a:p>
          <a:p>
            <a:pPr>
              <a:lnSpc>
                <a:spcPct val="60000"/>
              </a:lnSpc>
              <a:buFont typeface="Wingdings" pitchFamily="2" charset="2"/>
              <a:buNone/>
            </a:pPr>
            <a:r>
              <a:rPr lang="en-US" altLang="zh-TW" sz="1600" b="0" smtClean="0">
                <a:latin typeface="Courier New" pitchFamily="49" charset="0"/>
              </a:rPr>
              <a:t>  external             External link-state advertisements</a:t>
            </a:r>
          </a:p>
          <a:p>
            <a:pPr>
              <a:lnSpc>
                <a:spcPct val="60000"/>
              </a:lnSpc>
              <a:buFont typeface="Wingdings" pitchFamily="2" charset="2"/>
              <a:buNone/>
            </a:pPr>
            <a:r>
              <a:rPr lang="en-US" altLang="zh-TW" sz="1600" b="0" smtClean="0">
                <a:latin typeface="Courier New" pitchFamily="49" charset="0"/>
              </a:rPr>
              <a:t>  instance             Name of OSPF instance</a:t>
            </a:r>
          </a:p>
          <a:p>
            <a:pPr>
              <a:lnSpc>
                <a:spcPct val="60000"/>
              </a:lnSpc>
              <a:buFont typeface="Wingdings" pitchFamily="2" charset="2"/>
              <a:buNone/>
            </a:pPr>
            <a:r>
              <a:rPr lang="en-US" altLang="zh-TW" sz="1600" b="0" smtClean="0">
                <a:latin typeface="Courier New" pitchFamily="49" charset="0"/>
              </a:rPr>
              <a:t>  link-local           Link local link-state advertisements</a:t>
            </a:r>
          </a:p>
          <a:p>
            <a:pPr>
              <a:lnSpc>
                <a:spcPct val="60000"/>
              </a:lnSpc>
              <a:buFont typeface="Wingdings" pitchFamily="2" charset="2"/>
              <a:buNone/>
            </a:pPr>
            <a:r>
              <a:rPr lang="en-US" altLang="zh-TW" sz="1600" b="0" smtClean="0">
                <a:latin typeface="Courier New" pitchFamily="49" charset="0"/>
              </a:rPr>
              <a:t>  lsa-id               Link-state advertisement ID</a:t>
            </a:r>
          </a:p>
          <a:p>
            <a:pPr>
              <a:lnSpc>
                <a:spcPct val="60000"/>
              </a:lnSpc>
              <a:buFont typeface="Wingdings" pitchFamily="2" charset="2"/>
              <a:buNone/>
            </a:pPr>
            <a:r>
              <a:rPr lang="en-US" altLang="zh-TW" sz="1600" b="0" smtClean="0">
                <a:latin typeface="Courier New" pitchFamily="49" charset="0"/>
              </a:rPr>
              <a:t>  netsummary           Summary network link-state advertisements</a:t>
            </a:r>
          </a:p>
          <a:p>
            <a:pPr>
              <a:lnSpc>
                <a:spcPct val="60000"/>
              </a:lnSpc>
              <a:buFont typeface="Wingdings" pitchFamily="2" charset="2"/>
              <a:buNone/>
            </a:pPr>
            <a:r>
              <a:rPr lang="en-US" altLang="zh-TW" sz="1600" b="0" smtClean="0">
                <a:latin typeface="Courier New" pitchFamily="49" charset="0"/>
              </a:rPr>
              <a:t>  network              Network link-state advertisements</a:t>
            </a:r>
          </a:p>
          <a:p>
            <a:pPr>
              <a:lnSpc>
                <a:spcPct val="60000"/>
              </a:lnSpc>
              <a:buFont typeface="Wingdings" pitchFamily="2" charset="2"/>
              <a:buNone/>
            </a:pPr>
            <a:r>
              <a:rPr lang="en-US" altLang="zh-TW" sz="1600" b="0" smtClean="0">
                <a:latin typeface="Courier New" pitchFamily="49" charset="0"/>
              </a:rPr>
              <a:t>  nssa                 Not-so-stubby area link-state advertisements</a:t>
            </a:r>
          </a:p>
          <a:p>
            <a:pPr>
              <a:lnSpc>
                <a:spcPct val="60000"/>
              </a:lnSpc>
              <a:buFont typeface="Wingdings" pitchFamily="2" charset="2"/>
              <a:buNone/>
            </a:pPr>
            <a:r>
              <a:rPr lang="en-US" altLang="zh-TW" sz="1600" b="0" smtClean="0">
                <a:latin typeface="Courier New" pitchFamily="49" charset="0"/>
              </a:rPr>
              <a:t>  opaque-area          Opaque area-scope link-state advertisements</a:t>
            </a:r>
          </a:p>
          <a:p>
            <a:pPr>
              <a:lnSpc>
                <a:spcPct val="60000"/>
              </a:lnSpc>
              <a:buFont typeface="Wingdings" pitchFamily="2" charset="2"/>
              <a:buNone/>
            </a:pPr>
            <a:r>
              <a:rPr lang="en-US" altLang="zh-TW" sz="1600" b="0" smtClean="0">
                <a:latin typeface="Courier New" pitchFamily="49" charset="0"/>
              </a:rPr>
              <a:t>  router               Router link-state advertisements</a:t>
            </a:r>
          </a:p>
          <a:p>
            <a:pPr>
              <a:lnSpc>
                <a:spcPct val="60000"/>
              </a:lnSpc>
              <a:buFont typeface="Wingdings" pitchFamily="2" charset="2"/>
              <a:buNone/>
            </a:pPr>
            <a:r>
              <a:rPr lang="en-US" altLang="zh-TW" sz="1600" b="0" smtClean="0">
                <a:latin typeface="Courier New" pitchFamily="49" charset="0"/>
              </a:rPr>
              <a:t>  summary              Display summary output</a:t>
            </a:r>
          </a:p>
          <a:p>
            <a:pPr>
              <a:lnSpc>
                <a:spcPct val="60000"/>
              </a:lnSpc>
              <a:buFont typeface="Wingdings" pitchFamily="2" charset="2"/>
              <a:buNone/>
            </a:pPr>
            <a:endParaRPr lang="en-US" altLang="zh-TW" sz="1600" b="0" smtClean="0">
              <a:latin typeface="Courier New" pitchFamily="49" charset="0"/>
            </a:endParaRPr>
          </a:p>
          <a:p>
            <a:pPr>
              <a:lnSpc>
                <a:spcPct val="60000"/>
              </a:lnSpc>
              <a:buFont typeface="Wingdings" pitchFamily="2" charset="2"/>
              <a:buNone/>
            </a:pPr>
            <a:endParaRPr lang="en-US" altLang="zh-TW" sz="1600" b="0" smtClean="0">
              <a:latin typeface="Courier New" pitchFamily="49" charset="0"/>
            </a:endParaRPr>
          </a:p>
        </p:txBody>
      </p:sp>
    </p:spTree>
  </p:cSld>
  <p:clrMapOvr>
    <a:masterClrMapping/>
  </p:clrMapOv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Rectangle 2"/>
          <p:cNvSpPr>
            <a:spLocks noGrp="1" noChangeArrowheads="1"/>
          </p:cNvSpPr>
          <p:nvPr>
            <p:ph type="title"/>
          </p:nvPr>
        </p:nvSpPr>
        <p:spPr/>
        <p:txBody>
          <a:bodyPr/>
          <a:lstStyle/>
          <a:p>
            <a:pPr>
              <a:defRPr/>
            </a:pPr>
            <a:r>
              <a:rPr lang="en-US" altLang="zh-TW" smtClean="0"/>
              <a:t>Displaying the OSPF LSDB Brief Entries</a:t>
            </a:r>
          </a:p>
        </p:txBody>
      </p:sp>
      <p:sp>
        <p:nvSpPr>
          <p:cNvPr id="999427" name="Rectangle 3"/>
          <p:cNvSpPr>
            <a:spLocks noGrp="1" noChangeArrowheads="1"/>
          </p:cNvSpPr>
          <p:nvPr>
            <p:ph type="body" idx="1"/>
          </p:nvPr>
        </p:nvSpPr>
        <p:spPr>
          <a:xfrm>
            <a:off x="304800" y="1241425"/>
            <a:ext cx="8588375" cy="5064125"/>
          </a:xfrm>
        </p:spPr>
        <p:txBody>
          <a:bodyPr/>
          <a:lstStyle/>
          <a:p>
            <a:pPr>
              <a:lnSpc>
                <a:spcPct val="90000"/>
              </a:lnSpc>
              <a:buFont typeface="Wingdings" pitchFamily="2" charset="2"/>
              <a:buNone/>
            </a:pPr>
            <a:endParaRPr lang="en-US" altLang="zh-TW" sz="1400" b="0" smtClean="0">
              <a:latin typeface="Courier New" pitchFamily="49" charset="0"/>
            </a:endParaRPr>
          </a:p>
          <a:p>
            <a:pPr>
              <a:lnSpc>
                <a:spcPct val="60000"/>
              </a:lnSpc>
              <a:buFont typeface="Wingdings" pitchFamily="2" charset="2"/>
              <a:buNone/>
            </a:pPr>
            <a:r>
              <a:rPr lang="en-US" altLang="zh-TW" sz="1400" b="0" smtClean="0">
                <a:latin typeface="Courier New" pitchFamily="49" charset="0"/>
              </a:rPr>
              <a:t>jeff@host&gt; </a:t>
            </a:r>
            <a:r>
              <a:rPr lang="en-US" altLang="zh-TW" sz="1400" smtClean="0">
                <a:latin typeface="Courier New" pitchFamily="49" charset="0"/>
              </a:rPr>
              <a:t>show ospf database brief</a:t>
            </a:r>
          </a:p>
          <a:p>
            <a:pPr>
              <a:lnSpc>
                <a:spcPct val="60000"/>
              </a:lnSpc>
              <a:buFont typeface="Wingdings" pitchFamily="2" charset="2"/>
              <a:buNone/>
            </a:pPr>
            <a:endParaRPr lang="en-US" altLang="zh-TW" sz="1400" b="0" smtClean="0">
              <a:latin typeface="Courier New" pitchFamily="49" charset="0"/>
            </a:endParaRPr>
          </a:p>
          <a:p>
            <a:pPr>
              <a:lnSpc>
                <a:spcPct val="60000"/>
              </a:lnSpc>
              <a:buFont typeface="Wingdings" pitchFamily="2" charset="2"/>
              <a:buNone/>
            </a:pPr>
            <a:r>
              <a:rPr lang="en-US" altLang="zh-TW" sz="1400" b="0" smtClean="0">
                <a:latin typeface="Courier New" pitchFamily="49" charset="0"/>
              </a:rPr>
              <a:t>    OSPF link state database, Area 0.0.0.0</a:t>
            </a:r>
          </a:p>
          <a:p>
            <a:pPr>
              <a:lnSpc>
                <a:spcPct val="60000"/>
              </a:lnSpc>
              <a:buFont typeface="Wingdings" pitchFamily="2" charset="2"/>
              <a:buNone/>
            </a:pPr>
            <a:r>
              <a:rPr lang="en-US" altLang="zh-TW" sz="1400" b="0" smtClean="0">
                <a:latin typeface="Courier New" pitchFamily="49" charset="0"/>
              </a:rPr>
              <a:t> Type       ID               Adv Rtr           Seq      Age  Opt  Cksum  Len </a:t>
            </a:r>
          </a:p>
          <a:p>
            <a:pPr>
              <a:lnSpc>
                <a:spcPct val="60000"/>
              </a:lnSpc>
              <a:buFont typeface="Wingdings" pitchFamily="2" charset="2"/>
              <a:buNone/>
            </a:pPr>
            <a:r>
              <a:rPr lang="en-US" altLang="zh-TW" sz="1400" b="0" smtClean="0">
                <a:latin typeface="Courier New" pitchFamily="49" charset="0"/>
              </a:rPr>
              <a:t>Router   10.0.3.3         10.0.3.3         0x80000006   583  0x22 0x6e02  72</a:t>
            </a:r>
          </a:p>
          <a:p>
            <a:pPr>
              <a:lnSpc>
                <a:spcPct val="60000"/>
              </a:lnSpc>
              <a:buFont typeface="Wingdings" pitchFamily="2" charset="2"/>
              <a:buNone/>
            </a:pPr>
            <a:r>
              <a:rPr lang="en-US" altLang="zh-TW" sz="1400" b="0" smtClean="0">
                <a:latin typeface="Courier New" pitchFamily="49" charset="0"/>
              </a:rPr>
              <a:t>Router   10.0.3.4         10.0.3.4         0x80000004   584  0x22 0x3889  48</a:t>
            </a:r>
          </a:p>
          <a:p>
            <a:pPr>
              <a:lnSpc>
                <a:spcPct val="60000"/>
              </a:lnSpc>
              <a:buFont typeface="Wingdings" pitchFamily="2" charset="2"/>
              <a:buNone/>
            </a:pPr>
            <a:r>
              <a:rPr lang="en-US" altLang="zh-TW" sz="1400" b="0" smtClean="0">
                <a:latin typeface="Courier New" pitchFamily="49" charset="0"/>
              </a:rPr>
              <a:t>Router  *10.0.3.5         10.0.3.5         0x80000005   108  0x22 0x7c2b  60</a:t>
            </a:r>
          </a:p>
          <a:p>
            <a:pPr>
              <a:lnSpc>
                <a:spcPct val="60000"/>
              </a:lnSpc>
              <a:buFont typeface="Wingdings" pitchFamily="2" charset="2"/>
              <a:buNone/>
            </a:pPr>
            <a:r>
              <a:rPr lang="en-US" altLang="zh-TW" sz="1400" b="0" smtClean="0">
                <a:latin typeface="Courier New" pitchFamily="49" charset="0"/>
              </a:rPr>
              <a:t>Network  10.0.2.5         10.0.3.3         0x80000002   583  0x22 0x8c6d  32</a:t>
            </a:r>
          </a:p>
          <a:p>
            <a:pPr>
              <a:lnSpc>
                <a:spcPct val="60000"/>
              </a:lnSpc>
              <a:buFont typeface="Wingdings" pitchFamily="2" charset="2"/>
              <a:buNone/>
            </a:pPr>
            <a:r>
              <a:rPr lang="en-US" altLang="zh-TW" sz="1400" b="0" smtClean="0">
                <a:latin typeface="Courier New" pitchFamily="49" charset="0"/>
              </a:rPr>
              <a:t>Summary  10.0.4.0         10.0.3.3         0x80000002   110  0x22 0x11fb  28</a:t>
            </a:r>
          </a:p>
          <a:p>
            <a:pPr>
              <a:lnSpc>
                <a:spcPct val="60000"/>
              </a:lnSpc>
              <a:buFont typeface="Wingdings" pitchFamily="2" charset="2"/>
              <a:buNone/>
            </a:pPr>
            <a:r>
              <a:rPr lang="en-US" altLang="zh-TW" sz="1400" b="0" smtClean="0">
                <a:latin typeface="Courier New" pitchFamily="49" charset="0"/>
              </a:rPr>
              <a:t>Summary *10.0.8.0         10.0.3.5         0x80000002   657  0x22 0x2ee8  28</a:t>
            </a:r>
          </a:p>
          <a:p>
            <a:pPr>
              <a:lnSpc>
                <a:spcPct val="60000"/>
              </a:lnSpc>
              <a:buFont typeface="Wingdings" pitchFamily="2" charset="2"/>
              <a:buNone/>
            </a:pPr>
            <a:r>
              <a:rPr lang="en-US" altLang="zh-TW" sz="1400" b="0" smtClean="0">
                <a:latin typeface="Courier New" pitchFamily="49" charset="0"/>
              </a:rPr>
              <a:t>ASBRSum *10.0.9.6         10.0.3.5         0x80000001   657  0x22 0xd53a  28</a:t>
            </a:r>
          </a:p>
          <a:p>
            <a:pPr>
              <a:lnSpc>
                <a:spcPct val="60000"/>
              </a:lnSpc>
              <a:buFont typeface="Wingdings" pitchFamily="2" charset="2"/>
              <a:buNone/>
            </a:pPr>
            <a:r>
              <a:rPr lang="en-US" altLang="zh-TW" sz="1400" b="0" smtClean="0">
                <a:latin typeface="Courier New" pitchFamily="49" charset="0"/>
              </a:rPr>
              <a:t>ASBRSum *10.0.9.7         10.0.3.5         0x80000001   657  0x22 0xcb43  28</a:t>
            </a:r>
          </a:p>
          <a:p>
            <a:pPr>
              <a:lnSpc>
                <a:spcPct val="60000"/>
              </a:lnSpc>
              <a:buFont typeface="Wingdings" pitchFamily="2" charset="2"/>
              <a:buNone/>
            </a:pPr>
            <a:endParaRPr lang="en-US" altLang="zh-TW" sz="1400" b="0" smtClean="0">
              <a:latin typeface="Courier New" pitchFamily="49" charset="0"/>
            </a:endParaRPr>
          </a:p>
          <a:p>
            <a:pPr>
              <a:lnSpc>
                <a:spcPct val="60000"/>
              </a:lnSpc>
              <a:buFont typeface="Wingdings" pitchFamily="2" charset="2"/>
              <a:buNone/>
            </a:pPr>
            <a:r>
              <a:rPr lang="en-US" altLang="zh-TW" sz="1400" b="0" smtClean="0">
                <a:latin typeface="Courier New" pitchFamily="49" charset="0"/>
              </a:rPr>
              <a:t>    OSPF link state database, Area 0.0.0.20</a:t>
            </a:r>
          </a:p>
          <a:p>
            <a:pPr>
              <a:lnSpc>
                <a:spcPct val="60000"/>
              </a:lnSpc>
              <a:buFont typeface="Wingdings" pitchFamily="2" charset="2"/>
              <a:buNone/>
            </a:pPr>
            <a:r>
              <a:rPr lang="en-US" altLang="zh-TW" sz="1400" b="0" smtClean="0">
                <a:latin typeface="Courier New" pitchFamily="49" charset="0"/>
              </a:rPr>
              <a:t> Type       ID               Adv Rtr           Seq      Age  Opt  Cksum  Len </a:t>
            </a:r>
          </a:p>
          <a:p>
            <a:pPr>
              <a:lnSpc>
                <a:spcPct val="60000"/>
              </a:lnSpc>
              <a:buFont typeface="Wingdings" pitchFamily="2" charset="2"/>
              <a:buNone/>
            </a:pPr>
            <a:r>
              <a:rPr lang="en-US" altLang="zh-TW" sz="1400" b="0" smtClean="0">
                <a:latin typeface="Courier New" pitchFamily="49" charset="0"/>
              </a:rPr>
              <a:t>Router  *10.0.3.5         10.0.3.5         0x80000005   658  0x22 0x6033  48</a:t>
            </a:r>
          </a:p>
          <a:p>
            <a:pPr>
              <a:lnSpc>
                <a:spcPct val="60000"/>
              </a:lnSpc>
              <a:buFont typeface="Wingdings" pitchFamily="2" charset="2"/>
              <a:buNone/>
            </a:pPr>
            <a:r>
              <a:rPr lang="en-US" altLang="zh-TW" sz="1400" b="0" smtClean="0">
                <a:latin typeface="Courier New" pitchFamily="49" charset="0"/>
              </a:rPr>
              <a:t>Router   10.0.9.6         10.0.9.6         0x80000005   659  0x22 0xb7dd  48</a:t>
            </a:r>
          </a:p>
          <a:p>
            <a:pPr>
              <a:lnSpc>
                <a:spcPct val="60000"/>
              </a:lnSpc>
              <a:buFont typeface="Wingdings" pitchFamily="2" charset="2"/>
              <a:buNone/>
            </a:pPr>
            <a:r>
              <a:rPr lang="en-US" altLang="zh-TW" sz="1400" b="0" smtClean="0">
                <a:latin typeface="Courier New" pitchFamily="49" charset="0"/>
              </a:rPr>
              <a:t>Router   10.0.9.7         10.0.9.7         0x80000005   659  0x22 0xfa8d  48</a:t>
            </a:r>
          </a:p>
          <a:p>
            <a:pPr>
              <a:lnSpc>
                <a:spcPct val="60000"/>
              </a:lnSpc>
              <a:buFont typeface="Wingdings" pitchFamily="2" charset="2"/>
              <a:buNone/>
            </a:pPr>
            <a:r>
              <a:rPr lang="en-US" altLang="zh-TW" sz="1400" b="0" smtClean="0">
                <a:latin typeface="Courier New" pitchFamily="49" charset="0"/>
              </a:rPr>
              <a:t>Network  10.0.8.2         10.0.9.7         0x80000003   109  0x22 0xecec  32</a:t>
            </a:r>
          </a:p>
          <a:p>
            <a:pPr>
              <a:lnSpc>
                <a:spcPct val="60000"/>
              </a:lnSpc>
              <a:buFont typeface="Wingdings" pitchFamily="2" charset="2"/>
              <a:buNone/>
            </a:pPr>
            <a:r>
              <a:rPr lang="en-US" altLang="zh-TW" sz="1400" b="0" smtClean="0">
                <a:latin typeface="Courier New" pitchFamily="49" charset="0"/>
              </a:rPr>
              <a:t>Network  10.0.8.5         10.0.9.6         0x80000002   661  0x22 0x7070  32</a:t>
            </a:r>
          </a:p>
          <a:p>
            <a:pPr>
              <a:lnSpc>
                <a:spcPct val="60000"/>
              </a:lnSpc>
              <a:buFont typeface="Wingdings" pitchFamily="2" charset="2"/>
              <a:buNone/>
            </a:pPr>
            <a:r>
              <a:rPr lang="en-US" altLang="zh-TW" sz="1400" b="0" smtClean="0">
                <a:latin typeface="Courier New" pitchFamily="49" charset="0"/>
              </a:rPr>
              <a:t>Network  10.0.8.10        10.0.9.7         0x80000002   663  0x22 0x4297  32</a:t>
            </a:r>
          </a:p>
          <a:p>
            <a:pPr>
              <a:lnSpc>
                <a:spcPct val="60000"/>
              </a:lnSpc>
              <a:buFont typeface="Wingdings" pitchFamily="2" charset="2"/>
              <a:buNone/>
            </a:pPr>
            <a:r>
              <a:rPr lang="en-US" altLang="zh-TW" sz="1400" b="0" smtClean="0">
                <a:latin typeface="Courier New" pitchFamily="49" charset="0"/>
              </a:rPr>
              <a:t>Summary *10.0.2.0         10.0.3.5         0x80000001   688  0x22 0x8d8e  28</a:t>
            </a:r>
          </a:p>
          <a:p>
            <a:pPr>
              <a:lnSpc>
                <a:spcPct val="60000"/>
              </a:lnSpc>
              <a:buFont typeface="Wingdings" pitchFamily="2" charset="2"/>
              <a:buNone/>
            </a:pPr>
            <a:r>
              <a:rPr lang="en-US" altLang="zh-TW" sz="1400" b="0" smtClean="0">
                <a:latin typeface="Courier New" pitchFamily="49" charset="0"/>
              </a:rPr>
              <a:t>Summary *10.0.2.4         10.0.3.5         0x80000002   580  0x22 0x9f71  28</a:t>
            </a:r>
          </a:p>
          <a:p>
            <a:pPr>
              <a:lnSpc>
                <a:spcPct val="60000"/>
              </a:lnSpc>
              <a:buFont typeface="Wingdings" pitchFamily="2" charset="2"/>
              <a:buNone/>
            </a:pPr>
            <a:r>
              <a:rPr lang="en-US" altLang="zh-TW" sz="1400" b="0" smtClean="0">
                <a:latin typeface="Courier New" pitchFamily="49" charset="0"/>
              </a:rPr>
              <a:t>Summary *10.0.3.3         10.0.3.5         0x80000001   688  0x22 0x769e  28</a:t>
            </a:r>
          </a:p>
          <a:p>
            <a:pPr>
              <a:lnSpc>
                <a:spcPct val="60000"/>
              </a:lnSpc>
              <a:buFont typeface="Wingdings" pitchFamily="2" charset="2"/>
              <a:buNone/>
            </a:pPr>
            <a:r>
              <a:rPr lang="en-US" altLang="zh-TW" sz="1400" b="0" smtClean="0">
                <a:latin typeface="Courier New" pitchFamily="49" charset="0"/>
              </a:rPr>
              <a:t>Summary *10.0.3.4         10.0.3.5         0x80000001   580  0x22 0xa865  28</a:t>
            </a:r>
          </a:p>
          <a:p>
            <a:pPr>
              <a:lnSpc>
                <a:spcPct val="60000"/>
              </a:lnSpc>
              <a:buFont typeface="Wingdings" pitchFamily="2" charset="2"/>
              <a:buNone/>
            </a:pPr>
            <a:r>
              <a:rPr lang="en-US" altLang="zh-TW" sz="1400" b="0" smtClean="0">
                <a:latin typeface="Courier New" pitchFamily="49" charset="0"/>
              </a:rPr>
              <a:t>Summary *10.0.3.5         10.0.3.5         0x80000002   191  0x22 0x24f3  28</a:t>
            </a:r>
          </a:p>
          <a:p>
            <a:pPr>
              <a:lnSpc>
                <a:spcPct val="60000"/>
              </a:lnSpc>
              <a:buFont typeface="Wingdings" pitchFamily="2" charset="2"/>
              <a:buNone/>
            </a:pPr>
            <a:r>
              <a:rPr lang="en-US" altLang="zh-TW" sz="1400" b="0" smtClean="0">
                <a:latin typeface="Courier New" pitchFamily="49" charset="0"/>
              </a:rPr>
              <a:t>Summary *10.0.4.0         10.0.3.5         0x80000001   688  0x22 0x43c2  28</a:t>
            </a:r>
          </a:p>
          <a:p>
            <a:pPr>
              <a:lnSpc>
                <a:spcPct val="60000"/>
              </a:lnSpc>
              <a:buFont typeface="Wingdings" pitchFamily="2" charset="2"/>
              <a:buNone/>
            </a:pPr>
            <a:r>
              <a:rPr lang="en-US" altLang="zh-TW" sz="1400" b="0" smtClean="0">
                <a:latin typeface="Courier New" pitchFamily="49" charset="0"/>
              </a:rPr>
              <a:t>ASBRSum *10.0.3.3         10.0.3.5         0x80000001   688  0x22 0x68ab  28</a:t>
            </a:r>
          </a:p>
          <a:p>
            <a:pPr>
              <a:lnSpc>
                <a:spcPct val="60000"/>
              </a:lnSpc>
              <a:buFont typeface="Wingdings" pitchFamily="2" charset="2"/>
              <a:buNone/>
            </a:pPr>
            <a:r>
              <a:rPr lang="en-US" altLang="zh-TW" sz="1400" b="0" smtClean="0">
                <a:latin typeface="Courier New" pitchFamily="49" charset="0"/>
              </a:rPr>
              <a:t>ASBRSum *10.0.3.4         10.0.3.5         0x80000001   580  0x22 0x9a72  28</a:t>
            </a:r>
          </a:p>
          <a:p>
            <a:pPr>
              <a:lnSpc>
                <a:spcPct val="60000"/>
              </a:lnSpc>
              <a:buFont typeface="Wingdings" pitchFamily="2" charset="2"/>
              <a:buNone/>
            </a:pPr>
            <a:endParaRPr lang="en-US" altLang="zh-TW" sz="1400" b="0" smtClean="0">
              <a:latin typeface="Courier New" pitchFamily="49" charset="0"/>
            </a:endParaRPr>
          </a:p>
          <a:p>
            <a:pPr>
              <a:lnSpc>
                <a:spcPct val="60000"/>
              </a:lnSpc>
              <a:buFont typeface="Wingdings" pitchFamily="2" charset="2"/>
              <a:buNone/>
            </a:pPr>
            <a:endParaRPr lang="en-US" altLang="zh-TW" sz="1400" b="0" smtClean="0">
              <a:latin typeface="Courier New" pitchFamily="49"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ctrTitle" idx="4294967295"/>
          </p:nvPr>
        </p:nvSpPr>
        <p:spPr>
          <a:xfrm>
            <a:off x="2638425" y="3141663"/>
            <a:ext cx="5803900" cy="1387475"/>
          </a:xfrm>
          <a:solidFill>
            <a:srgbClr val="FFFFFF"/>
          </a:solidFill>
          <a:extLst>
            <a:ext uri="{91240B29-F687-4f45-9708-019B960494DF}">
              <a14:hiddenLine xmlns:a14="http://schemas.microsoft.com/office/drawing/2010/main" xmlns="" w="9525">
                <a:solidFill>
                  <a:srgbClr val="000000"/>
                </a:solidFill>
                <a:miter lim="800000"/>
                <a:headEnd/>
                <a:tailEnd/>
              </a14:hiddenLine>
            </a:ext>
          </a:extLst>
        </p:spPr>
        <p:txBody>
          <a:bodyPr lIns="83740" tIns="41870" rIns="83740" bIns="41870"/>
          <a:lstStyle/>
          <a:p>
            <a:pPr algn="r">
              <a:defRPr/>
            </a:pPr>
            <a:r>
              <a:rPr lang="fr-FR" sz="3600" smtClean="0"/>
              <a:t> </a:t>
            </a:r>
            <a:r>
              <a:rPr lang="en-US" altLang="zh-TW" sz="4400" smtClean="0"/>
              <a:t>JUNOS Software CLI Overview</a:t>
            </a:r>
          </a:p>
        </p:txBody>
      </p:sp>
    </p:spTree>
  </p:cSld>
  <p:clrMapOvr>
    <a:masterClrMapping/>
  </p:clrMapOvr>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0" name="Rectangle 2"/>
          <p:cNvSpPr>
            <a:spLocks noGrp="1" noChangeArrowheads="1"/>
          </p:cNvSpPr>
          <p:nvPr>
            <p:ph type="title"/>
          </p:nvPr>
        </p:nvSpPr>
        <p:spPr/>
        <p:txBody>
          <a:bodyPr/>
          <a:lstStyle/>
          <a:p>
            <a:pPr>
              <a:defRPr/>
            </a:pPr>
            <a:r>
              <a:rPr lang="en-US" altLang="zh-TW" sz="2400" smtClean="0"/>
              <a:t>Displaying the OSPF LSDB Extensive Entries</a:t>
            </a:r>
          </a:p>
        </p:txBody>
      </p:sp>
      <p:sp>
        <p:nvSpPr>
          <p:cNvPr id="1000451" name="Rectangle 3"/>
          <p:cNvSpPr>
            <a:spLocks noGrp="1" noChangeArrowheads="1"/>
          </p:cNvSpPr>
          <p:nvPr>
            <p:ph type="body" idx="1"/>
          </p:nvPr>
        </p:nvSpPr>
        <p:spPr>
          <a:xfrm>
            <a:off x="304800" y="1241425"/>
            <a:ext cx="8588375" cy="5064125"/>
          </a:xfrm>
        </p:spPr>
        <p:txBody>
          <a:bodyPr/>
          <a:lstStyle/>
          <a:p>
            <a:pPr>
              <a:lnSpc>
                <a:spcPct val="90000"/>
              </a:lnSpc>
              <a:buFont typeface="Wingdings" pitchFamily="2" charset="2"/>
              <a:buNone/>
            </a:pPr>
            <a:endParaRPr lang="en-US" altLang="zh-TW" sz="1400" b="0" smtClean="0">
              <a:latin typeface="Courier New" pitchFamily="49" charset="0"/>
            </a:endParaRPr>
          </a:p>
          <a:p>
            <a:pPr>
              <a:lnSpc>
                <a:spcPct val="60000"/>
              </a:lnSpc>
              <a:buFont typeface="Wingdings" pitchFamily="2" charset="2"/>
              <a:buNone/>
            </a:pPr>
            <a:r>
              <a:rPr lang="en-US" altLang="zh-TW" sz="1400" b="0" smtClean="0">
                <a:latin typeface="Courier New" pitchFamily="49" charset="0"/>
              </a:rPr>
              <a:t>jeff@host&gt; </a:t>
            </a:r>
            <a:r>
              <a:rPr lang="en-US" altLang="zh-TW" sz="1400" smtClean="0">
                <a:latin typeface="Courier New" pitchFamily="49" charset="0"/>
              </a:rPr>
              <a:t>show ospf database 10.0.9.6 extensive</a:t>
            </a:r>
          </a:p>
          <a:p>
            <a:pPr>
              <a:lnSpc>
                <a:spcPct val="60000"/>
              </a:lnSpc>
              <a:buFont typeface="Wingdings" pitchFamily="2" charset="2"/>
              <a:buNone/>
            </a:pPr>
            <a:endParaRPr lang="en-US" altLang="zh-TW" sz="1400" b="0" smtClean="0">
              <a:latin typeface="Courier New" pitchFamily="49" charset="0"/>
            </a:endParaRPr>
          </a:p>
          <a:p>
            <a:pPr>
              <a:lnSpc>
                <a:spcPct val="60000"/>
              </a:lnSpc>
              <a:buFont typeface="Wingdings" pitchFamily="2" charset="2"/>
              <a:buNone/>
            </a:pPr>
            <a:r>
              <a:rPr lang="en-US" altLang="zh-TW" sz="1400" b="0" smtClean="0">
                <a:latin typeface="Courier New" pitchFamily="49" charset="0"/>
              </a:rPr>
              <a:t>    OSPF link state database, Area 0.0.0.0</a:t>
            </a:r>
          </a:p>
          <a:p>
            <a:pPr>
              <a:lnSpc>
                <a:spcPct val="60000"/>
              </a:lnSpc>
              <a:buFont typeface="Wingdings" pitchFamily="2" charset="2"/>
              <a:buNone/>
            </a:pPr>
            <a:r>
              <a:rPr lang="en-US" altLang="zh-TW" sz="1400" b="0" smtClean="0">
                <a:latin typeface="Courier New" pitchFamily="49" charset="0"/>
              </a:rPr>
              <a:t> Type       ID               Adv Rtr           Seq      Age  Opt  Cksum  Len </a:t>
            </a:r>
          </a:p>
          <a:p>
            <a:pPr>
              <a:lnSpc>
                <a:spcPct val="60000"/>
              </a:lnSpc>
              <a:buFont typeface="Wingdings" pitchFamily="2" charset="2"/>
              <a:buNone/>
            </a:pPr>
            <a:r>
              <a:rPr lang="en-US" altLang="zh-TW" sz="1400" b="0" smtClean="0">
                <a:latin typeface="Courier New" pitchFamily="49" charset="0"/>
              </a:rPr>
              <a:t>ASBRSum *10.0.9.6         10.0.3.5         0x80000001   790  0x22 0xd53a  28</a:t>
            </a:r>
          </a:p>
          <a:p>
            <a:pPr>
              <a:lnSpc>
                <a:spcPct val="60000"/>
              </a:lnSpc>
              <a:buFont typeface="Wingdings" pitchFamily="2" charset="2"/>
              <a:buNone/>
            </a:pPr>
            <a:r>
              <a:rPr lang="en-US" altLang="zh-TW" sz="1400" b="0" smtClean="0">
                <a:latin typeface="Courier New" pitchFamily="49" charset="0"/>
              </a:rPr>
              <a:t>  mask 0.0.0.0</a:t>
            </a:r>
          </a:p>
          <a:p>
            <a:pPr>
              <a:lnSpc>
                <a:spcPct val="60000"/>
              </a:lnSpc>
              <a:buFont typeface="Wingdings" pitchFamily="2" charset="2"/>
              <a:buNone/>
            </a:pPr>
            <a:r>
              <a:rPr lang="en-US" altLang="zh-TW" sz="1400" b="0" smtClean="0">
                <a:latin typeface="Courier New" pitchFamily="49" charset="0"/>
              </a:rPr>
              <a:t>  TOS 0x0, metric 1</a:t>
            </a:r>
          </a:p>
          <a:p>
            <a:pPr>
              <a:lnSpc>
                <a:spcPct val="60000"/>
              </a:lnSpc>
              <a:buFont typeface="Wingdings" pitchFamily="2" charset="2"/>
              <a:buNone/>
            </a:pPr>
            <a:r>
              <a:rPr lang="en-US" altLang="zh-TW" sz="1400" b="0" smtClean="0">
                <a:latin typeface="Courier New" pitchFamily="49" charset="0"/>
              </a:rPr>
              <a:t>  Gen timer 00:18:24</a:t>
            </a:r>
          </a:p>
          <a:p>
            <a:pPr>
              <a:lnSpc>
                <a:spcPct val="60000"/>
              </a:lnSpc>
              <a:buFont typeface="Wingdings" pitchFamily="2" charset="2"/>
              <a:buNone/>
            </a:pPr>
            <a:r>
              <a:rPr lang="en-US" altLang="zh-TW" sz="1400" b="0" smtClean="0">
                <a:latin typeface="Courier New" pitchFamily="49" charset="0"/>
              </a:rPr>
              <a:t>  Aging timer 00:46:49</a:t>
            </a:r>
          </a:p>
          <a:p>
            <a:pPr>
              <a:lnSpc>
                <a:spcPct val="60000"/>
              </a:lnSpc>
              <a:buFont typeface="Wingdings" pitchFamily="2" charset="2"/>
              <a:buNone/>
            </a:pPr>
            <a:r>
              <a:rPr lang="en-US" altLang="zh-TW" sz="1400" b="0" smtClean="0">
                <a:latin typeface="Courier New" pitchFamily="49" charset="0"/>
              </a:rPr>
              <a:t>  Installed 00:13:10 ago, expires in 00:46:50, sent 00:13:08 ago</a:t>
            </a:r>
          </a:p>
          <a:p>
            <a:pPr>
              <a:lnSpc>
                <a:spcPct val="60000"/>
              </a:lnSpc>
              <a:buFont typeface="Wingdings" pitchFamily="2" charset="2"/>
              <a:buNone/>
            </a:pPr>
            <a:r>
              <a:rPr lang="en-US" altLang="zh-TW" sz="1400" b="0" smtClean="0">
                <a:latin typeface="Courier New" pitchFamily="49" charset="0"/>
              </a:rPr>
              <a:t>  Last changed 00:13:10 ago, Change count: 1, Ours</a:t>
            </a:r>
          </a:p>
          <a:p>
            <a:pPr>
              <a:lnSpc>
                <a:spcPct val="60000"/>
              </a:lnSpc>
              <a:buFont typeface="Wingdings" pitchFamily="2" charset="2"/>
              <a:buNone/>
            </a:pPr>
            <a:endParaRPr lang="en-US" altLang="zh-TW" sz="1400" b="0" smtClean="0">
              <a:latin typeface="Courier New" pitchFamily="49" charset="0"/>
            </a:endParaRPr>
          </a:p>
          <a:p>
            <a:pPr>
              <a:lnSpc>
                <a:spcPct val="60000"/>
              </a:lnSpc>
              <a:buFont typeface="Wingdings" pitchFamily="2" charset="2"/>
              <a:buNone/>
            </a:pPr>
            <a:r>
              <a:rPr lang="en-US" altLang="zh-TW" sz="1400" b="0" smtClean="0">
                <a:latin typeface="Courier New" pitchFamily="49" charset="0"/>
              </a:rPr>
              <a:t>    OSPF link state database, Area 0.0.0.20</a:t>
            </a:r>
          </a:p>
          <a:p>
            <a:pPr>
              <a:lnSpc>
                <a:spcPct val="60000"/>
              </a:lnSpc>
              <a:buFont typeface="Wingdings" pitchFamily="2" charset="2"/>
              <a:buNone/>
            </a:pPr>
            <a:r>
              <a:rPr lang="en-US" altLang="zh-TW" sz="1400" b="0" smtClean="0">
                <a:latin typeface="Courier New" pitchFamily="49" charset="0"/>
              </a:rPr>
              <a:t> Type       ID               Adv Rtr           Seq      Age  Opt  Cksum  Len </a:t>
            </a:r>
          </a:p>
          <a:p>
            <a:pPr>
              <a:lnSpc>
                <a:spcPct val="60000"/>
              </a:lnSpc>
              <a:buFont typeface="Wingdings" pitchFamily="2" charset="2"/>
              <a:buNone/>
            </a:pPr>
            <a:r>
              <a:rPr lang="en-US" altLang="zh-TW" sz="1400" b="0" smtClean="0">
                <a:latin typeface="Courier New" pitchFamily="49" charset="0"/>
              </a:rPr>
              <a:t>Router   10.0.9.6         10.0.9.6         0x80000005   792  0x22 0xb7dd  48</a:t>
            </a:r>
          </a:p>
          <a:p>
            <a:pPr>
              <a:lnSpc>
                <a:spcPct val="60000"/>
              </a:lnSpc>
              <a:buFont typeface="Wingdings" pitchFamily="2" charset="2"/>
              <a:buNone/>
            </a:pPr>
            <a:r>
              <a:rPr lang="en-US" altLang="zh-TW" sz="1400" b="0" smtClean="0">
                <a:latin typeface="Courier New" pitchFamily="49" charset="0"/>
              </a:rPr>
              <a:t>  bits 0x2, link count 2</a:t>
            </a:r>
          </a:p>
          <a:p>
            <a:pPr>
              <a:lnSpc>
                <a:spcPct val="60000"/>
              </a:lnSpc>
              <a:buFont typeface="Wingdings" pitchFamily="2" charset="2"/>
              <a:buNone/>
            </a:pPr>
            <a:r>
              <a:rPr lang="en-US" altLang="zh-TW" sz="1400" b="0" smtClean="0">
                <a:latin typeface="Courier New" pitchFamily="49" charset="0"/>
              </a:rPr>
              <a:t>  id 10.0.8.5, data 10.0.8.5, Type Transit (2)</a:t>
            </a:r>
          </a:p>
          <a:p>
            <a:pPr>
              <a:lnSpc>
                <a:spcPct val="60000"/>
              </a:lnSpc>
              <a:buFont typeface="Wingdings" pitchFamily="2" charset="2"/>
              <a:buNone/>
            </a:pPr>
            <a:r>
              <a:rPr lang="en-US" altLang="zh-TW" sz="1400" b="0" smtClean="0">
                <a:latin typeface="Courier New" pitchFamily="49" charset="0"/>
              </a:rPr>
              <a:t>  TOS count 0, TOS 0 metric 1</a:t>
            </a:r>
          </a:p>
          <a:p>
            <a:pPr>
              <a:lnSpc>
                <a:spcPct val="60000"/>
              </a:lnSpc>
              <a:buFont typeface="Wingdings" pitchFamily="2" charset="2"/>
              <a:buNone/>
            </a:pPr>
            <a:r>
              <a:rPr lang="en-US" altLang="zh-TW" sz="1400" b="0" smtClean="0">
                <a:latin typeface="Courier New" pitchFamily="49" charset="0"/>
              </a:rPr>
              <a:t>  id 10.0.8.2, data 10.0.8.1, Type Transit (2)</a:t>
            </a:r>
          </a:p>
          <a:p>
            <a:pPr>
              <a:lnSpc>
                <a:spcPct val="60000"/>
              </a:lnSpc>
              <a:buFont typeface="Wingdings" pitchFamily="2" charset="2"/>
              <a:buNone/>
            </a:pPr>
            <a:r>
              <a:rPr lang="en-US" altLang="zh-TW" sz="1400" b="0" smtClean="0">
                <a:latin typeface="Courier New" pitchFamily="49" charset="0"/>
              </a:rPr>
              <a:t>  TOS count 0, TOS 0 metric 1</a:t>
            </a:r>
          </a:p>
          <a:p>
            <a:pPr>
              <a:lnSpc>
                <a:spcPct val="60000"/>
              </a:lnSpc>
              <a:buFont typeface="Wingdings" pitchFamily="2" charset="2"/>
              <a:buNone/>
            </a:pPr>
            <a:r>
              <a:rPr lang="en-US" altLang="zh-TW" sz="1400" b="0" smtClean="0">
                <a:latin typeface="Courier New" pitchFamily="49" charset="0"/>
              </a:rPr>
              <a:t>  Aging timer 00:46:47</a:t>
            </a:r>
          </a:p>
          <a:p>
            <a:pPr>
              <a:lnSpc>
                <a:spcPct val="60000"/>
              </a:lnSpc>
              <a:buFont typeface="Wingdings" pitchFamily="2" charset="2"/>
              <a:buNone/>
            </a:pPr>
            <a:r>
              <a:rPr lang="en-US" altLang="zh-TW" sz="1400" b="0" smtClean="0">
                <a:latin typeface="Courier New" pitchFamily="49" charset="0"/>
              </a:rPr>
              <a:t>  Installed 00:13:11 ago, expires in 00:46:48, sent 00:13:09 ago</a:t>
            </a:r>
          </a:p>
          <a:p>
            <a:pPr>
              <a:lnSpc>
                <a:spcPct val="60000"/>
              </a:lnSpc>
              <a:buFont typeface="Wingdings" pitchFamily="2" charset="2"/>
              <a:buNone/>
            </a:pPr>
            <a:r>
              <a:rPr lang="en-US" altLang="zh-TW" sz="1400" b="0" smtClean="0">
                <a:latin typeface="Courier New" pitchFamily="49" charset="0"/>
              </a:rPr>
              <a:t>  Last changed 00:13:11 ago, Change count: 2</a:t>
            </a:r>
          </a:p>
          <a:p>
            <a:pPr>
              <a:lnSpc>
                <a:spcPct val="60000"/>
              </a:lnSpc>
              <a:buFont typeface="Wingdings" pitchFamily="2" charset="2"/>
              <a:buNone/>
            </a:pPr>
            <a:endParaRPr lang="en-US" altLang="zh-TW" sz="1400" b="0" smtClean="0">
              <a:latin typeface="Courier New" pitchFamily="49" charset="0"/>
            </a:endParaRPr>
          </a:p>
          <a:p>
            <a:pPr>
              <a:lnSpc>
                <a:spcPct val="60000"/>
              </a:lnSpc>
              <a:buFont typeface="Wingdings" pitchFamily="2" charset="2"/>
              <a:buNone/>
            </a:pPr>
            <a:endParaRPr lang="en-US" altLang="zh-TW" sz="1400" b="0" smtClean="0">
              <a:latin typeface="Courier New" pitchFamily="49" charset="0"/>
            </a:endParaRPr>
          </a:p>
        </p:txBody>
      </p:sp>
    </p:spTree>
  </p:cSld>
  <p:clrMapOvr>
    <a:masterClrMapping/>
  </p:clrMapOvr>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Rectangle 2"/>
          <p:cNvSpPr>
            <a:spLocks noGrp="1" noChangeArrowheads="1"/>
          </p:cNvSpPr>
          <p:nvPr>
            <p:ph type="title"/>
          </p:nvPr>
        </p:nvSpPr>
        <p:spPr/>
        <p:txBody>
          <a:bodyPr/>
          <a:lstStyle/>
          <a:p>
            <a:pPr>
              <a:defRPr/>
            </a:pPr>
            <a:r>
              <a:rPr lang="en-US" altLang="zh-TW" smtClean="0"/>
              <a:t>Clearing the OSPF Database</a:t>
            </a:r>
          </a:p>
        </p:txBody>
      </p:sp>
      <p:sp>
        <p:nvSpPr>
          <p:cNvPr id="1001475" name="Rectangle 3"/>
          <p:cNvSpPr>
            <a:spLocks noGrp="1" noChangeArrowheads="1"/>
          </p:cNvSpPr>
          <p:nvPr>
            <p:ph type="body" idx="1"/>
          </p:nvPr>
        </p:nvSpPr>
        <p:spPr>
          <a:xfrm>
            <a:off x="304800" y="1241425"/>
            <a:ext cx="8588375" cy="5064125"/>
          </a:xfrm>
        </p:spPr>
        <p:txBody>
          <a:bodyPr/>
          <a:lstStyle/>
          <a:p>
            <a:r>
              <a:rPr lang="en-US" altLang="zh-TW" smtClean="0"/>
              <a:t>Use </a:t>
            </a:r>
            <a:r>
              <a:rPr lang="en-US" altLang="zh-TW" smtClean="0">
                <a:latin typeface="Courier New" pitchFamily="49" charset="0"/>
              </a:rPr>
              <a:t>clear ospf database</a:t>
            </a:r>
            <a:r>
              <a:rPr lang="en-US" altLang="zh-TW" smtClean="0"/>
              <a:t> command clear entries in the OSPF LSDB</a:t>
            </a:r>
          </a:p>
          <a:p>
            <a:pPr lvl="1">
              <a:lnSpc>
                <a:spcPct val="60000"/>
              </a:lnSpc>
              <a:buFont typeface="Wingdings" pitchFamily="2" charset="2"/>
              <a:buNone/>
            </a:pPr>
            <a:endParaRPr lang="en-US" altLang="zh-TW" sz="1600" b="0" smtClean="0">
              <a:latin typeface="Courier New" pitchFamily="49" charset="0"/>
            </a:endParaRPr>
          </a:p>
          <a:p>
            <a:pPr>
              <a:lnSpc>
                <a:spcPct val="60000"/>
              </a:lnSpc>
              <a:buFont typeface="Wingdings" pitchFamily="2" charset="2"/>
              <a:buNone/>
            </a:pPr>
            <a:r>
              <a:rPr lang="en-US" altLang="zh-TW" sz="1600" b="0" smtClean="0">
                <a:latin typeface="Courier New" pitchFamily="49" charset="0"/>
              </a:rPr>
              <a:t>jeff@host&gt; </a:t>
            </a:r>
            <a:r>
              <a:rPr lang="en-US" altLang="zh-TW" sz="1600" smtClean="0">
                <a:latin typeface="Courier New" pitchFamily="49" charset="0"/>
              </a:rPr>
              <a:t>clear ospf database ?</a:t>
            </a:r>
          </a:p>
          <a:p>
            <a:pPr>
              <a:lnSpc>
                <a:spcPct val="60000"/>
              </a:lnSpc>
              <a:buFont typeface="Wingdings" pitchFamily="2" charset="2"/>
              <a:buNone/>
            </a:pPr>
            <a:r>
              <a:rPr lang="en-US" altLang="zh-TW" sz="1600" b="0" smtClean="0">
                <a:latin typeface="Courier New" pitchFamily="49" charset="0"/>
              </a:rPr>
              <a:t>Possible completions:</a:t>
            </a:r>
          </a:p>
          <a:p>
            <a:pPr>
              <a:lnSpc>
                <a:spcPct val="60000"/>
              </a:lnSpc>
              <a:buFont typeface="Wingdings" pitchFamily="2" charset="2"/>
              <a:buNone/>
            </a:pPr>
            <a:r>
              <a:rPr lang="en-US" altLang="zh-TW" sz="1600" b="0" smtClean="0">
                <a:latin typeface="Courier New" pitchFamily="49" charset="0"/>
              </a:rPr>
              <a:t>  &lt;[Enter]&gt;            Execute this command</a:t>
            </a:r>
          </a:p>
          <a:p>
            <a:pPr>
              <a:lnSpc>
                <a:spcPct val="60000"/>
              </a:lnSpc>
              <a:buFont typeface="Wingdings" pitchFamily="2" charset="2"/>
              <a:buNone/>
            </a:pPr>
            <a:r>
              <a:rPr lang="en-US" altLang="zh-TW" sz="1600" b="0" smtClean="0">
                <a:latin typeface="Courier New" pitchFamily="49" charset="0"/>
              </a:rPr>
              <a:t>  advertising-router   Router ID of advertising router</a:t>
            </a:r>
          </a:p>
          <a:p>
            <a:pPr>
              <a:lnSpc>
                <a:spcPct val="60000"/>
              </a:lnSpc>
              <a:buFont typeface="Wingdings" pitchFamily="2" charset="2"/>
              <a:buNone/>
            </a:pPr>
            <a:r>
              <a:rPr lang="en-US" altLang="zh-TW" sz="1600" b="0" smtClean="0">
                <a:latin typeface="Courier New" pitchFamily="49" charset="0"/>
              </a:rPr>
              <a:t>  area                 OSPF area ID</a:t>
            </a:r>
          </a:p>
          <a:p>
            <a:pPr>
              <a:lnSpc>
                <a:spcPct val="60000"/>
              </a:lnSpc>
              <a:buFont typeface="Wingdings" pitchFamily="2" charset="2"/>
              <a:buNone/>
            </a:pPr>
            <a:r>
              <a:rPr lang="en-US" altLang="zh-TW" sz="1600" b="0" smtClean="0">
                <a:latin typeface="Courier New" pitchFamily="49" charset="0"/>
              </a:rPr>
              <a:t>  asbrsummary          Summary AS boundary router link-state advertisements</a:t>
            </a:r>
          </a:p>
          <a:p>
            <a:pPr>
              <a:lnSpc>
                <a:spcPct val="60000"/>
              </a:lnSpc>
              <a:buFont typeface="Wingdings" pitchFamily="2" charset="2"/>
              <a:buNone/>
            </a:pPr>
            <a:r>
              <a:rPr lang="en-US" altLang="zh-TW" sz="1600" b="0" smtClean="0">
                <a:latin typeface="Courier New" pitchFamily="49" charset="0"/>
              </a:rPr>
              <a:t>  external             External link-state advertisements</a:t>
            </a:r>
          </a:p>
          <a:p>
            <a:pPr>
              <a:lnSpc>
                <a:spcPct val="60000"/>
              </a:lnSpc>
              <a:buFont typeface="Wingdings" pitchFamily="2" charset="2"/>
              <a:buNone/>
            </a:pPr>
            <a:r>
              <a:rPr lang="en-US" altLang="zh-TW" sz="1600" b="0" smtClean="0">
                <a:latin typeface="Courier New" pitchFamily="49" charset="0"/>
              </a:rPr>
              <a:t>  instance             Name of OSPF instance</a:t>
            </a:r>
          </a:p>
          <a:p>
            <a:pPr>
              <a:lnSpc>
                <a:spcPct val="60000"/>
              </a:lnSpc>
              <a:buFont typeface="Wingdings" pitchFamily="2" charset="2"/>
              <a:buNone/>
            </a:pPr>
            <a:r>
              <a:rPr lang="en-US" altLang="zh-TW" sz="1600" b="0" smtClean="0">
                <a:latin typeface="Courier New" pitchFamily="49" charset="0"/>
              </a:rPr>
              <a:t>  link-local           Link local link-state advertisements</a:t>
            </a:r>
          </a:p>
          <a:p>
            <a:pPr>
              <a:lnSpc>
                <a:spcPct val="60000"/>
              </a:lnSpc>
              <a:buFont typeface="Wingdings" pitchFamily="2" charset="2"/>
              <a:buNone/>
            </a:pPr>
            <a:r>
              <a:rPr lang="en-US" altLang="zh-TW" sz="1600" b="0" smtClean="0">
                <a:latin typeface="Courier New" pitchFamily="49" charset="0"/>
              </a:rPr>
              <a:t>  lsa-id               Link-state advertisement ID</a:t>
            </a:r>
          </a:p>
          <a:p>
            <a:pPr>
              <a:lnSpc>
                <a:spcPct val="60000"/>
              </a:lnSpc>
              <a:buFont typeface="Wingdings" pitchFamily="2" charset="2"/>
              <a:buNone/>
            </a:pPr>
            <a:r>
              <a:rPr lang="en-US" altLang="zh-TW" sz="1600" b="0" smtClean="0">
                <a:latin typeface="Courier New" pitchFamily="49" charset="0"/>
              </a:rPr>
              <a:t>  netsummary           Summary network link-state advertisements</a:t>
            </a:r>
          </a:p>
          <a:p>
            <a:pPr>
              <a:lnSpc>
                <a:spcPct val="60000"/>
              </a:lnSpc>
              <a:buFont typeface="Wingdings" pitchFamily="2" charset="2"/>
              <a:buNone/>
            </a:pPr>
            <a:r>
              <a:rPr lang="en-US" altLang="zh-TW" sz="1600" b="0" smtClean="0">
                <a:latin typeface="Courier New" pitchFamily="49" charset="0"/>
              </a:rPr>
              <a:t>  network              Network link-state advertisements</a:t>
            </a:r>
          </a:p>
          <a:p>
            <a:pPr>
              <a:lnSpc>
                <a:spcPct val="60000"/>
              </a:lnSpc>
              <a:buFont typeface="Wingdings" pitchFamily="2" charset="2"/>
              <a:buNone/>
            </a:pPr>
            <a:r>
              <a:rPr lang="en-US" altLang="zh-TW" sz="1600" b="0" smtClean="0">
                <a:latin typeface="Courier New" pitchFamily="49" charset="0"/>
              </a:rPr>
              <a:t>  nssa                 Not-so-stubby area link-state advertisements</a:t>
            </a:r>
          </a:p>
          <a:p>
            <a:pPr>
              <a:lnSpc>
                <a:spcPct val="60000"/>
              </a:lnSpc>
              <a:buFont typeface="Wingdings" pitchFamily="2" charset="2"/>
              <a:buNone/>
            </a:pPr>
            <a:r>
              <a:rPr lang="en-US" altLang="zh-TW" sz="1600" b="0" smtClean="0">
                <a:latin typeface="Courier New" pitchFamily="49" charset="0"/>
              </a:rPr>
              <a:t>  opaque-area          Opaque area-scope link-state advertisements</a:t>
            </a:r>
          </a:p>
          <a:p>
            <a:pPr>
              <a:lnSpc>
                <a:spcPct val="60000"/>
              </a:lnSpc>
              <a:buFont typeface="Wingdings" pitchFamily="2" charset="2"/>
              <a:buNone/>
            </a:pPr>
            <a:r>
              <a:rPr lang="en-US" altLang="zh-TW" sz="1600" b="0" smtClean="0">
                <a:latin typeface="Courier New" pitchFamily="49" charset="0"/>
              </a:rPr>
              <a:t>  purge                Purge database entries instead of deleting them</a:t>
            </a:r>
          </a:p>
          <a:p>
            <a:pPr>
              <a:lnSpc>
                <a:spcPct val="60000"/>
              </a:lnSpc>
              <a:buFont typeface="Wingdings" pitchFamily="2" charset="2"/>
              <a:buNone/>
            </a:pPr>
            <a:r>
              <a:rPr lang="en-US" altLang="zh-TW" sz="1600" b="0" smtClean="0">
                <a:latin typeface="Courier New" pitchFamily="49" charset="0"/>
              </a:rPr>
              <a:t>  router               Router link-state advertisements</a:t>
            </a:r>
          </a:p>
          <a:p>
            <a:pPr>
              <a:lnSpc>
                <a:spcPct val="60000"/>
              </a:lnSpc>
              <a:buFont typeface="Wingdings" pitchFamily="2" charset="2"/>
              <a:buNone/>
            </a:pPr>
            <a:endParaRPr lang="en-US" altLang="zh-TW" sz="1600" b="0" smtClean="0">
              <a:latin typeface="Courier New" pitchFamily="49" charset="0"/>
            </a:endParaRPr>
          </a:p>
          <a:p>
            <a:pPr>
              <a:lnSpc>
                <a:spcPct val="60000"/>
              </a:lnSpc>
              <a:buFont typeface="Wingdings" pitchFamily="2" charset="2"/>
              <a:buNone/>
            </a:pPr>
            <a:endParaRPr lang="en-US" altLang="zh-TW" sz="1600" b="0" smtClean="0">
              <a:latin typeface="Courier New" pitchFamily="49" charset="0"/>
            </a:endParaRPr>
          </a:p>
        </p:txBody>
      </p:sp>
    </p:spTree>
  </p:cSld>
  <p:clrMapOvr>
    <a:masterClrMapping/>
  </p:clrMapOvr>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498" name="Rectangle 2"/>
          <p:cNvSpPr>
            <a:spLocks noGrp="1" noChangeArrowheads="1"/>
          </p:cNvSpPr>
          <p:nvPr>
            <p:ph type="title"/>
          </p:nvPr>
        </p:nvSpPr>
        <p:spPr/>
        <p:txBody>
          <a:bodyPr/>
          <a:lstStyle/>
          <a:p>
            <a:pPr>
              <a:defRPr/>
            </a:pPr>
            <a:r>
              <a:rPr lang="en-US" altLang="zh-TW" smtClean="0"/>
              <a:t>Tracing OSPF</a:t>
            </a:r>
          </a:p>
        </p:txBody>
      </p:sp>
      <p:sp>
        <p:nvSpPr>
          <p:cNvPr id="1002499" name="Rectangle 3"/>
          <p:cNvSpPr>
            <a:spLocks noGrp="1" noChangeArrowheads="1"/>
          </p:cNvSpPr>
          <p:nvPr>
            <p:ph type="body" idx="1"/>
          </p:nvPr>
        </p:nvSpPr>
        <p:spPr>
          <a:xfrm>
            <a:off x="304800" y="1241425"/>
            <a:ext cx="8588375" cy="5064125"/>
          </a:xfrm>
        </p:spPr>
        <p:txBody>
          <a:bodyPr/>
          <a:lstStyle/>
          <a:p>
            <a:r>
              <a:rPr lang="en-US" altLang="zh-TW" smtClean="0"/>
              <a:t>A typical OSPF tracing configuration:</a:t>
            </a:r>
          </a:p>
          <a:p>
            <a:pPr lvl="1">
              <a:lnSpc>
                <a:spcPct val="60000"/>
              </a:lnSpc>
              <a:buFont typeface="Wingdings" pitchFamily="2" charset="2"/>
              <a:buNone/>
            </a:pPr>
            <a:endParaRPr lang="en-US" altLang="zh-TW" sz="1600" b="0" smtClean="0">
              <a:latin typeface="Courier New" pitchFamily="49" charset="0"/>
            </a:endParaRPr>
          </a:p>
          <a:p>
            <a:pPr lvl="4">
              <a:lnSpc>
                <a:spcPct val="80000"/>
              </a:lnSpc>
              <a:buFont typeface="Wingdings" pitchFamily="2" charset="2"/>
              <a:buNone/>
            </a:pPr>
            <a:r>
              <a:rPr lang="en-US" altLang="zh-TW" b="0" smtClean="0">
                <a:latin typeface="Courier New" pitchFamily="49" charset="0"/>
              </a:rPr>
              <a:t>[edit protocols ospf]</a:t>
            </a:r>
          </a:p>
          <a:p>
            <a:pPr lvl="4">
              <a:lnSpc>
                <a:spcPct val="80000"/>
              </a:lnSpc>
              <a:buFont typeface="Wingdings" pitchFamily="2" charset="2"/>
              <a:buNone/>
            </a:pPr>
            <a:r>
              <a:rPr lang="en-US" altLang="zh-TW" b="0" smtClean="0">
                <a:latin typeface="Courier New" pitchFamily="49" charset="0"/>
              </a:rPr>
              <a:t>jeff@host# </a:t>
            </a:r>
            <a:r>
              <a:rPr lang="en-US" altLang="zh-TW" smtClean="0">
                <a:latin typeface="Courier New" pitchFamily="49" charset="0"/>
              </a:rPr>
              <a:t>show</a:t>
            </a:r>
          </a:p>
          <a:p>
            <a:pPr lvl="4">
              <a:lnSpc>
                <a:spcPct val="80000"/>
              </a:lnSpc>
              <a:buFont typeface="Wingdings" pitchFamily="2" charset="2"/>
              <a:buNone/>
            </a:pPr>
            <a:r>
              <a:rPr lang="en-US" altLang="zh-TW" b="0" smtClean="0">
                <a:latin typeface="Courier New" pitchFamily="49" charset="0"/>
              </a:rPr>
              <a:t>traceoptions {</a:t>
            </a:r>
          </a:p>
          <a:p>
            <a:pPr lvl="4">
              <a:lnSpc>
                <a:spcPct val="80000"/>
              </a:lnSpc>
              <a:buFont typeface="Wingdings" pitchFamily="2" charset="2"/>
              <a:buNone/>
            </a:pPr>
            <a:r>
              <a:rPr lang="en-US" altLang="zh-TW" b="0" smtClean="0">
                <a:latin typeface="Courier New" pitchFamily="49" charset="0"/>
              </a:rPr>
              <a:t>    file ospf-trace;</a:t>
            </a:r>
          </a:p>
          <a:p>
            <a:pPr lvl="4">
              <a:lnSpc>
                <a:spcPct val="80000"/>
              </a:lnSpc>
              <a:buFont typeface="Wingdings" pitchFamily="2" charset="2"/>
              <a:buNone/>
            </a:pPr>
            <a:r>
              <a:rPr lang="en-US" altLang="zh-TW" b="0" smtClean="0">
                <a:latin typeface="Courier New" pitchFamily="49" charset="0"/>
              </a:rPr>
              <a:t>    flag error detail;</a:t>
            </a:r>
          </a:p>
          <a:p>
            <a:pPr lvl="4">
              <a:lnSpc>
                <a:spcPct val="80000"/>
              </a:lnSpc>
              <a:buFont typeface="Wingdings" pitchFamily="2" charset="2"/>
              <a:buNone/>
            </a:pPr>
            <a:r>
              <a:rPr lang="en-US" altLang="zh-TW" b="0" smtClean="0">
                <a:latin typeface="Courier New" pitchFamily="49" charset="0"/>
              </a:rPr>
              <a:t>    flag hello detail;</a:t>
            </a:r>
          </a:p>
          <a:p>
            <a:pPr lvl="4">
              <a:lnSpc>
                <a:spcPct val="80000"/>
              </a:lnSpc>
              <a:buFont typeface="Wingdings" pitchFamily="2" charset="2"/>
              <a:buNone/>
            </a:pPr>
            <a:r>
              <a:rPr lang="en-US" altLang="zh-TW" b="0" smtClean="0">
                <a:latin typeface="Courier New" pitchFamily="49" charset="0"/>
              </a:rPr>
              <a:t>    flag lsa-update detail;</a:t>
            </a:r>
          </a:p>
          <a:p>
            <a:pPr lvl="4">
              <a:lnSpc>
                <a:spcPct val="80000"/>
              </a:lnSpc>
              <a:buFont typeface="Wingdings" pitchFamily="2" charset="2"/>
              <a:buNone/>
            </a:pPr>
            <a:r>
              <a:rPr lang="en-US" altLang="zh-TW" b="0" smtClean="0">
                <a:latin typeface="Courier New" pitchFamily="49" charset="0"/>
              </a:rPr>
              <a:t>}</a:t>
            </a:r>
          </a:p>
          <a:p>
            <a:pPr>
              <a:lnSpc>
                <a:spcPct val="60000"/>
              </a:lnSpc>
              <a:buFont typeface="Wingdings" pitchFamily="2" charset="2"/>
              <a:buNone/>
            </a:pPr>
            <a:r>
              <a:rPr lang="en-US" altLang="zh-TW" sz="1600" b="0" smtClean="0">
                <a:latin typeface="Courier New" pitchFamily="49" charset="0"/>
              </a:rPr>
              <a:t>  </a:t>
            </a:r>
            <a:endParaRPr lang="en-US" altLang="zh-TW" smtClean="0"/>
          </a:p>
          <a:p>
            <a:pPr lvl="1"/>
            <a:r>
              <a:rPr lang="en-US" altLang="zh-TW" smtClean="0"/>
              <a:t>Monitor the resulting </a:t>
            </a:r>
            <a:r>
              <a:rPr lang="en-US" altLang="zh-TW" smtClean="0">
                <a:latin typeface="Courier New" pitchFamily="49" charset="0"/>
              </a:rPr>
              <a:t>ospf-trace</a:t>
            </a:r>
            <a:r>
              <a:rPr lang="en-US" altLang="zh-TW" smtClean="0"/>
              <a:t> log file using </a:t>
            </a:r>
            <a:r>
              <a:rPr lang="en-US" altLang="zh-TW" smtClean="0">
                <a:latin typeface="Courier New" pitchFamily="49" charset="0"/>
              </a:rPr>
              <a:t>monitor start </a:t>
            </a:r>
            <a:r>
              <a:rPr lang="en-US" altLang="zh-TW" i="1" u="sng" smtClean="0">
                <a:latin typeface="Courier New" pitchFamily="49" charset="0"/>
              </a:rPr>
              <a:t>log-file-name</a:t>
            </a:r>
            <a:r>
              <a:rPr lang="en-US" altLang="zh-TW" smtClean="0"/>
              <a:t> or the </a:t>
            </a:r>
            <a:r>
              <a:rPr lang="en-US" altLang="zh-TW" smtClean="0">
                <a:latin typeface="Courier New" pitchFamily="49" charset="0"/>
              </a:rPr>
              <a:t>show log </a:t>
            </a:r>
            <a:r>
              <a:rPr lang="en-US" altLang="zh-TW" i="1" u="sng" smtClean="0">
                <a:latin typeface="Courier New" pitchFamily="49" charset="0"/>
              </a:rPr>
              <a:t>log-file-name</a:t>
            </a:r>
            <a:r>
              <a:rPr lang="en-US" altLang="zh-TW" smtClean="0"/>
              <a:t> command</a:t>
            </a:r>
            <a:endParaRPr lang="en-US" altLang="zh-TW" sz="1400" b="0" smtClean="0">
              <a:latin typeface="Courier New" pitchFamily="49" charset="0"/>
            </a:endParaRPr>
          </a:p>
          <a:p>
            <a:pPr>
              <a:lnSpc>
                <a:spcPct val="60000"/>
              </a:lnSpc>
              <a:buFont typeface="Wingdings" pitchFamily="2" charset="2"/>
              <a:buNone/>
            </a:pPr>
            <a:endParaRPr lang="en-US" altLang="zh-TW" sz="1600" b="0" smtClean="0">
              <a:latin typeface="Courier New" pitchFamily="49" charset="0"/>
            </a:endParaRPr>
          </a:p>
        </p:txBody>
      </p:sp>
    </p:spTree>
  </p:cSld>
  <p:clrMapOvr>
    <a:masterClrMapping/>
  </p:clrMapOv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Rectangle 2"/>
          <p:cNvSpPr>
            <a:spLocks noGrp="1" noChangeArrowheads="1"/>
          </p:cNvSpPr>
          <p:nvPr>
            <p:ph type="ctrTitle" idx="4294967295"/>
          </p:nvPr>
        </p:nvSpPr>
        <p:spPr>
          <a:xfrm>
            <a:off x="2638425" y="3141663"/>
            <a:ext cx="5803900" cy="1387475"/>
          </a:xfrm>
          <a:solidFill>
            <a:srgbClr val="FFFFFF"/>
          </a:solidFill>
          <a:extLst>
            <a:ext uri="{91240B29-F687-4f45-9708-019B960494DF}">
              <a14:hiddenLine xmlns:a14="http://schemas.microsoft.com/office/drawing/2010/main" xmlns="" w="9525">
                <a:solidFill>
                  <a:srgbClr val="000000"/>
                </a:solidFill>
                <a:miter lim="800000"/>
                <a:headEnd/>
                <a:tailEnd/>
              </a14:hiddenLine>
            </a:ext>
          </a:extLst>
        </p:spPr>
        <p:txBody>
          <a:bodyPr lIns="83740" tIns="41870" rIns="83740" bIns="41870"/>
          <a:lstStyle/>
          <a:p>
            <a:pPr algn="r">
              <a:defRPr/>
            </a:pPr>
            <a:r>
              <a:rPr lang="en-US" altLang="zh-TW" sz="4000" smtClean="0"/>
              <a:t>BGP</a:t>
            </a:r>
          </a:p>
        </p:txBody>
      </p:sp>
    </p:spTree>
  </p:cSld>
  <p:clrMapOvr>
    <a:masterClrMapping/>
  </p:clrMapOv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6" name="Rectangle 2"/>
          <p:cNvSpPr>
            <a:spLocks noGrp="1" noChangeArrowheads="1"/>
          </p:cNvSpPr>
          <p:nvPr>
            <p:ph type="title"/>
          </p:nvPr>
        </p:nvSpPr>
        <p:spPr/>
        <p:txBody>
          <a:bodyPr/>
          <a:lstStyle/>
          <a:p>
            <a:pPr>
              <a:defRPr/>
            </a:pPr>
            <a:r>
              <a:rPr lang="en-US" altLang="zh-TW" smtClean="0"/>
              <a:t>Agenda: BGP</a:t>
            </a:r>
          </a:p>
        </p:txBody>
      </p:sp>
      <p:sp>
        <p:nvSpPr>
          <p:cNvPr id="1004547" name="Rectangle 3"/>
          <p:cNvSpPr>
            <a:spLocks noGrp="1" noChangeArrowheads="1"/>
          </p:cNvSpPr>
          <p:nvPr>
            <p:ph type="body" idx="1"/>
          </p:nvPr>
        </p:nvSpPr>
        <p:spPr>
          <a:xfrm>
            <a:off x="590550" y="1214438"/>
            <a:ext cx="7943850" cy="5022850"/>
          </a:xfrm>
        </p:spPr>
        <p:txBody>
          <a:bodyPr/>
          <a:lstStyle/>
          <a:p>
            <a:r>
              <a:rPr lang="en-US" altLang="zh-TW" sz="2800" smtClean="0"/>
              <a:t>JUNOS software support for BGP</a:t>
            </a:r>
          </a:p>
          <a:p>
            <a:r>
              <a:rPr lang="en-US" altLang="zh-TW" sz="2800" smtClean="0"/>
              <a:t>Basic BGP configuration</a:t>
            </a:r>
          </a:p>
          <a:p>
            <a:r>
              <a:rPr lang="en-US" altLang="zh-TW" sz="2800" smtClean="0"/>
              <a:t>Monitoring BGP operation</a:t>
            </a:r>
          </a:p>
          <a:p>
            <a:endParaRPr lang="en-US" altLang="zh-TW" sz="2800" smtClean="0"/>
          </a:p>
          <a:p>
            <a:endParaRPr lang="en-US" altLang="zh-TW" sz="2800" smtClean="0"/>
          </a:p>
          <a:p>
            <a:endParaRPr lang="zh-TW" altLang="en-US" sz="2800" smtClean="0"/>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Rectangle 2"/>
          <p:cNvSpPr>
            <a:spLocks noGrp="1" noChangeArrowheads="1"/>
          </p:cNvSpPr>
          <p:nvPr>
            <p:ph type="title"/>
          </p:nvPr>
        </p:nvSpPr>
        <p:spPr/>
        <p:txBody>
          <a:bodyPr/>
          <a:lstStyle/>
          <a:p>
            <a:pPr>
              <a:defRPr/>
            </a:pPr>
            <a:r>
              <a:rPr lang="en-US" altLang="zh-TW" smtClean="0"/>
              <a:t>JUNOS Software Support for BGP</a:t>
            </a:r>
          </a:p>
        </p:txBody>
      </p:sp>
      <p:sp>
        <p:nvSpPr>
          <p:cNvPr id="1005571" name="Rectangle 3"/>
          <p:cNvSpPr>
            <a:spLocks noGrp="1" noChangeArrowheads="1"/>
          </p:cNvSpPr>
          <p:nvPr>
            <p:ph type="body" idx="1"/>
          </p:nvPr>
        </p:nvSpPr>
        <p:spPr>
          <a:xfrm>
            <a:off x="304800" y="1241425"/>
            <a:ext cx="8589963" cy="5064125"/>
          </a:xfrm>
        </p:spPr>
        <p:txBody>
          <a:bodyPr/>
          <a:lstStyle/>
          <a:p>
            <a:pPr>
              <a:lnSpc>
                <a:spcPct val="80000"/>
              </a:lnSpc>
              <a:buFont typeface="Wingdings" charset="0"/>
              <a:buChar char="u"/>
              <a:defRPr/>
            </a:pPr>
            <a:r>
              <a:rPr lang="en-US" altLang="zh-TW" sz="1600" smtClean="0"/>
              <a:t>RFCs and drafts supported:</a:t>
            </a:r>
          </a:p>
          <a:p>
            <a:pPr lvl="1">
              <a:lnSpc>
                <a:spcPct val="80000"/>
              </a:lnSpc>
              <a:buFont typeface="Wingdings" charset="0"/>
              <a:buChar char="v"/>
              <a:defRPr/>
            </a:pPr>
            <a:r>
              <a:rPr lang="en-US" altLang="zh-TW" sz="1400" smtClean="0"/>
              <a:t>RFC 1771, A Border Gateway Protocol 4 (BGP-4)</a:t>
            </a:r>
          </a:p>
          <a:p>
            <a:pPr lvl="1">
              <a:lnSpc>
                <a:spcPct val="80000"/>
              </a:lnSpc>
              <a:buFont typeface="Wingdings" charset="0"/>
              <a:buChar char="v"/>
              <a:defRPr/>
            </a:pPr>
            <a:r>
              <a:rPr lang="en-US" altLang="zh-TW" sz="1400" smtClean="0"/>
              <a:t>RFC 1772, Application of the Border Gateway Protocol in the Internet</a:t>
            </a:r>
          </a:p>
          <a:p>
            <a:pPr lvl="1">
              <a:lnSpc>
                <a:spcPct val="80000"/>
              </a:lnSpc>
              <a:buFont typeface="Wingdings" charset="0"/>
              <a:buChar char="v"/>
              <a:defRPr/>
            </a:pPr>
            <a:r>
              <a:rPr lang="en-US" altLang="zh-TW" sz="1400" smtClean="0"/>
              <a:t>RFC 1965, Autonomous System Confederations for BGP</a:t>
            </a:r>
          </a:p>
          <a:p>
            <a:pPr lvl="1">
              <a:lnSpc>
                <a:spcPct val="80000"/>
              </a:lnSpc>
              <a:buFont typeface="Wingdings" charset="0"/>
              <a:buChar char="v"/>
              <a:defRPr/>
            </a:pPr>
            <a:r>
              <a:rPr lang="en-US" altLang="zh-TW" sz="1400" smtClean="0"/>
              <a:t>RFC 1966, BGP Route Reflection: An Alternative to Full-Mesh IBGP</a:t>
            </a:r>
          </a:p>
          <a:p>
            <a:pPr lvl="1">
              <a:lnSpc>
                <a:spcPct val="80000"/>
              </a:lnSpc>
              <a:buFont typeface="Wingdings" charset="0"/>
              <a:buChar char="v"/>
              <a:defRPr/>
            </a:pPr>
            <a:r>
              <a:rPr lang="en-US" altLang="zh-TW" sz="1400" smtClean="0"/>
              <a:t>RFC 1997, BGP Communities Attribute</a:t>
            </a:r>
          </a:p>
          <a:p>
            <a:pPr lvl="1">
              <a:lnSpc>
                <a:spcPct val="80000"/>
              </a:lnSpc>
              <a:buFont typeface="Wingdings" charset="0"/>
              <a:buChar char="v"/>
              <a:defRPr/>
            </a:pPr>
            <a:r>
              <a:rPr lang="en-US" altLang="zh-TW" sz="1400" smtClean="0"/>
              <a:t>RFC 2270, Using a Dedicated AS for Sites Homed to a Single Provider</a:t>
            </a:r>
          </a:p>
          <a:p>
            <a:pPr lvl="1">
              <a:lnSpc>
                <a:spcPct val="80000"/>
              </a:lnSpc>
              <a:buFont typeface="Wingdings" charset="0"/>
              <a:buChar char="v"/>
              <a:defRPr/>
            </a:pPr>
            <a:r>
              <a:rPr lang="en-US" altLang="zh-TW" sz="1400" smtClean="0"/>
              <a:t>RFC 2283, Multiprotocol Extensions for BGP-4</a:t>
            </a:r>
          </a:p>
          <a:p>
            <a:pPr lvl="1">
              <a:lnSpc>
                <a:spcPct val="80000"/>
              </a:lnSpc>
              <a:buFont typeface="Wingdings" charset="0"/>
              <a:buChar char="v"/>
              <a:defRPr/>
            </a:pPr>
            <a:r>
              <a:rPr lang="en-US" altLang="zh-TW" sz="1400" smtClean="0"/>
              <a:t>RFC 2385, Protection of BGP Sessions via the TCP MD5 Signature Option</a:t>
            </a:r>
          </a:p>
          <a:p>
            <a:pPr lvl="1">
              <a:lnSpc>
                <a:spcPct val="80000"/>
              </a:lnSpc>
              <a:buFont typeface="Wingdings" charset="0"/>
              <a:buChar char="v"/>
              <a:defRPr/>
            </a:pPr>
            <a:r>
              <a:rPr lang="en-US" altLang="zh-TW" sz="1400" smtClean="0"/>
              <a:t>RFC 2439, BGP Route Flap Damping</a:t>
            </a:r>
          </a:p>
          <a:p>
            <a:pPr lvl="1">
              <a:lnSpc>
                <a:spcPct val="80000"/>
              </a:lnSpc>
              <a:buFont typeface="Wingdings" charset="0"/>
              <a:buChar char="v"/>
              <a:defRPr/>
            </a:pPr>
            <a:r>
              <a:rPr lang="en-US" altLang="zh-TW" sz="1400" smtClean="0"/>
              <a:t>RFC 2545, Use of BGP-4 Multiprotocol Extensions for IPv6 Inter-Domain Routing</a:t>
            </a:r>
          </a:p>
          <a:p>
            <a:pPr lvl="1">
              <a:lnSpc>
                <a:spcPct val="80000"/>
              </a:lnSpc>
              <a:buFont typeface="Wingdings" charset="0"/>
              <a:buChar char="v"/>
              <a:defRPr/>
            </a:pPr>
            <a:r>
              <a:rPr lang="en-US" altLang="zh-TW" sz="1400" smtClean="0"/>
              <a:t>RFC 2796, BGP Route Reflection</a:t>
            </a:r>
          </a:p>
          <a:p>
            <a:pPr lvl="1">
              <a:lnSpc>
                <a:spcPct val="80000"/>
              </a:lnSpc>
              <a:buFont typeface="Wingdings" charset="0"/>
              <a:buChar char="v"/>
              <a:defRPr/>
            </a:pPr>
            <a:r>
              <a:rPr lang="en-US" altLang="zh-TW" sz="1400" smtClean="0"/>
              <a:t>RFC 2858, Multiprotocol Extensions for BGP-4</a:t>
            </a:r>
          </a:p>
          <a:p>
            <a:pPr lvl="1">
              <a:lnSpc>
                <a:spcPct val="80000"/>
              </a:lnSpc>
              <a:buFont typeface="Wingdings" charset="0"/>
              <a:buChar char="v"/>
              <a:defRPr/>
            </a:pPr>
            <a:r>
              <a:rPr lang="en-US" altLang="zh-TW" sz="1400" smtClean="0"/>
              <a:t>RFC 3065, Autonomous System Confederations for BGP</a:t>
            </a:r>
          </a:p>
          <a:p>
            <a:pPr lvl="1">
              <a:lnSpc>
                <a:spcPct val="80000"/>
              </a:lnSpc>
              <a:buFont typeface="Wingdings" charset="0"/>
              <a:buChar char="v"/>
              <a:defRPr/>
            </a:pPr>
            <a:r>
              <a:rPr lang="en-US" altLang="zh-TW" sz="1400" smtClean="0"/>
              <a:t>RFC 3107, Carrying Label Information in BGP-4</a:t>
            </a:r>
          </a:p>
          <a:p>
            <a:pPr lvl="1">
              <a:lnSpc>
                <a:spcPct val="80000"/>
              </a:lnSpc>
              <a:buFont typeface="Wingdings" charset="0"/>
              <a:buChar char="v"/>
              <a:defRPr/>
            </a:pPr>
            <a:r>
              <a:rPr lang="en-US" altLang="zh-TW" sz="1400" smtClean="0"/>
              <a:t>RFC 4271, A Border Gateway Protocol 4 (BGP-4)</a:t>
            </a:r>
          </a:p>
          <a:p>
            <a:pPr lvl="1">
              <a:lnSpc>
                <a:spcPct val="80000"/>
              </a:lnSpc>
              <a:buFont typeface="Wingdings" charset="0"/>
              <a:buChar char="v"/>
              <a:defRPr/>
            </a:pPr>
            <a:r>
              <a:rPr lang="en-US" altLang="zh-TW" sz="1400" smtClean="0"/>
              <a:t>Internet draft draft-ietf-ppvpn-rfc2547bis-00.txt, BGP/MPLS VPNs (expires January 2002)</a:t>
            </a:r>
          </a:p>
          <a:p>
            <a:pPr lvl="1">
              <a:lnSpc>
                <a:spcPct val="80000"/>
              </a:lnSpc>
              <a:buFont typeface="Wingdings" charset="0"/>
              <a:buChar char="v"/>
              <a:defRPr/>
            </a:pPr>
            <a:r>
              <a:rPr lang="en-US" altLang="zh-TW" sz="1400" smtClean="0"/>
              <a:t>Internet draft draft-kato-bgp-ipv6-link-local-00.txt, BGP4+ Peering Using IPv6 Link-local Address (expires April 2002)</a:t>
            </a:r>
          </a:p>
          <a:p>
            <a:pPr lvl="1">
              <a:lnSpc>
                <a:spcPct val="80000"/>
              </a:lnSpc>
              <a:buFont typeface="Wingdings" charset="0"/>
              <a:buChar char="v"/>
              <a:defRPr/>
            </a:pPr>
            <a:r>
              <a:rPr lang="en-US" altLang="zh-TW" sz="1400" smtClean="0"/>
              <a:t>Internet draft draft-ietf-idr-restart-06.txt, Graceful Restart Mechanism for BGP  (expires July 2003)</a:t>
            </a:r>
          </a:p>
          <a:p>
            <a:pPr lvl="1">
              <a:lnSpc>
                <a:spcPct val="80000"/>
              </a:lnSpc>
              <a:buFont typeface="Wingdings" charset="0"/>
              <a:buChar char="v"/>
              <a:defRPr/>
            </a:pPr>
            <a:r>
              <a:rPr lang="en-US" altLang="zh-TW" sz="1400" smtClean="0"/>
              <a:t>Internet draft draft-ietf-mpls-bgp-mpls-restart-03.txt, Graceful Restart Mechanism for BGP with MPLS (expires August 2004)</a:t>
            </a:r>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594" name="Rectangle 2"/>
          <p:cNvSpPr>
            <a:spLocks noGrp="1" noChangeArrowheads="1"/>
          </p:cNvSpPr>
          <p:nvPr>
            <p:ph type="title"/>
          </p:nvPr>
        </p:nvSpPr>
        <p:spPr/>
        <p:txBody>
          <a:bodyPr/>
          <a:lstStyle/>
          <a:p>
            <a:pPr>
              <a:defRPr/>
            </a:pPr>
            <a:r>
              <a:rPr lang="en-US" altLang="zh-TW" smtClean="0"/>
              <a:t>JUNOS Software BGP Routing Table</a:t>
            </a:r>
          </a:p>
        </p:txBody>
      </p:sp>
      <p:sp>
        <p:nvSpPr>
          <p:cNvPr id="1006595" name="Rectangle 3"/>
          <p:cNvSpPr>
            <a:spLocks noGrp="1" noChangeArrowheads="1"/>
          </p:cNvSpPr>
          <p:nvPr>
            <p:ph type="body" idx="1"/>
          </p:nvPr>
        </p:nvSpPr>
        <p:spPr>
          <a:xfrm>
            <a:off x="304800" y="1241425"/>
            <a:ext cx="8589963" cy="5064125"/>
          </a:xfrm>
        </p:spPr>
        <p:txBody>
          <a:bodyPr/>
          <a:lstStyle/>
          <a:p>
            <a:pPr>
              <a:buFont typeface="Wingdings" charset="0"/>
              <a:buChar char="u"/>
              <a:defRPr/>
            </a:pPr>
            <a:r>
              <a:rPr lang="en-US" altLang="zh-TW" smtClean="0"/>
              <a:t>BGP routes are placed in the JUNOS software main routing table (</a:t>
            </a:r>
            <a:r>
              <a:rPr lang="en-US" altLang="zh-TW" smtClean="0">
                <a:latin typeface="Courier New" charset="0"/>
              </a:rPr>
              <a:t>inet.0</a:t>
            </a:r>
            <a:r>
              <a:rPr lang="en-US" altLang="zh-TW" smtClean="0"/>
              <a:t>)</a:t>
            </a:r>
          </a:p>
          <a:p>
            <a:pPr>
              <a:buFont typeface="Wingdings" charset="0"/>
              <a:buChar char="u"/>
              <a:defRPr/>
            </a:pPr>
            <a:r>
              <a:rPr lang="en-US" altLang="zh-TW" smtClean="0"/>
              <a:t>Routing table stores:</a:t>
            </a:r>
          </a:p>
          <a:p>
            <a:pPr lvl="1">
              <a:buFont typeface="Wingdings" charset="0"/>
              <a:buChar char="v"/>
              <a:defRPr/>
            </a:pPr>
            <a:r>
              <a:rPr lang="en-US" altLang="zh-TW" smtClean="0"/>
              <a:t>Routing information learned from update messages</a:t>
            </a:r>
          </a:p>
          <a:p>
            <a:pPr lvl="1">
              <a:buFont typeface="Wingdings" charset="0"/>
              <a:buChar char="v"/>
              <a:defRPr/>
            </a:pPr>
            <a:r>
              <a:rPr lang="en-US" altLang="zh-TW" smtClean="0"/>
              <a:t>Routing information that passes sanity check (for instance, AS loop detection)</a:t>
            </a:r>
          </a:p>
          <a:p>
            <a:pPr lvl="1">
              <a:buFont typeface="Wingdings" charset="0"/>
              <a:buChar char="v"/>
              <a:defRPr/>
            </a:pPr>
            <a:r>
              <a:rPr lang="en-US" altLang="zh-TW" smtClean="0"/>
              <a:t>Local routing information selected by applying local policies to routes received in update messages</a:t>
            </a:r>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Grp="1" noChangeArrowheads="1"/>
          </p:cNvSpPr>
          <p:nvPr>
            <p:ph type="title"/>
          </p:nvPr>
        </p:nvSpPr>
        <p:spPr/>
        <p:txBody>
          <a:bodyPr/>
          <a:lstStyle/>
          <a:p>
            <a:pPr>
              <a:defRPr/>
            </a:pPr>
            <a:r>
              <a:rPr lang="en-US" altLang="zh-TW" smtClean="0"/>
              <a:t>JUNOS Software BGP Route Selection</a:t>
            </a:r>
          </a:p>
        </p:txBody>
      </p:sp>
      <p:sp>
        <p:nvSpPr>
          <p:cNvPr id="1007619" name="Rectangle 3"/>
          <p:cNvSpPr>
            <a:spLocks noGrp="1" noChangeArrowheads="1"/>
          </p:cNvSpPr>
          <p:nvPr>
            <p:ph type="body" idx="1"/>
          </p:nvPr>
        </p:nvSpPr>
        <p:spPr>
          <a:xfrm>
            <a:off x="304800" y="1241425"/>
            <a:ext cx="8589963" cy="5064125"/>
          </a:xfrm>
        </p:spPr>
        <p:txBody>
          <a:bodyPr/>
          <a:lstStyle/>
          <a:p>
            <a:pPr marL="457200" indent="-457200">
              <a:buSzTx/>
              <a:buFont typeface="Wingdings" pitchFamily="2" charset="2"/>
              <a:buAutoNum type="arabicPeriod"/>
            </a:pPr>
            <a:r>
              <a:rPr lang="en-US" altLang="zh-TW" smtClean="0"/>
              <a:t>Can the BGP next hop be resolved?</a:t>
            </a:r>
          </a:p>
          <a:p>
            <a:pPr marL="457200" indent="-457200">
              <a:buSzTx/>
              <a:buFont typeface="Wingdings" pitchFamily="2" charset="2"/>
              <a:buAutoNum type="arabicPeriod"/>
            </a:pPr>
            <a:r>
              <a:rPr lang="en-US" altLang="zh-TW" smtClean="0"/>
              <a:t>Prefer the highest local preference value</a:t>
            </a:r>
          </a:p>
          <a:p>
            <a:pPr marL="457200" indent="-457200">
              <a:buSzTx/>
              <a:buFont typeface="Wingdings" pitchFamily="2" charset="2"/>
              <a:buAutoNum type="arabicPeriod"/>
            </a:pPr>
            <a:r>
              <a:rPr lang="en-US" altLang="zh-TW" smtClean="0"/>
              <a:t>Prefer the shortest AS-path length</a:t>
            </a:r>
          </a:p>
          <a:p>
            <a:pPr marL="457200" indent="-457200">
              <a:buSzTx/>
              <a:buFont typeface="Wingdings" pitchFamily="2" charset="2"/>
              <a:buAutoNum type="arabicPeriod"/>
            </a:pPr>
            <a:r>
              <a:rPr lang="en-US" altLang="zh-TW" smtClean="0"/>
              <a:t>Prefer the lowest origin value</a:t>
            </a:r>
          </a:p>
          <a:p>
            <a:pPr marL="457200" indent="-457200">
              <a:buSzTx/>
              <a:buFont typeface="Wingdings" pitchFamily="2" charset="2"/>
              <a:buAutoNum type="arabicPeriod"/>
            </a:pPr>
            <a:r>
              <a:rPr lang="en-US" altLang="zh-TW" smtClean="0"/>
              <a:t>Prefer the lowest MED value</a:t>
            </a:r>
          </a:p>
          <a:p>
            <a:pPr marL="457200" indent="-457200">
              <a:buSzTx/>
              <a:buFont typeface="Wingdings" pitchFamily="2" charset="2"/>
              <a:buAutoNum type="arabicPeriod"/>
            </a:pPr>
            <a:r>
              <a:rPr lang="en-US" altLang="zh-TW" smtClean="0"/>
              <a:t>Prefer routes learned using EBGP over routes learned using IBGP</a:t>
            </a:r>
          </a:p>
          <a:p>
            <a:pPr marL="457200" indent="-457200">
              <a:buSzTx/>
              <a:buFont typeface="Wingdings" pitchFamily="2" charset="2"/>
              <a:buAutoNum type="arabicPeriod"/>
            </a:pPr>
            <a:r>
              <a:rPr lang="en-US" altLang="zh-TW" smtClean="0"/>
              <a:t>Prefer routes with the lowest IGP metric</a:t>
            </a:r>
          </a:p>
          <a:p>
            <a:pPr marL="457200" indent="-457200">
              <a:buSzTx/>
              <a:buFont typeface="Wingdings" pitchFamily="2" charset="2"/>
              <a:buAutoNum type="arabicPeriod"/>
            </a:pPr>
            <a:r>
              <a:rPr lang="en-US" altLang="zh-TW" smtClean="0"/>
              <a:t>Prefer paths with the shortest cluster length</a:t>
            </a:r>
          </a:p>
          <a:p>
            <a:pPr marL="457200" indent="-457200">
              <a:buSzTx/>
              <a:buFont typeface="Wingdings" pitchFamily="2" charset="2"/>
              <a:buAutoNum type="arabicPeriod"/>
            </a:pPr>
            <a:r>
              <a:rPr lang="en-US" altLang="zh-TW" smtClean="0"/>
              <a:t>Prefer routes from the peer with the lowest RID</a:t>
            </a:r>
          </a:p>
          <a:p>
            <a:pPr marL="457200" indent="-457200">
              <a:buSzTx/>
              <a:buFont typeface="Wingdings" pitchFamily="2" charset="2"/>
              <a:buAutoNum type="arabicPeriod"/>
            </a:pPr>
            <a:r>
              <a:rPr lang="en-US" altLang="zh-TW" smtClean="0"/>
              <a:t>Prefer routes from the peer with the lowest peer ID</a:t>
            </a:r>
          </a:p>
          <a:p>
            <a:pPr marL="457200" indent="-457200">
              <a:buSzTx/>
              <a:buFont typeface="Wingdings" pitchFamily="2" charset="2"/>
              <a:buAutoNum type="arabicPeriod"/>
            </a:pPr>
            <a:endParaRPr lang="en-US" altLang="zh-TW" smtClean="0"/>
          </a:p>
          <a:p>
            <a:pPr marL="457200" indent="-457200">
              <a:buSzTx/>
              <a:buFont typeface="Wingdings" pitchFamily="2" charset="2"/>
              <a:buAutoNum type="arabicPeriod"/>
            </a:pPr>
            <a:endParaRPr lang="en-US" altLang="zh-TW" smtClean="0"/>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p:txBody>
          <a:bodyPr/>
          <a:lstStyle/>
          <a:p>
            <a:pPr>
              <a:defRPr/>
            </a:pPr>
            <a:r>
              <a:rPr lang="en-US" altLang="zh-TW" smtClean="0"/>
              <a:t>BGP Route Advertisement Rules</a:t>
            </a:r>
          </a:p>
        </p:txBody>
      </p:sp>
      <p:sp>
        <p:nvSpPr>
          <p:cNvPr id="1008643" name="Rectangle 3"/>
          <p:cNvSpPr>
            <a:spLocks noGrp="1" noChangeArrowheads="1"/>
          </p:cNvSpPr>
          <p:nvPr>
            <p:ph type="body" idx="1"/>
          </p:nvPr>
        </p:nvSpPr>
        <p:spPr>
          <a:xfrm>
            <a:off x="304800" y="1241425"/>
            <a:ext cx="8589963" cy="5064125"/>
          </a:xfrm>
        </p:spPr>
        <p:txBody>
          <a:bodyPr/>
          <a:lstStyle/>
          <a:p>
            <a:pPr>
              <a:buFont typeface="Wingdings" charset="0"/>
              <a:buChar char="u"/>
              <a:defRPr/>
            </a:pPr>
            <a:r>
              <a:rPr lang="en-US" altLang="zh-TW" smtClean="0"/>
              <a:t>Advertise only the active BGP routes to peers</a:t>
            </a:r>
          </a:p>
          <a:p>
            <a:pPr lvl="1">
              <a:buFont typeface="Wingdings" charset="0"/>
              <a:buChar char="v"/>
              <a:defRPr/>
            </a:pPr>
            <a:r>
              <a:rPr lang="en-US" altLang="zh-TW" smtClean="0"/>
              <a:t>BGP next-hop attribute must be reachable</a:t>
            </a:r>
          </a:p>
          <a:p>
            <a:pPr>
              <a:buFont typeface="Wingdings" charset="0"/>
              <a:buChar char="u"/>
              <a:defRPr/>
            </a:pPr>
            <a:r>
              <a:rPr lang="en-US" altLang="zh-TW" smtClean="0"/>
              <a:t>Never forward IBGP routes to IBGP peers</a:t>
            </a:r>
          </a:p>
          <a:p>
            <a:pPr lvl="1">
              <a:buFont typeface="Wingdings" charset="0"/>
              <a:buChar char="v"/>
              <a:defRPr/>
            </a:pPr>
            <a:r>
              <a:rPr lang="en-US" altLang="zh-TW" smtClean="0"/>
              <a:t>Prevents loops</a:t>
            </a:r>
          </a:p>
          <a:p>
            <a:pPr>
              <a:buFont typeface="Wingdings" charset="0"/>
              <a:buChar char="u"/>
              <a:defRPr/>
            </a:pPr>
            <a:r>
              <a:rPr lang="en-US" altLang="zh-TW" smtClean="0"/>
              <a:t>Withdraw routes if active BGP routes become unreachable</a:t>
            </a:r>
          </a:p>
          <a:p>
            <a:pPr>
              <a:buFont typeface="Wingdings" charset="0"/>
              <a:buChar char="u"/>
              <a:defRPr/>
            </a:pPr>
            <a:r>
              <a:rPr lang="en-US" altLang="zh-TW" smtClean="0"/>
              <a:t>Default BGP Advertisement Rules</a:t>
            </a:r>
          </a:p>
          <a:p>
            <a:pPr lvl="1">
              <a:buFont typeface="Wingdings" charset="0"/>
              <a:buChar char="v"/>
              <a:defRPr/>
            </a:pPr>
            <a:r>
              <a:rPr lang="en-US" altLang="zh-TW" smtClean="0"/>
              <a:t>IBGP advertises route learned from EBGP</a:t>
            </a:r>
          </a:p>
          <a:p>
            <a:pPr lvl="1">
              <a:buFont typeface="Wingdings" charset="0"/>
              <a:buChar char="v"/>
              <a:defRPr/>
            </a:pPr>
            <a:r>
              <a:rPr lang="en-US" altLang="zh-TW" smtClean="0"/>
              <a:t>EBGP advertises any  route learned from IBGP or EBGP</a:t>
            </a:r>
          </a:p>
          <a:p>
            <a:pPr lvl="1">
              <a:buFont typeface="Wingdings" charset="0"/>
              <a:buChar char="v"/>
              <a:defRPr/>
            </a:pPr>
            <a:r>
              <a:rPr lang="en-US" altLang="zh-TW" smtClean="0"/>
              <a:t>IBGP does not advertise any routes learned via IBGP</a:t>
            </a:r>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66" name="Rectangle 2"/>
          <p:cNvSpPr>
            <a:spLocks noGrp="1" noChangeArrowheads="1"/>
          </p:cNvSpPr>
          <p:nvPr>
            <p:ph type="title"/>
          </p:nvPr>
        </p:nvSpPr>
        <p:spPr/>
        <p:txBody>
          <a:bodyPr/>
          <a:lstStyle/>
          <a:p>
            <a:pPr>
              <a:defRPr/>
            </a:pPr>
            <a:r>
              <a:rPr lang="en-US" altLang="zh-TW" smtClean="0"/>
              <a:t>A Basic BGP Configuration</a:t>
            </a:r>
          </a:p>
        </p:txBody>
      </p:sp>
      <p:sp>
        <p:nvSpPr>
          <p:cNvPr id="1009667" name="Rectangle 3"/>
          <p:cNvSpPr>
            <a:spLocks noGrp="1" noChangeArrowheads="1"/>
          </p:cNvSpPr>
          <p:nvPr>
            <p:ph type="body" idx="1"/>
          </p:nvPr>
        </p:nvSpPr>
        <p:spPr>
          <a:xfrm>
            <a:off x="304800" y="1241425"/>
            <a:ext cx="8588375" cy="5064125"/>
          </a:xfrm>
        </p:spPr>
        <p:txBody>
          <a:bodyPr/>
          <a:lstStyle/>
          <a:p>
            <a:pPr>
              <a:lnSpc>
                <a:spcPct val="90000"/>
              </a:lnSpc>
              <a:buFont typeface="Wingdings" pitchFamily="2" charset="2"/>
              <a:buNone/>
            </a:pPr>
            <a:endParaRPr lang="en-US" altLang="zh-TW" sz="1400" b="0" smtClean="0">
              <a:latin typeface="Courier New" pitchFamily="49" charset="0"/>
            </a:endParaRPr>
          </a:p>
          <a:p>
            <a:pPr lvl="3">
              <a:lnSpc>
                <a:spcPct val="70000"/>
              </a:lnSpc>
              <a:buFont typeface="Wingdings" pitchFamily="2" charset="2"/>
              <a:buNone/>
            </a:pPr>
            <a:r>
              <a:rPr lang="en-US" altLang="zh-TW" b="0" smtClean="0">
                <a:latin typeface="Courier New" pitchFamily="49" charset="0"/>
              </a:rPr>
              <a:t>[edit]</a:t>
            </a:r>
          </a:p>
          <a:p>
            <a:pPr lvl="3">
              <a:lnSpc>
                <a:spcPct val="70000"/>
              </a:lnSpc>
              <a:buFont typeface="Wingdings" pitchFamily="2" charset="2"/>
              <a:buNone/>
            </a:pPr>
            <a:r>
              <a:rPr lang="en-US" altLang="zh-TW" b="0" smtClean="0">
                <a:latin typeface="Courier New" pitchFamily="49" charset="0"/>
              </a:rPr>
              <a:t>jeff@host# </a:t>
            </a:r>
            <a:r>
              <a:rPr lang="en-US" altLang="zh-TW" smtClean="0">
                <a:latin typeface="Courier New" pitchFamily="49" charset="0"/>
              </a:rPr>
              <a:t>show </a:t>
            </a:r>
          </a:p>
          <a:p>
            <a:pPr lvl="3">
              <a:lnSpc>
                <a:spcPct val="70000"/>
              </a:lnSpc>
              <a:buFont typeface="Wingdings" pitchFamily="2" charset="2"/>
              <a:buNone/>
            </a:pPr>
            <a:r>
              <a:rPr lang="en-US" altLang="zh-TW" b="0" smtClean="0">
                <a:latin typeface="Courier New" pitchFamily="49" charset="0"/>
              </a:rPr>
              <a:t>protocols {</a:t>
            </a:r>
          </a:p>
          <a:p>
            <a:pPr lvl="3">
              <a:lnSpc>
                <a:spcPct val="70000"/>
              </a:lnSpc>
              <a:buFont typeface="Wingdings" pitchFamily="2" charset="2"/>
              <a:buNone/>
            </a:pPr>
            <a:r>
              <a:rPr lang="en-US" altLang="zh-TW" b="0" smtClean="0">
                <a:latin typeface="Courier New" pitchFamily="49" charset="0"/>
              </a:rPr>
              <a:t>    bgp {</a:t>
            </a:r>
          </a:p>
          <a:p>
            <a:pPr lvl="3">
              <a:lnSpc>
                <a:spcPct val="70000"/>
              </a:lnSpc>
              <a:buFont typeface="Wingdings" pitchFamily="2" charset="2"/>
              <a:buNone/>
            </a:pPr>
            <a:r>
              <a:rPr lang="en-US" altLang="zh-TW" b="0" smtClean="0">
                <a:latin typeface="Courier New" pitchFamily="49" charset="0"/>
              </a:rPr>
              <a:t>        group external-peer1 {</a:t>
            </a:r>
          </a:p>
          <a:p>
            <a:pPr lvl="3">
              <a:lnSpc>
                <a:spcPct val="70000"/>
              </a:lnSpc>
              <a:buFont typeface="Wingdings" pitchFamily="2" charset="2"/>
              <a:buNone/>
            </a:pPr>
            <a:r>
              <a:rPr lang="en-US" altLang="zh-TW" b="0" smtClean="0">
                <a:latin typeface="Courier New" pitchFamily="49" charset="0"/>
              </a:rPr>
              <a:t>            type external;</a:t>
            </a:r>
          </a:p>
          <a:p>
            <a:pPr lvl="3">
              <a:lnSpc>
                <a:spcPct val="70000"/>
              </a:lnSpc>
              <a:buFont typeface="Wingdings" pitchFamily="2" charset="2"/>
              <a:buNone/>
            </a:pPr>
            <a:r>
              <a:rPr lang="en-US" altLang="zh-TW" b="0" smtClean="0">
                <a:latin typeface="Courier New" pitchFamily="49" charset="0"/>
              </a:rPr>
              <a:t>            peer-as 1;</a:t>
            </a:r>
          </a:p>
          <a:p>
            <a:pPr lvl="3">
              <a:lnSpc>
                <a:spcPct val="70000"/>
              </a:lnSpc>
              <a:buFont typeface="Wingdings" pitchFamily="2" charset="2"/>
              <a:buNone/>
            </a:pPr>
            <a:r>
              <a:rPr lang="en-US" altLang="zh-TW" b="0" smtClean="0">
                <a:latin typeface="Courier New" pitchFamily="49" charset="0"/>
              </a:rPr>
              <a:t>            neighbor 10.0.3.6;</a:t>
            </a:r>
          </a:p>
          <a:p>
            <a:pPr lvl="3">
              <a:lnSpc>
                <a:spcPct val="70000"/>
              </a:lnSpc>
              <a:buFont typeface="Wingdings" pitchFamily="2" charset="2"/>
              <a:buNone/>
            </a:pPr>
            <a:r>
              <a:rPr lang="en-US" altLang="zh-TW" b="0" smtClean="0">
                <a:latin typeface="Courier New" pitchFamily="49" charset="0"/>
              </a:rPr>
              <a:t>        }</a:t>
            </a:r>
          </a:p>
          <a:p>
            <a:pPr lvl="3">
              <a:lnSpc>
                <a:spcPct val="70000"/>
              </a:lnSpc>
              <a:buFont typeface="Wingdings" pitchFamily="2" charset="2"/>
              <a:buNone/>
            </a:pPr>
            <a:r>
              <a:rPr lang="en-US" altLang="zh-TW" b="0" smtClean="0">
                <a:latin typeface="Courier New" pitchFamily="49" charset="0"/>
              </a:rPr>
              <a:t>        group internal-peers {</a:t>
            </a:r>
          </a:p>
          <a:p>
            <a:pPr lvl="3">
              <a:lnSpc>
                <a:spcPct val="70000"/>
              </a:lnSpc>
              <a:buFont typeface="Wingdings" pitchFamily="2" charset="2"/>
              <a:buNone/>
            </a:pPr>
            <a:r>
              <a:rPr lang="en-US" altLang="zh-TW" b="0" smtClean="0">
                <a:latin typeface="Courier New" pitchFamily="49" charset="0"/>
              </a:rPr>
              <a:t>            type internal;</a:t>
            </a:r>
          </a:p>
          <a:p>
            <a:pPr lvl="3">
              <a:lnSpc>
                <a:spcPct val="70000"/>
              </a:lnSpc>
              <a:buFont typeface="Wingdings" pitchFamily="2" charset="2"/>
              <a:buNone/>
            </a:pPr>
            <a:r>
              <a:rPr lang="en-US" altLang="zh-TW" b="0" smtClean="0">
                <a:latin typeface="Courier New" pitchFamily="49" charset="0"/>
              </a:rPr>
              <a:t>            local-address 192.168.24.1;</a:t>
            </a:r>
          </a:p>
          <a:p>
            <a:pPr lvl="3">
              <a:lnSpc>
                <a:spcPct val="70000"/>
              </a:lnSpc>
              <a:buFont typeface="Wingdings" pitchFamily="2" charset="2"/>
              <a:buNone/>
            </a:pPr>
            <a:r>
              <a:rPr lang="en-US" altLang="zh-TW" b="0" smtClean="0">
                <a:latin typeface="Courier New" pitchFamily="49" charset="0"/>
              </a:rPr>
              <a:t>            neighbor 192.168.6.1;</a:t>
            </a:r>
          </a:p>
          <a:p>
            <a:pPr lvl="3">
              <a:lnSpc>
                <a:spcPct val="70000"/>
              </a:lnSpc>
              <a:buFont typeface="Wingdings" pitchFamily="2" charset="2"/>
              <a:buNone/>
            </a:pPr>
            <a:r>
              <a:rPr lang="en-US" altLang="zh-TW" b="0" smtClean="0">
                <a:latin typeface="Courier New" pitchFamily="49" charset="0"/>
              </a:rPr>
              <a:t>            neighbor 192.168.16.1;</a:t>
            </a:r>
          </a:p>
          <a:p>
            <a:pPr lvl="3">
              <a:lnSpc>
                <a:spcPct val="70000"/>
              </a:lnSpc>
              <a:buFont typeface="Wingdings" pitchFamily="2" charset="2"/>
              <a:buNone/>
            </a:pPr>
            <a:r>
              <a:rPr lang="en-US" altLang="zh-TW" b="0" smtClean="0">
                <a:latin typeface="Courier New" pitchFamily="49" charset="0"/>
              </a:rPr>
              <a:t>        }</a:t>
            </a:r>
          </a:p>
          <a:p>
            <a:pPr lvl="3">
              <a:lnSpc>
                <a:spcPct val="70000"/>
              </a:lnSpc>
              <a:buFont typeface="Wingdings" pitchFamily="2" charset="2"/>
              <a:buNone/>
            </a:pPr>
            <a:r>
              <a:rPr lang="en-US" altLang="zh-TW" b="0" smtClean="0">
                <a:latin typeface="Courier New" pitchFamily="49" charset="0"/>
              </a:rPr>
              <a:t>    }</a:t>
            </a:r>
          </a:p>
          <a:p>
            <a:pPr lvl="3">
              <a:lnSpc>
                <a:spcPct val="70000"/>
              </a:lnSpc>
              <a:buFont typeface="Wingdings" pitchFamily="2" charset="2"/>
              <a:buNone/>
            </a:pPr>
            <a:r>
              <a:rPr lang="en-US" altLang="zh-TW" b="0" smtClean="0">
                <a:latin typeface="Courier New" pitchFamily="49" charset="0"/>
              </a:rPr>
              <a:t>}</a:t>
            </a:r>
          </a:p>
          <a:p>
            <a:pPr lvl="3">
              <a:lnSpc>
                <a:spcPct val="70000"/>
              </a:lnSpc>
              <a:buFont typeface="Wingdings" pitchFamily="2" charset="2"/>
              <a:buNone/>
            </a:pPr>
            <a:r>
              <a:rPr lang="en-US" altLang="zh-TW" b="0" smtClean="0">
                <a:latin typeface="Courier New" pitchFamily="49" charset="0"/>
              </a:rPr>
              <a:t>routing-options {</a:t>
            </a:r>
          </a:p>
          <a:p>
            <a:pPr lvl="3">
              <a:lnSpc>
                <a:spcPct val="70000"/>
              </a:lnSpc>
              <a:buFont typeface="Wingdings" pitchFamily="2" charset="2"/>
              <a:buNone/>
            </a:pPr>
            <a:r>
              <a:rPr lang="en-US" altLang="zh-TW" b="0" smtClean="0">
                <a:latin typeface="Courier New" pitchFamily="49" charset="0"/>
              </a:rPr>
              <a:t>    autonomous-system 64;</a:t>
            </a:r>
          </a:p>
          <a:p>
            <a:pPr lvl="3">
              <a:lnSpc>
                <a:spcPct val="70000"/>
              </a:lnSpc>
              <a:buFont typeface="Wingdings" pitchFamily="2" charset="2"/>
              <a:buNone/>
            </a:pPr>
            <a:r>
              <a:rPr lang="en-US" altLang="zh-TW" b="0" smtClean="0">
                <a:latin typeface="Courier New" pitchFamily="49" charset="0"/>
              </a:rPr>
              <a:t>}</a:t>
            </a:r>
          </a:p>
          <a:p>
            <a:pPr>
              <a:lnSpc>
                <a:spcPct val="60000"/>
              </a:lnSpc>
              <a:buFont typeface="Wingdings" pitchFamily="2" charset="2"/>
              <a:buNone/>
            </a:pPr>
            <a:endParaRPr lang="en-US" altLang="zh-TW" sz="1600" b="0" smtClean="0">
              <a:latin typeface="Courier New" pitchFamily="49"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pPr>
              <a:defRPr/>
            </a:pPr>
            <a:r>
              <a:rPr lang="en-US" altLang="zh-TW" smtClean="0"/>
              <a:t>Agenda: JUNOS Software CLI Overview</a:t>
            </a:r>
          </a:p>
        </p:txBody>
      </p:sp>
      <p:sp>
        <p:nvSpPr>
          <p:cNvPr id="329731" name="Rectangle 3"/>
          <p:cNvSpPr>
            <a:spLocks noGrp="1" noChangeArrowheads="1"/>
          </p:cNvSpPr>
          <p:nvPr>
            <p:ph type="body" idx="1"/>
          </p:nvPr>
        </p:nvSpPr>
        <p:spPr>
          <a:xfrm>
            <a:off x="590550" y="1214438"/>
            <a:ext cx="7943850" cy="5022850"/>
          </a:xfrm>
        </p:spPr>
        <p:txBody>
          <a:bodyPr/>
          <a:lstStyle/>
          <a:p>
            <a:r>
              <a:rPr lang="en-US" altLang="zh-TW" sz="2800" smtClean="0"/>
              <a:t>JUNOS software</a:t>
            </a:r>
          </a:p>
          <a:p>
            <a:r>
              <a:rPr lang="en-US" altLang="zh-TW" sz="2800" smtClean="0"/>
              <a:t>Power up and power down</a:t>
            </a:r>
          </a:p>
          <a:p>
            <a:r>
              <a:rPr lang="en-US" altLang="zh-TW" sz="2800" smtClean="0"/>
              <a:t>Gaining access</a:t>
            </a:r>
          </a:p>
          <a:p>
            <a:r>
              <a:rPr lang="en-US" altLang="zh-TW" sz="2800" smtClean="0"/>
              <a:t>Operational modes and features</a:t>
            </a:r>
          </a:p>
          <a:p>
            <a:r>
              <a:rPr lang="en-US" altLang="zh-TW" sz="2800" smtClean="0"/>
              <a:t>Configuration mode</a:t>
            </a:r>
          </a:p>
          <a:p>
            <a:r>
              <a:rPr lang="en-US" altLang="zh-TW" sz="2800" smtClean="0"/>
              <a:t>Maintenance operation</a:t>
            </a:r>
          </a:p>
          <a:p>
            <a:endParaRPr lang="en-US" altLang="zh-TW" sz="2800" smtClean="0"/>
          </a:p>
          <a:p>
            <a:endParaRPr lang="en-US" altLang="zh-TW" sz="2800" smtClean="0"/>
          </a:p>
          <a:p>
            <a:endParaRPr lang="zh-TW" altLang="en-US" sz="2800" smtClean="0"/>
          </a:p>
        </p:txBody>
      </p:sp>
    </p:spTree>
  </p:cSld>
  <p:clrMapOvr>
    <a:masterClrMapping/>
  </p:clrMapOvr>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0" name="Rectangle 2"/>
          <p:cNvSpPr>
            <a:spLocks noGrp="1" noChangeArrowheads="1"/>
          </p:cNvSpPr>
          <p:nvPr>
            <p:ph type="title"/>
          </p:nvPr>
        </p:nvSpPr>
        <p:spPr/>
        <p:txBody>
          <a:bodyPr/>
          <a:lstStyle/>
          <a:p>
            <a:pPr>
              <a:defRPr/>
            </a:pPr>
            <a:r>
              <a:rPr lang="en-US" altLang="zh-TW" smtClean="0"/>
              <a:t>Monitoring BGP Operation</a:t>
            </a:r>
          </a:p>
        </p:txBody>
      </p:sp>
      <p:sp>
        <p:nvSpPr>
          <p:cNvPr id="1010691" name="Rectangle 3"/>
          <p:cNvSpPr>
            <a:spLocks noGrp="1" noChangeArrowheads="1"/>
          </p:cNvSpPr>
          <p:nvPr>
            <p:ph type="body" idx="1"/>
          </p:nvPr>
        </p:nvSpPr>
        <p:spPr>
          <a:xfrm>
            <a:off x="304800" y="1241425"/>
            <a:ext cx="8588375" cy="5064125"/>
          </a:xfrm>
        </p:spPr>
        <p:txBody>
          <a:bodyPr/>
          <a:lstStyle/>
          <a:p>
            <a:r>
              <a:rPr lang="en-US" altLang="zh-TW" smtClean="0"/>
              <a:t>Several commands display a wide variety of BGP information, either from the protocol itself or from BGP routes</a:t>
            </a:r>
          </a:p>
          <a:p>
            <a:pPr lvl="1">
              <a:lnSpc>
                <a:spcPct val="60000"/>
              </a:lnSpc>
              <a:buFont typeface="Wingdings" pitchFamily="2" charset="2"/>
              <a:buNone/>
            </a:pPr>
            <a:endParaRPr lang="en-US" altLang="zh-TW" sz="1600" b="0" smtClean="0">
              <a:latin typeface="Courier New" pitchFamily="49" charset="0"/>
            </a:endParaRPr>
          </a:p>
          <a:p>
            <a:pPr>
              <a:lnSpc>
                <a:spcPct val="60000"/>
              </a:lnSpc>
              <a:buFont typeface="Wingdings" pitchFamily="2" charset="2"/>
              <a:buNone/>
            </a:pPr>
            <a:r>
              <a:rPr lang="en-US" altLang="zh-TW" sz="1600" b="0" smtClean="0">
                <a:latin typeface="Courier New" pitchFamily="49" charset="0"/>
              </a:rPr>
              <a:t>jeff@host&gt; </a:t>
            </a:r>
            <a:r>
              <a:rPr lang="en-US" altLang="zh-TW" sz="1600" smtClean="0">
                <a:latin typeface="Courier New" pitchFamily="49" charset="0"/>
              </a:rPr>
              <a:t>show bgp ?</a:t>
            </a:r>
          </a:p>
          <a:p>
            <a:pPr>
              <a:lnSpc>
                <a:spcPct val="60000"/>
              </a:lnSpc>
              <a:buFont typeface="Wingdings" pitchFamily="2" charset="2"/>
              <a:buNone/>
            </a:pPr>
            <a:r>
              <a:rPr lang="en-US" altLang="zh-TW" sz="1600" b="0" smtClean="0">
                <a:latin typeface="Courier New" pitchFamily="49" charset="0"/>
              </a:rPr>
              <a:t>Possible completions:</a:t>
            </a:r>
          </a:p>
          <a:p>
            <a:pPr>
              <a:lnSpc>
                <a:spcPct val="60000"/>
              </a:lnSpc>
              <a:buFont typeface="Wingdings" pitchFamily="2" charset="2"/>
              <a:buNone/>
            </a:pPr>
            <a:r>
              <a:rPr lang="en-US" altLang="zh-TW" sz="1600" b="0" smtClean="0">
                <a:latin typeface="Courier New" pitchFamily="49" charset="0"/>
              </a:rPr>
              <a:t>  group                Show the BGP group database</a:t>
            </a:r>
          </a:p>
          <a:p>
            <a:pPr>
              <a:lnSpc>
                <a:spcPct val="60000"/>
              </a:lnSpc>
              <a:buFont typeface="Wingdings" pitchFamily="2" charset="2"/>
              <a:buNone/>
            </a:pPr>
            <a:r>
              <a:rPr lang="en-US" altLang="zh-TW" sz="1600" b="0" smtClean="0">
                <a:latin typeface="Courier New" pitchFamily="49" charset="0"/>
              </a:rPr>
              <a:t>  neighbor             Show the BGP neighbor database</a:t>
            </a:r>
          </a:p>
          <a:p>
            <a:pPr>
              <a:lnSpc>
                <a:spcPct val="60000"/>
              </a:lnSpc>
              <a:buFont typeface="Wingdings" pitchFamily="2" charset="2"/>
              <a:buNone/>
            </a:pPr>
            <a:r>
              <a:rPr lang="en-US" altLang="zh-TW" sz="1600" b="0" smtClean="0">
                <a:latin typeface="Courier New" pitchFamily="49" charset="0"/>
              </a:rPr>
              <a:t>  replication          BGP NSR replication state between master and backup</a:t>
            </a:r>
          </a:p>
          <a:p>
            <a:pPr>
              <a:lnSpc>
                <a:spcPct val="60000"/>
              </a:lnSpc>
              <a:buFont typeface="Wingdings" pitchFamily="2" charset="2"/>
              <a:buNone/>
            </a:pPr>
            <a:r>
              <a:rPr lang="en-US" altLang="zh-TW" sz="1600" b="0" smtClean="0">
                <a:latin typeface="Courier New" pitchFamily="49" charset="0"/>
              </a:rPr>
              <a:t>  summary              Show overview of BGP information</a:t>
            </a:r>
          </a:p>
          <a:p>
            <a:pPr>
              <a:lnSpc>
                <a:spcPct val="60000"/>
              </a:lnSpc>
              <a:buFont typeface="Wingdings" pitchFamily="2" charset="2"/>
              <a:buNone/>
            </a:pPr>
            <a:endParaRPr lang="en-US" altLang="zh-TW" sz="1600" b="0" smtClean="0">
              <a:latin typeface="Courier New" pitchFamily="49" charset="0"/>
            </a:endParaRPr>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2"/>
          <p:cNvSpPr>
            <a:spLocks noGrp="1" noChangeArrowheads="1"/>
          </p:cNvSpPr>
          <p:nvPr>
            <p:ph type="title"/>
          </p:nvPr>
        </p:nvSpPr>
        <p:spPr/>
        <p:txBody>
          <a:bodyPr/>
          <a:lstStyle/>
          <a:p>
            <a:pPr>
              <a:defRPr/>
            </a:pPr>
            <a:r>
              <a:rPr lang="en-US" altLang="zh-TW" smtClean="0"/>
              <a:t>Displaying BGP Group Information</a:t>
            </a:r>
          </a:p>
        </p:txBody>
      </p:sp>
      <p:sp>
        <p:nvSpPr>
          <p:cNvPr id="1011715" name="Rectangle 3"/>
          <p:cNvSpPr>
            <a:spLocks noGrp="1" noChangeArrowheads="1"/>
          </p:cNvSpPr>
          <p:nvPr>
            <p:ph type="body" idx="1"/>
          </p:nvPr>
        </p:nvSpPr>
        <p:spPr>
          <a:xfrm>
            <a:off x="304800" y="1241425"/>
            <a:ext cx="8588375" cy="5064125"/>
          </a:xfrm>
        </p:spPr>
        <p:txBody>
          <a:bodyPr/>
          <a:lstStyle/>
          <a:p>
            <a:r>
              <a:rPr lang="en-US" altLang="zh-TW" sz="2000" smtClean="0"/>
              <a:t>View information about a BGP group</a:t>
            </a:r>
          </a:p>
          <a:p>
            <a:pPr lvl="1">
              <a:lnSpc>
                <a:spcPct val="60000"/>
              </a:lnSpc>
              <a:buFont typeface="Wingdings" pitchFamily="2" charset="2"/>
              <a:buNone/>
            </a:pPr>
            <a:endParaRPr lang="en-US" altLang="zh-TW" sz="1400" b="0" smtClean="0">
              <a:latin typeface="Courier New" pitchFamily="49" charset="0"/>
            </a:endParaRPr>
          </a:p>
          <a:p>
            <a:pPr>
              <a:lnSpc>
                <a:spcPct val="60000"/>
              </a:lnSpc>
              <a:buFont typeface="Wingdings" pitchFamily="2" charset="2"/>
              <a:buNone/>
            </a:pPr>
            <a:r>
              <a:rPr lang="en-US" altLang="zh-TW" sz="1400" b="0" smtClean="0">
                <a:latin typeface="Courier New" pitchFamily="49" charset="0"/>
              </a:rPr>
              <a:t>jeff@host&gt; </a:t>
            </a:r>
            <a:r>
              <a:rPr lang="en-US" altLang="zh-TW" sz="1400" smtClean="0">
                <a:latin typeface="Courier New" pitchFamily="49" charset="0"/>
              </a:rPr>
              <a:t>show bgp group</a:t>
            </a:r>
          </a:p>
          <a:p>
            <a:pPr>
              <a:lnSpc>
                <a:spcPct val="60000"/>
              </a:lnSpc>
              <a:buFont typeface="Wingdings" pitchFamily="2" charset="2"/>
              <a:buNone/>
            </a:pPr>
            <a:r>
              <a:rPr lang="en-US" altLang="zh-TW" sz="1400" b="0" smtClean="0">
                <a:latin typeface="Courier New" pitchFamily="49" charset="0"/>
              </a:rPr>
              <a:t>Group Type: Internal    AS: 65001                  Local AS: 65001</a:t>
            </a:r>
          </a:p>
          <a:p>
            <a:pPr>
              <a:lnSpc>
                <a:spcPct val="60000"/>
              </a:lnSpc>
              <a:buFont typeface="Wingdings" pitchFamily="2" charset="2"/>
              <a:buNone/>
            </a:pPr>
            <a:r>
              <a:rPr lang="en-US" altLang="zh-TW" sz="1400" b="0" smtClean="0">
                <a:latin typeface="Courier New" pitchFamily="49" charset="0"/>
              </a:rPr>
              <a:t>  Name: internal        Index: 0                   Flags: &lt;Export Eval&gt;</a:t>
            </a:r>
          </a:p>
          <a:p>
            <a:pPr>
              <a:lnSpc>
                <a:spcPct val="60000"/>
              </a:lnSpc>
              <a:buFont typeface="Wingdings" pitchFamily="2" charset="2"/>
              <a:buNone/>
            </a:pPr>
            <a:r>
              <a:rPr lang="en-US" altLang="zh-TW" sz="1400" b="0" smtClean="0">
                <a:latin typeface="Courier New" pitchFamily="49" charset="0"/>
              </a:rPr>
              <a:t>  Export: [ ibgp ] </a:t>
            </a:r>
          </a:p>
          <a:p>
            <a:pPr>
              <a:lnSpc>
                <a:spcPct val="60000"/>
              </a:lnSpc>
              <a:buFont typeface="Wingdings" pitchFamily="2" charset="2"/>
              <a:buNone/>
            </a:pPr>
            <a:r>
              <a:rPr lang="en-US" altLang="zh-TW" sz="1400" b="0" smtClean="0">
                <a:latin typeface="Courier New" pitchFamily="49" charset="0"/>
              </a:rPr>
              <a:t>  Options: &lt;Cluster NoClientReflect Confed&gt;</a:t>
            </a:r>
          </a:p>
          <a:p>
            <a:pPr>
              <a:lnSpc>
                <a:spcPct val="60000"/>
              </a:lnSpc>
              <a:buFont typeface="Wingdings" pitchFamily="2" charset="2"/>
              <a:buNone/>
            </a:pPr>
            <a:r>
              <a:rPr lang="en-US" altLang="zh-TW" sz="1400" b="0" smtClean="0">
                <a:latin typeface="Courier New" pitchFamily="49" charset="0"/>
              </a:rPr>
              <a:t>  Holdtime: 0</a:t>
            </a:r>
          </a:p>
          <a:p>
            <a:pPr>
              <a:lnSpc>
                <a:spcPct val="60000"/>
              </a:lnSpc>
              <a:buFont typeface="Wingdings" pitchFamily="2" charset="2"/>
              <a:buNone/>
            </a:pPr>
            <a:r>
              <a:rPr lang="en-US" altLang="zh-TW" sz="1400" b="0" smtClean="0">
                <a:latin typeface="Courier New" pitchFamily="49" charset="0"/>
              </a:rPr>
              <a:t>  Total peers: 2        Established: 0</a:t>
            </a:r>
          </a:p>
          <a:p>
            <a:pPr>
              <a:lnSpc>
                <a:spcPct val="60000"/>
              </a:lnSpc>
              <a:buFont typeface="Wingdings" pitchFamily="2" charset="2"/>
              <a:buNone/>
            </a:pPr>
            <a:r>
              <a:rPr lang="en-US" altLang="zh-TW" sz="1400" b="0" smtClean="0">
                <a:latin typeface="Courier New" pitchFamily="49" charset="0"/>
              </a:rPr>
              <a:t>  10.0.9.6+179</a:t>
            </a:r>
          </a:p>
          <a:p>
            <a:pPr>
              <a:lnSpc>
                <a:spcPct val="60000"/>
              </a:lnSpc>
              <a:buFont typeface="Wingdings" pitchFamily="2" charset="2"/>
              <a:buNone/>
            </a:pPr>
            <a:r>
              <a:rPr lang="en-US" altLang="zh-TW" sz="1400" b="0" smtClean="0">
                <a:latin typeface="Courier New" pitchFamily="49" charset="0"/>
              </a:rPr>
              <a:t>  10.0.9.7+179</a:t>
            </a:r>
          </a:p>
          <a:p>
            <a:pPr>
              <a:lnSpc>
                <a:spcPct val="60000"/>
              </a:lnSpc>
              <a:buFont typeface="Wingdings" pitchFamily="2" charset="2"/>
              <a:buNone/>
            </a:pPr>
            <a:endParaRPr lang="en-US" altLang="zh-TW" sz="1400" b="0" smtClean="0">
              <a:latin typeface="Courier New" pitchFamily="49" charset="0"/>
            </a:endParaRPr>
          </a:p>
          <a:p>
            <a:pPr>
              <a:lnSpc>
                <a:spcPct val="60000"/>
              </a:lnSpc>
              <a:buFont typeface="Wingdings" pitchFamily="2" charset="2"/>
              <a:buNone/>
            </a:pPr>
            <a:r>
              <a:rPr lang="en-US" altLang="zh-TW" sz="1400" b="0" smtClean="0">
                <a:latin typeface="Courier New" pitchFamily="49" charset="0"/>
              </a:rPr>
              <a:t>Group Type: External                               Local AS: 65001</a:t>
            </a:r>
          </a:p>
          <a:p>
            <a:pPr>
              <a:lnSpc>
                <a:spcPct val="60000"/>
              </a:lnSpc>
              <a:buFont typeface="Wingdings" pitchFamily="2" charset="2"/>
              <a:buNone/>
            </a:pPr>
            <a:r>
              <a:rPr lang="en-US" altLang="zh-TW" sz="1400" b="0" smtClean="0">
                <a:latin typeface="Courier New" pitchFamily="49" charset="0"/>
              </a:rPr>
              <a:t>  Name: c-bgp           Index: 1                   Flags: &lt;Export Eval&gt;</a:t>
            </a:r>
          </a:p>
          <a:p>
            <a:pPr>
              <a:lnSpc>
                <a:spcPct val="60000"/>
              </a:lnSpc>
              <a:buFont typeface="Wingdings" pitchFamily="2" charset="2"/>
              <a:buNone/>
            </a:pPr>
            <a:r>
              <a:rPr lang="en-US" altLang="zh-TW" sz="1400" b="0" smtClean="0">
                <a:latin typeface="Courier New" pitchFamily="49" charset="0"/>
              </a:rPr>
              <a:t>  Export: [ ibgp ] </a:t>
            </a:r>
          </a:p>
          <a:p>
            <a:pPr>
              <a:lnSpc>
                <a:spcPct val="60000"/>
              </a:lnSpc>
              <a:buFont typeface="Wingdings" pitchFamily="2" charset="2"/>
              <a:buNone/>
            </a:pPr>
            <a:r>
              <a:rPr lang="en-US" altLang="zh-TW" sz="1400" b="0" smtClean="0">
                <a:latin typeface="Courier New" pitchFamily="49" charset="0"/>
              </a:rPr>
              <a:t>  Options: &lt;Confed&gt;</a:t>
            </a:r>
          </a:p>
          <a:p>
            <a:pPr>
              <a:lnSpc>
                <a:spcPct val="60000"/>
              </a:lnSpc>
              <a:buFont typeface="Wingdings" pitchFamily="2" charset="2"/>
              <a:buNone/>
            </a:pPr>
            <a:r>
              <a:rPr lang="en-US" altLang="zh-TW" sz="1400" b="0" smtClean="0">
                <a:latin typeface="Courier New" pitchFamily="49" charset="0"/>
              </a:rPr>
              <a:t>  Holdtime: 0</a:t>
            </a:r>
          </a:p>
          <a:p>
            <a:pPr>
              <a:lnSpc>
                <a:spcPct val="60000"/>
              </a:lnSpc>
              <a:buFont typeface="Wingdings" pitchFamily="2" charset="2"/>
              <a:buNone/>
            </a:pPr>
            <a:r>
              <a:rPr lang="en-US" altLang="zh-TW" sz="1400" b="0" smtClean="0">
                <a:latin typeface="Courier New" pitchFamily="49" charset="0"/>
              </a:rPr>
              <a:t>  Total peers: 2        Established: 1</a:t>
            </a:r>
          </a:p>
          <a:p>
            <a:pPr>
              <a:lnSpc>
                <a:spcPct val="60000"/>
              </a:lnSpc>
              <a:buFont typeface="Wingdings" pitchFamily="2" charset="2"/>
              <a:buNone/>
            </a:pPr>
            <a:r>
              <a:rPr lang="en-US" altLang="zh-TW" sz="1400" b="0" smtClean="0">
                <a:latin typeface="Courier New" pitchFamily="49" charset="0"/>
              </a:rPr>
              <a:t>  10.0.2.2+179</a:t>
            </a:r>
          </a:p>
          <a:p>
            <a:pPr>
              <a:lnSpc>
                <a:spcPct val="60000"/>
              </a:lnSpc>
              <a:buFont typeface="Wingdings" pitchFamily="2" charset="2"/>
              <a:buNone/>
            </a:pPr>
            <a:r>
              <a:rPr lang="en-US" altLang="zh-TW" sz="1400" b="0" smtClean="0">
                <a:latin typeface="Courier New" pitchFamily="49" charset="0"/>
              </a:rPr>
              <a:t>  10.0.2.10</a:t>
            </a:r>
          </a:p>
          <a:p>
            <a:pPr>
              <a:lnSpc>
                <a:spcPct val="60000"/>
              </a:lnSpc>
              <a:buFont typeface="Wingdings" pitchFamily="2" charset="2"/>
              <a:buNone/>
            </a:pPr>
            <a:r>
              <a:rPr lang="en-US" altLang="zh-TW" sz="1400" b="0" smtClean="0">
                <a:latin typeface="Courier New" pitchFamily="49" charset="0"/>
              </a:rPr>
              <a:t>  inet.0: 2/2/0</a:t>
            </a:r>
          </a:p>
          <a:p>
            <a:pPr>
              <a:lnSpc>
                <a:spcPct val="60000"/>
              </a:lnSpc>
              <a:buFont typeface="Wingdings" pitchFamily="2" charset="2"/>
              <a:buNone/>
            </a:pPr>
            <a:endParaRPr lang="en-US" altLang="zh-TW" sz="1400" b="0" smtClean="0">
              <a:latin typeface="Courier New" pitchFamily="49" charset="0"/>
            </a:endParaRPr>
          </a:p>
          <a:p>
            <a:pPr>
              <a:lnSpc>
                <a:spcPct val="60000"/>
              </a:lnSpc>
              <a:buFont typeface="Wingdings" pitchFamily="2" charset="2"/>
              <a:buNone/>
            </a:pPr>
            <a:r>
              <a:rPr lang="en-US" altLang="zh-TW" sz="1400" b="0" smtClean="0">
                <a:latin typeface="Courier New" pitchFamily="49" charset="0"/>
              </a:rPr>
              <a:t>Groups: 2  Peers: 4    External: 2    Internal: 2    Down peers: 3   Flaps: 0</a:t>
            </a:r>
          </a:p>
          <a:p>
            <a:pPr>
              <a:lnSpc>
                <a:spcPct val="60000"/>
              </a:lnSpc>
              <a:buFont typeface="Wingdings" pitchFamily="2" charset="2"/>
              <a:buNone/>
            </a:pPr>
            <a:r>
              <a:rPr lang="en-US" altLang="zh-TW" sz="1400" b="0" smtClean="0">
                <a:latin typeface="Courier New" pitchFamily="49" charset="0"/>
              </a:rPr>
              <a:t>Table          Tot Paths  Act Paths Suppressed    History Damp State    Pending</a:t>
            </a:r>
          </a:p>
          <a:p>
            <a:pPr>
              <a:lnSpc>
                <a:spcPct val="60000"/>
              </a:lnSpc>
              <a:buFont typeface="Wingdings" pitchFamily="2" charset="2"/>
              <a:buNone/>
            </a:pPr>
            <a:r>
              <a:rPr lang="en-US" altLang="zh-TW" sz="1400" b="0" smtClean="0">
                <a:latin typeface="Courier New" pitchFamily="49" charset="0"/>
              </a:rPr>
              <a:t>inet.0                 2          2          0          0          0          0</a:t>
            </a:r>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8" name="Rectangle 2"/>
          <p:cNvSpPr>
            <a:spLocks noGrp="1" noChangeArrowheads="1"/>
          </p:cNvSpPr>
          <p:nvPr>
            <p:ph type="title"/>
          </p:nvPr>
        </p:nvSpPr>
        <p:spPr/>
        <p:txBody>
          <a:bodyPr/>
          <a:lstStyle/>
          <a:p>
            <a:pPr>
              <a:defRPr/>
            </a:pPr>
            <a:r>
              <a:rPr lang="en-US" altLang="zh-TW" smtClean="0"/>
              <a:t>Displaying BGP Neighbors</a:t>
            </a:r>
          </a:p>
        </p:txBody>
      </p:sp>
      <p:sp>
        <p:nvSpPr>
          <p:cNvPr id="1012739" name="Rectangle 3"/>
          <p:cNvSpPr>
            <a:spLocks noGrp="1" noChangeArrowheads="1"/>
          </p:cNvSpPr>
          <p:nvPr>
            <p:ph type="body" idx="1"/>
          </p:nvPr>
        </p:nvSpPr>
        <p:spPr>
          <a:xfrm>
            <a:off x="304800" y="1241425"/>
            <a:ext cx="8588375" cy="5064125"/>
          </a:xfrm>
        </p:spPr>
        <p:txBody>
          <a:bodyPr/>
          <a:lstStyle/>
          <a:p>
            <a:pPr>
              <a:lnSpc>
                <a:spcPct val="80000"/>
              </a:lnSpc>
            </a:pPr>
            <a:r>
              <a:rPr lang="en-US" altLang="zh-TW" sz="2000" smtClean="0"/>
              <a:t>View information about a BGP neighbor</a:t>
            </a:r>
          </a:p>
          <a:p>
            <a:pPr lvl="1">
              <a:lnSpc>
                <a:spcPct val="60000"/>
              </a:lnSpc>
              <a:buFont typeface="Wingdings" pitchFamily="2" charset="2"/>
              <a:buNone/>
            </a:pPr>
            <a:endParaRPr lang="en-US" altLang="zh-TW" sz="1400" b="0" smtClean="0">
              <a:latin typeface="Courier New" pitchFamily="49" charset="0"/>
            </a:endParaRPr>
          </a:p>
          <a:p>
            <a:pPr>
              <a:lnSpc>
                <a:spcPct val="60000"/>
              </a:lnSpc>
              <a:buFont typeface="Wingdings" pitchFamily="2" charset="2"/>
              <a:buNone/>
            </a:pPr>
            <a:r>
              <a:rPr lang="en-US" altLang="zh-TW" sz="1400" b="0" smtClean="0">
                <a:latin typeface="Courier New" pitchFamily="49" charset="0"/>
              </a:rPr>
              <a:t>jeff@host&gt; </a:t>
            </a:r>
            <a:r>
              <a:rPr lang="en-US" altLang="zh-TW" sz="1400" smtClean="0">
                <a:latin typeface="Courier New" pitchFamily="49" charset="0"/>
              </a:rPr>
              <a:t>show bgp neighbor 10.0.2.2</a:t>
            </a:r>
          </a:p>
          <a:p>
            <a:pPr>
              <a:lnSpc>
                <a:spcPct val="60000"/>
              </a:lnSpc>
              <a:buFont typeface="Wingdings" pitchFamily="2" charset="2"/>
              <a:buNone/>
            </a:pPr>
            <a:r>
              <a:rPr lang="en-US" altLang="zh-TW" sz="1400" b="0" smtClean="0">
                <a:latin typeface="Courier New" pitchFamily="49" charset="0"/>
              </a:rPr>
              <a:t>Peer: 10.0.2.2+179 AS 65000    Local: 10.0.2.1+54737 AS 65001</a:t>
            </a:r>
          </a:p>
          <a:p>
            <a:pPr>
              <a:lnSpc>
                <a:spcPct val="60000"/>
              </a:lnSpc>
              <a:buFont typeface="Wingdings" pitchFamily="2" charset="2"/>
              <a:buNone/>
            </a:pPr>
            <a:r>
              <a:rPr lang="en-US" altLang="zh-TW" sz="1400" b="0" smtClean="0">
                <a:latin typeface="Courier New" pitchFamily="49" charset="0"/>
              </a:rPr>
              <a:t>  Type: External    State: Established    Flags: &lt;ImportEval Sync&gt;</a:t>
            </a:r>
          </a:p>
          <a:p>
            <a:pPr>
              <a:lnSpc>
                <a:spcPct val="60000"/>
              </a:lnSpc>
              <a:buFont typeface="Wingdings" pitchFamily="2" charset="2"/>
              <a:buNone/>
            </a:pPr>
            <a:r>
              <a:rPr lang="en-US" altLang="zh-TW" sz="1400" b="0" smtClean="0">
                <a:latin typeface="Courier New" pitchFamily="49" charset="0"/>
              </a:rPr>
              <a:t>  Last State: OpenConfirm   Last Event: RecvKeepAlive</a:t>
            </a:r>
          </a:p>
          <a:p>
            <a:pPr>
              <a:lnSpc>
                <a:spcPct val="60000"/>
              </a:lnSpc>
              <a:buFont typeface="Wingdings" pitchFamily="2" charset="2"/>
              <a:buNone/>
            </a:pPr>
            <a:r>
              <a:rPr lang="en-US" altLang="zh-TW" sz="1400" b="0" smtClean="0">
                <a:latin typeface="Courier New" pitchFamily="49" charset="0"/>
              </a:rPr>
              <a:t>  Last Error: None</a:t>
            </a:r>
          </a:p>
          <a:p>
            <a:pPr>
              <a:lnSpc>
                <a:spcPct val="60000"/>
              </a:lnSpc>
              <a:buFont typeface="Wingdings" pitchFamily="2" charset="2"/>
              <a:buNone/>
            </a:pPr>
            <a:r>
              <a:rPr lang="en-US" altLang="zh-TW" sz="1400" b="0" smtClean="0">
                <a:latin typeface="Courier New" pitchFamily="49" charset="0"/>
              </a:rPr>
              <a:t>  Export: [ ibgp ] </a:t>
            </a:r>
          </a:p>
          <a:p>
            <a:pPr>
              <a:lnSpc>
                <a:spcPct val="60000"/>
              </a:lnSpc>
              <a:buFont typeface="Wingdings" pitchFamily="2" charset="2"/>
              <a:buNone/>
            </a:pPr>
            <a:r>
              <a:rPr lang="en-US" altLang="zh-TW" sz="1400" b="0" smtClean="0">
                <a:latin typeface="Courier New" pitchFamily="49" charset="0"/>
              </a:rPr>
              <a:t>  Options: &lt;Preference PeerAS Multipath Refresh Confed&gt;</a:t>
            </a:r>
          </a:p>
          <a:p>
            <a:pPr>
              <a:lnSpc>
                <a:spcPct val="60000"/>
              </a:lnSpc>
              <a:buFont typeface="Wingdings" pitchFamily="2" charset="2"/>
              <a:buNone/>
            </a:pPr>
            <a:r>
              <a:rPr lang="en-US" altLang="zh-TW" sz="1400" b="0" smtClean="0">
                <a:latin typeface="Courier New" pitchFamily="49" charset="0"/>
              </a:rPr>
              <a:t>  Holdtime: 90 Preference: 149</a:t>
            </a:r>
          </a:p>
          <a:p>
            <a:pPr>
              <a:lnSpc>
                <a:spcPct val="60000"/>
              </a:lnSpc>
              <a:buFont typeface="Wingdings" pitchFamily="2" charset="2"/>
              <a:buNone/>
            </a:pPr>
            <a:r>
              <a:rPr lang="en-US" altLang="zh-TW" sz="1400" b="0" smtClean="0">
                <a:latin typeface="Courier New" pitchFamily="49" charset="0"/>
              </a:rPr>
              <a:t>  Number of flaps: 0</a:t>
            </a:r>
          </a:p>
          <a:p>
            <a:pPr>
              <a:lnSpc>
                <a:spcPct val="60000"/>
              </a:lnSpc>
              <a:buFont typeface="Wingdings" pitchFamily="2" charset="2"/>
              <a:buNone/>
            </a:pPr>
            <a:r>
              <a:rPr lang="en-US" altLang="zh-TW" sz="1400" b="0" smtClean="0">
                <a:latin typeface="Courier New" pitchFamily="49" charset="0"/>
              </a:rPr>
              <a:t>  Peer ID: 10.0.3.3         Local ID: 10.0.3.5         Active Holdtime: 90</a:t>
            </a:r>
          </a:p>
          <a:p>
            <a:pPr>
              <a:lnSpc>
                <a:spcPct val="60000"/>
              </a:lnSpc>
              <a:buFont typeface="Wingdings" pitchFamily="2" charset="2"/>
              <a:buNone/>
            </a:pPr>
            <a:r>
              <a:rPr lang="en-US" altLang="zh-TW" sz="1400" b="0" smtClean="0">
                <a:latin typeface="Courier New" pitchFamily="49" charset="0"/>
              </a:rPr>
              <a:t>  Keepalive Interval: 30         Peer index: 0   </a:t>
            </a:r>
          </a:p>
          <a:p>
            <a:pPr>
              <a:lnSpc>
                <a:spcPct val="60000"/>
              </a:lnSpc>
              <a:buFont typeface="Wingdings" pitchFamily="2" charset="2"/>
              <a:buNone/>
            </a:pPr>
            <a:r>
              <a:rPr lang="en-US" altLang="zh-TW" sz="1400" b="0" smtClean="0">
                <a:latin typeface="Courier New" pitchFamily="49" charset="0"/>
              </a:rPr>
              <a:t>  BFD: disabled, down</a:t>
            </a:r>
          </a:p>
          <a:p>
            <a:pPr>
              <a:lnSpc>
                <a:spcPct val="60000"/>
              </a:lnSpc>
              <a:buFont typeface="Wingdings" pitchFamily="2" charset="2"/>
              <a:buNone/>
            </a:pPr>
            <a:r>
              <a:rPr lang="en-US" altLang="zh-TW" sz="1400" b="0" smtClean="0">
                <a:latin typeface="Courier New" pitchFamily="49" charset="0"/>
              </a:rPr>
              <a:t>  Local Interface: at-0/3/1.35                      </a:t>
            </a:r>
          </a:p>
          <a:p>
            <a:pPr>
              <a:lnSpc>
                <a:spcPct val="60000"/>
              </a:lnSpc>
              <a:buFont typeface="Wingdings" pitchFamily="2" charset="2"/>
              <a:buNone/>
            </a:pPr>
            <a:r>
              <a:rPr lang="en-US" altLang="zh-TW" sz="1400" b="0" smtClean="0">
                <a:latin typeface="Courier New" pitchFamily="49" charset="0"/>
              </a:rPr>
              <a:t>  NLRI advertised by peer: inet-unicast</a:t>
            </a:r>
          </a:p>
          <a:p>
            <a:pPr>
              <a:lnSpc>
                <a:spcPct val="60000"/>
              </a:lnSpc>
              <a:buFont typeface="Wingdings" pitchFamily="2" charset="2"/>
              <a:buNone/>
            </a:pPr>
            <a:r>
              <a:rPr lang="en-US" altLang="zh-TW" sz="1400" b="0" smtClean="0">
                <a:latin typeface="Courier New" pitchFamily="49" charset="0"/>
              </a:rPr>
              <a:t>  NLRI for this session: inet-unicast</a:t>
            </a:r>
          </a:p>
          <a:p>
            <a:pPr>
              <a:lnSpc>
                <a:spcPct val="60000"/>
              </a:lnSpc>
              <a:buFont typeface="Wingdings" pitchFamily="2" charset="2"/>
              <a:buNone/>
            </a:pPr>
            <a:r>
              <a:rPr lang="en-US" altLang="zh-TW" sz="1400" b="0" smtClean="0">
                <a:latin typeface="Courier New" pitchFamily="49" charset="0"/>
              </a:rPr>
              <a:t>  Peer supports Refresh capability (2)</a:t>
            </a:r>
          </a:p>
          <a:p>
            <a:pPr>
              <a:lnSpc>
                <a:spcPct val="60000"/>
              </a:lnSpc>
              <a:buFont typeface="Wingdings" pitchFamily="2" charset="2"/>
              <a:buNone/>
            </a:pPr>
            <a:r>
              <a:rPr lang="en-US" altLang="zh-TW" sz="1400" b="0" smtClean="0">
                <a:latin typeface="Courier New" pitchFamily="49" charset="0"/>
              </a:rPr>
              <a:t>  Table inet.0 Bit: 10000</a:t>
            </a:r>
          </a:p>
          <a:p>
            <a:pPr>
              <a:lnSpc>
                <a:spcPct val="60000"/>
              </a:lnSpc>
              <a:buFont typeface="Wingdings" pitchFamily="2" charset="2"/>
              <a:buNone/>
            </a:pPr>
            <a:r>
              <a:rPr lang="en-US" altLang="zh-TW" sz="1400" b="0" smtClean="0">
                <a:latin typeface="Courier New" pitchFamily="49" charset="0"/>
              </a:rPr>
              <a:t>    RIB State: BGP restart is complete</a:t>
            </a:r>
          </a:p>
          <a:p>
            <a:pPr>
              <a:lnSpc>
                <a:spcPct val="60000"/>
              </a:lnSpc>
              <a:buFont typeface="Wingdings" pitchFamily="2" charset="2"/>
              <a:buNone/>
            </a:pPr>
            <a:r>
              <a:rPr lang="en-US" altLang="zh-TW" sz="1400" b="0" smtClean="0">
                <a:latin typeface="Courier New" pitchFamily="49" charset="0"/>
              </a:rPr>
              <a:t>    Send state: in sync</a:t>
            </a:r>
          </a:p>
          <a:p>
            <a:pPr>
              <a:lnSpc>
                <a:spcPct val="60000"/>
              </a:lnSpc>
              <a:buFont typeface="Wingdings" pitchFamily="2" charset="2"/>
              <a:buNone/>
            </a:pPr>
            <a:r>
              <a:rPr lang="en-US" altLang="zh-TW" sz="1400" b="0" smtClean="0">
                <a:latin typeface="Courier New" pitchFamily="49" charset="0"/>
              </a:rPr>
              <a:t>    Active prefixes:              2</a:t>
            </a:r>
          </a:p>
          <a:p>
            <a:pPr>
              <a:lnSpc>
                <a:spcPct val="60000"/>
              </a:lnSpc>
              <a:buFont typeface="Wingdings" pitchFamily="2" charset="2"/>
              <a:buNone/>
            </a:pPr>
            <a:r>
              <a:rPr lang="en-US" altLang="zh-TW" sz="1400" b="0" smtClean="0">
                <a:latin typeface="Courier New" pitchFamily="49" charset="0"/>
              </a:rPr>
              <a:t>    Received prefixes:            2</a:t>
            </a:r>
          </a:p>
          <a:p>
            <a:pPr>
              <a:lnSpc>
                <a:spcPct val="60000"/>
              </a:lnSpc>
              <a:buFont typeface="Wingdings" pitchFamily="2" charset="2"/>
              <a:buNone/>
            </a:pPr>
            <a:r>
              <a:rPr lang="en-US" altLang="zh-TW" sz="1400" b="0" smtClean="0">
                <a:latin typeface="Courier New" pitchFamily="49" charset="0"/>
              </a:rPr>
              <a:t>    Suppressed due to damping:    0</a:t>
            </a:r>
          </a:p>
          <a:p>
            <a:pPr>
              <a:lnSpc>
                <a:spcPct val="60000"/>
              </a:lnSpc>
              <a:buFont typeface="Wingdings" pitchFamily="2" charset="2"/>
              <a:buNone/>
            </a:pPr>
            <a:r>
              <a:rPr lang="en-US" altLang="zh-TW" sz="1400" b="0" smtClean="0">
                <a:latin typeface="Courier New" pitchFamily="49" charset="0"/>
              </a:rPr>
              <a:t>    Advertised prefixes:          3</a:t>
            </a:r>
          </a:p>
          <a:p>
            <a:pPr>
              <a:lnSpc>
                <a:spcPct val="60000"/>
              </a:lnSpc>
              <a:buFont typeface="Wingdings" pitchFamily="2" charset="2"/>
              <a:buNone/>
            </a:pPr>
            <a:r>
              <a:rPr lang="en-US" altLang="zh-TW" sz="1400" b="0" smtClean="0">
                <a:latin typeface="Courier New" pitchFamily="49" charset="0"/>
              </a:rPr>
              <a:t>  Last traffic (seconds): Received 5    Sent 21   Checked 18  </a:t>
            </a:r>
          </a:p>
          <a:p>
            <a:pPr>
              <a:lnSpc>
                <a:spcPct val="60000"/>
              </a:lnSpc>
              <a:buFont typeface="Wingdings" pitchFamily="2" charset="2"/>
              <a:buNone/>
            </a:pPr>
            <a:r>
              <a:rPr lang="en-US" altLang="zh-TW" sz="1400" b="0" smtClean="0">
                <a:latin typeface="Courier New" pitchFamily="49" charset="0"/>
              </a:rPr>
              <a:t>  Input messages:  Total 11     Updates 3       Refreshes 0     Octets 310</a:t>
            </a:r>
          </a:p>
          <a:p>
            <a:pPr>
              <a:lnSpc>
                <a:spcPct val="60000"/>
              </a:lnSpc>
              <a:buFont typeface="Wingdings" pitchFamily="2" charset="2"/>
              <a:buNone/>
            </a:pPr>
            <a:r>
              <a:rPr lang="en-US" altLang="zh-TW" sz="1400" b="0" smtClean="0">
                <a:latin typeface="Courier New" pitchFamily="49" charset="0"/>
              </a:rPr>
              <a:t>  Output messages: Total 12     Updates 3       Refreshes 0     Octets 357</a:t>
            </a:r>
          </a:p>
          <a:p>
            <a:pPr>
              <a:lnSpc>
                <a:spcPct val="60000"/>
              </a:lnSpc>
              <a:buFont typeface="Wingdings" pitchFamily="2" charset="2"/>
              <a:buNone/>
            </a:pPr>
            <a:r>
              <a:rPr lang="en-US" altLang="zh-TW" sz="1400" b="0" smtClean="0">
                <a:latin typeface="Courier New" pitchFamily="49" charset="0"/>
              </a:rPr>
              <a:t>  Output Queue[0]: 0</a:t>
            </a:r>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2" name="Rectangle 2"/>
          <p:cNvSpPr>
            <a:spLocks noGrp="1" noChangeArrowheads="1"/>
          </p:cNvSpPr>
          <p:nvPr>
            <p:ph type="title"/>
          </p:nvPr>
        </p:nvSpPr>
        <p:spPr/>
        <p:txBody>
          <a:bodyPr/>
          <a:lstStyle/>
          <a:p>
            <a:pPr>
              <a:defRPr/>
            </a:pPr>
            <a:r>
              <a:rPr lang="en-US" altLang="zh-TW" smtClean="0"/>
              <a:t>Displaying BGP Neighbor Information</a:t>
            </a:r>
          </a:p>
        </p:txBody>
      </p:sp>
      <p:sp>
        <p:nvSpPr>
          <p:cNvPr id="1013763" name="Rectangle 3"/>
          <p:cNvSpPr>
            <a:spLocks noGrp="1" noChangeArrowheads="1"/>
          </p:cNvSpPr>
          <p:nvPr>
            <p:ph type="body" idx="1"/>
          </p:nvPr>
        </p:nvSpPr>
        <p:spPr>
          <a:xfrm>
            <a:off x="304800" y="1241425"/>
            <a:ext cx="8588375" cy="5064125"/>
          </a:xfrm>
        </p:spPr>
        <p:txBody>
          <a:bodyPr/>
          <a:lstStyle/>
          <a:p>
            <a:r>
              <a:rPr lang="en-US" altLang="zh-TW" smtClean="0"/>
              <a:t>Use the </a:t>
            </a:r>
            <a:r>
              <a:rPr lang="en-US" altLang="zh-TW" smtClean="0">
                <a:latin typeface="Courier New" pitchFamily="49" charset="0"/>
              </a:rPr>
              <a:t>show bgp summary command</a:t>
            </a:r>
            <a:r>
              <a:rPr lang="en-US" altLang="zh-TW" smtClean="0"/>
              <a:t> to view information about all BGP neighbor</a:t>
            </a:r>
          </a:p>
          <a:p>
            <a:pPr lvl="1">
              <a:lnSpc>
                <a:spcPct val="60000"/>
              </a:lnSpc>
              <a:buFont typeface="Wingdings" pitchFamily="2" charset="2"/>
              <a:buNone/>
            </a:pPr>
            <a:endParaRPr lang="en-US" altLang="zh-TW" sz="1600" b="0" smtClean="0">
              <a:latin typeface="Courier New" pitchFamily="49" charset="0"/>
            </a:endParaRPr>
          </a:p>
          <a:p>
            <a:pPr>
              <a:lnSpc>
                <a:spcPct val="80000"/>
              </a:lnSpc>
              <a:buFont typeface="Wingdings" pitchFamily="2" charset="2"/>
              <a:buNone/>
            </a:pPr>
            <a:r>
              <a:rPr lang="en-US" altLang="zh-TW" sz="1400" b="0" smtClean="0">
                <a:latin typeface="Courier New" pitchFamily="49" charset="0"/>
              </a:rPr>
              <a:t>jeff@host&gt; </a:t>
            </a:r>
            <a:r>
              <a:rPr lang="en-US" altLang="zh-TW" sz="1400" smtClean="0">
                <a:latin typeface="Courier New" pitchFamily="49" charset="0"/>
              </a:rPr>
              <a:t>show bgp summary</a:t>
            </a:r>
          </a:p>
          <a:p>
            <a:pPr>
              <a:lnSpc>
                <a:spcPct val="80000"/>
              </a:lnSpc>
              <a:buFont typeface="Wingdings" pitchFamily="2" charset="2"/>
              <a:buNone/>
            </a:pPr>
            <a:r>
              <a:rPr lang="en-US" altLang="zh-TW" sz="1400" b="0" smtClean="0">
                <a:latin typeface="Courier New" pitchFamily="49" charset="0"/>
              </a:rPr>
              <a:t>Groups: 1 Peers: 2 Down peers: 0</a:t>
            </a:r>
          </a:p>
          <a:p>
            <a:pPr>
              <a:lnSpc>
                <a:spcPct val="80000"/>
              </a:lnSpc>
              <a:buFont typeface="Wingdings" pitchFamily="2" charset="2"/>
              <a:buNone/>
            </a:pPr>
            <a:r>
              <a:rPr lang="en-US" altLang="zh-TW" sz="1400" b="0" smtClean="0">
                <a:latin typeface="Courier New" pitchFamily="49" charset="0"/>
              </a:rPr>
              <a:t>Table          Tot Paths  Act Paths Suppressed    History Damp State    Pending</a:t>
            </a:r>
          </a:p>
          <a:p>
            <a:pPr>
              <a:lnSpc>
                <a:spcPct val="80000"/>
              </a:lnSpc>
              <a:buFont typeface="Wingdings" pitchFamily="2" charset="2"/>
              <a:buNone/>
            </a:pPr>
            <a:r>
              <a:rPr lang="en-US" altLang="zh-TW" sz="1400" b="0" smtClean="0">
                <a:latin typeface="Courier New" pitchFamily="49" charset="0"/>
              </a:rPr>
              <a:t>bgp.l3vpn.0            4          4          0          0          0          0</a:t>
            </a:r>
          </a:p>
          <a:p>
            <a:pPr>
              <a:lnSpc>
                <a:spcPct val="80000"/>
              </a:lnSpc>
              <a:buFont typeface="Wingdings" pitchFamily="2" charset="2"/>
              <a:buNone/>
            </a:pPr>
            <a:r>
              <a:rPr lang="en-US" altLang="zh-TW" sz="1400" b="0" smtClean="0">
                <a:latin typeface="Courier New" pitchFamily="49" charset="0"/>
              </a:rPr>
              <a:t>bgp.l3vpn.2            0          0          0          0          0          0</a:t>
            </a:r>
          </a:p>
          <a:p>
            <a:pPr>
              <a:lnSpc>
                <a:spcPct val="80000"/>
              </a:lnSpc>
              <a:buFont typeface="Wingdings" pitchFamily="2" charset="2"/>
              <a:buNone/>
            </a:pPr>
            <a:r>
              <a:rPr lang="en-US" altLang="zh-TW" sz="1400" b="0" smtClean="0">
                <a:latin typeface="Courier New" pitchFamily="49" charset="0"/>
              </a:rPr>
              <a:t>bgp.mvpn.0             0          0          0          0          0          0</a:t>
            </a:r>
          </a:p>
          <a:p>
            <a:pPr>
              <a:lnSpc>
                <a:spcPct val="80000"/>
              </a:lnSpc>
              <a:buFont typeface="Wingdings" pitchFamily="2" charset="2"/>
              <a:buNone/>
            </a:pPr>
            <a:r>
              <a:rPr lang="en-US" altLang="zh-TW" sz="1400" b="0" smtClean="0">
                <a:latin typeface="Courier New" pitchFamily="49" charset="0"/>
              </a:rPr>
              <a:t>Peer               AS      InPkt     OutPkt    OutQ   Flaps Last Up/Dwn State|#Active/Received/Damped...</a:t>
            </a:r>
          </a:p>
          <a:p>
            <a:pPr>
              <a:lnSpc>
                <a:spcPct val="80000"/>
              </a:lnSpc>
              <a:buFont typeface="Wingdings" pitchFamily="2" charset="2"/>
              <a:buNone/>
            </a:pPr>
            <a:r>
              <a:rPr lang="en-US" altLang="zh-TW" sz="1400" b="0" smtClean="0">
                <a:latin typeface="Courier New" pitchFamily="49" charset="0"/>
              </a:rPr>
              <a:t>10.0.0.1          999          5          3       0       1          18 Establ</a:t>
            </a:r>
          </a:p>
          <a:p>
            <a:pPr>
              <a:lnSpc>
                <a:spcPct val="80000"/>
              </a:lnSpc>
              <a:buFont typeface="Wingdings" pitchFamily="2" charset="2"/>
              <a:buNone/>
            </a:pPr>
            <a:r>
              <a:rPr lang="en-US" altLang="zh-TW" sz="1400" b="0" smtClean="0">
                <a:latin typeface="Courier New" pitchFamily="49" charset="0"/>
              </a:rPr>
              <a:t>  bgp.l3vpn.0: 2/2/0</a:t>
            </a:r>
          </a:p>
          <a:p>
            <a:pPr>
              <a:lnSpc>
                <a:spcPct val="80000"/>
              </a:lnSpc>
              <a:buFont typeface="Wingdings" pitchFamily="2" charset="2"/>
              <a:buNone/>
            </a:pPr>
            <a:r>
              <a:rPr lang="en-US" altLang="zh-TW" sz="1400" b="0" smtClean="0">
                <a:latin typeface="Courier New" pitchFamily="49" charset="0"/>
              </a:rPr>
              <a:t>  bgp.l3vpn.2: 0/0/0</a:t>
            </a:r>
          </a:p>
          <a:p>
            <a:pPr>
              <a:lnSpc>
                <a:spcPct val="80000"/>
              </a:lnSpc>
              <a:buFont typeface="Wingdings" pitchFamily="2" charset="2"/>
              <a:buNone/>
            </a:pPr>
            <a:r>
              <a:rPr lang="en-US" altLang="zh-TW" sz="1400" b="0" smtClean="0">
                <a:latin typeface="Courier New" pitchFamily="49" charset="0"/>
              </a:rPr>
              <a:t>  bgp.mvpn.0: 0/0/0</a:t>
            </a:r>
          </a:p>
          <a:p>
            <a:pPr>
              <a:lnSpc>
                <a:spcPct val="80000"/>
              </a:lnSpc>
              <a:buFont typeface="Wingdings" pitchFamily="2" charset="2"/>
              <a:buNone/>
            </a:pPr>
            <a:r>
              <a:rPr lang="en-US" altLang="zh-TW" sz="1400" b="0" smtClean="0">
                <a:latin typeface="Courier New" pitchFamily="49" charset="0"/>
              </a:rPr>
              <a:t>10.0.0.2          999          6          5       0       1          50 Establ</a:t>
            </a:r>
          </a:p>
          <a:p>
            <a:pPr>
              <a:lnSpc>
                <a:spcPct val="80000"/>
              </a:lnSpc>
              <a:buFont typeface="Wingdings" pitchFamily="2" charset="2"/>
              <a:buNone/>
            </a:pPr>
            <a:r>
              <a:rPr lang="en-US" altLang="zh-TW" sz="1400" b="0" smtClean="0">
                <a:latin typeface="Courier New" pitchFamily="49" charset="0"/>
              </a:rPr>
              <a:t>  bgp.l3vpn.0: 2/2/0</a:t>
            </a:r>
          </a:p>
          <a:p>
            <a:pPr>
              <a:lnSpc>
                <a:spcPct val="80000"/>
              </a:lnSpc>
              <a:buFont typeface="Wingdings" pitchFamily="2" charset="2"/>
              <a:buNone/>
            </a:pPr>
            <a:r>
              <a:rPr lang="en-US" altLang="zh-TW" sz="1400" b="0" smtClean="0">
                <a:latin typeface="Courier New" pitchFamily="49" charset="0"/>
              </a:rPr>
              <a:t>  bgp.l3vpn.2: 0/0/0</a:t>
            </a:r>
          </a:p>
          <a:p>
            <a:pPr>
              <a:lnSpc>
                <a:spcPct val="80000"/>
              </a:lnSpc>
              <a:buFont typeface="Wingdings" pitchFamily="2" charset="2"/>
              <a:buNone/>
            </a:pPr>
            <a:r>
              <a:rPr lang="en-US" altLang="zh-TW" sz="1400" b="0" smtClean="0">
                <a:latin typeface="Courier New" pitchFamily="49" charset="0"/>
              </a:rPr>
              <a:t>  bgp.mvpn.0: 0/0/0</a:t>
            </a:r>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786" name="Rectangle 2"/>
          <p:cNvSpPr>
            <a:spLocks noGrp="1" noChangeArrowheads="1"/>
          </p:cNvSpPr>
          <p:nvPr>
            <p:ph type="title"/>
          </p:nvPr>
        </p:nvSpPr>
        <p:spPr/>
        <p:txBody>
          <a:bodyPr/>
          <a:lstStyle/>
          <a:p>
            <a:pPr>
              <a:defRPr/>
            </a:pPr>
            <a:r>
              <a:rPr lang="en-US" altLang="zh-TW" smtClean="0"/>
              <a:t>BGP Route Advertisements Commands</a:t>
            </a:r>
          </a:p>
        </p:txBody>
      </p:sp>
      <p:sp>
        <p:nvSpPr>
          <p:cNvPr id="1014787" name="Rectangle 3"/>
          <p:cNvSpPr>
            <a:spLocks noGrp="1" noChangeArrowheads="1"/>
          </p:cNvSpPr>
          <p:nvPr>
            <p:ph type="body" idx="1"/>
          </p:nvPr>
        </p:nvSpPr>
        <p:spPr>
          <a:xfrm>
            <a:off x="304800" y="1241425"/>
            <a:ext cx="8588375" cy="5064125"/>
          </a:xfrm>
        </p:spPr>
        <p:txBody>
          <a:bodyPr/>
          <a:lstStyle/>
          <a:p>
            <a:r>
              <a:rPr lang="en-US" altLang="zh-TW" smtClean="0"/>
              <a:t>Use the </a:t>
            </a:r>
            <a:r>
              <a:rPr lang="en-US" altLang="zh-TW" smtClean="0">
                <a:latin typeface="Courier New" pitchFamily="49" charset="0"/>
              </a:rPr>
              <a:t>show route receive-protocol bgp </a:t>
            </a:r>
            <a:r>
              <a:rPr lang="en-US" altLang="zh-TW" i="1" u="sng" smtClean="0">
                <a:latin typeface="Courier New" pitchFamily="49" charset="0"/>
              </a:rPr>
              <a:t>peer-address</a:t>
            </a:r>
            <a:r>
              <a:rPr lang="en-US" altLang="zh-TW" smtClean="0"/>
              <a:t> to view routes received by a peer </a:t>
            </a:r>
            <a:r>
              <a:rPr lang="en-US" altLang="zh-TW" i="1" smtClean="0"/>
              <a:t>before</a:t>
            </a:r>
            <a:r>
              <a:rPr lang="en-US" altLang="zh-TW" smtClean="0"/>
              <a:t> policy is applied</a:t>
            </a:r>
          </a:p>
          <a:p>
            <a:pPr lvl="1">
              <a:lnSpc>
                <a:spcPct val="60000"/>
              </a:lnSpc>
              <a:buFont typeface="Wingdings" pitchFamily="2" charset="2"/>
              <a:buNone/>
            </a:pPr>
            <a:endParaRPr lang="en-US" altLang="zh-TW" sz="1600" b="0" smtClean="0">
              <a:latin typeface="Courier New" pitchFamily="49" charset="0"/>
            </a:endParaRPr>
          </a:p>
          <a:p>
            <a:pPr>
              <a:lnSpc>
                <a:spcPct val="80000"/>
              </a:lnSpc>
              <a:buFont typeface="Wingdings" pitchFamily="2" charset="2"/>
              <a:buNone/>
            </a:pPr>
            <a:r>
              <a:rPr lang="en-US" altLang="zh-TW" sz="1400" b="0" smtClean="0">
                <a:latin typeface="Courier New" pitchFamily="49" charset="0"/>
              </a:rPr>
              <a:t>jeff@host&gt; </a:t>
            </a:r>
            <a:r>
              <a:rPr lang="en-US" altLang="zh-TW" sz="1400" smtClean="0">
                <a:latin typeface="Courier New" pitchFamily="49" charset="0"/>
              </a:rPr>
              <a:t>show route receive-protocol bgp 10.0.2.2</a:t>
            </a:r>
          </a:p>
          <a:p>
            <a:pPr>
              <a:lnSpc>
                <a:spcPct val="80000"/>
              </a:lnSpc>
              <a:buFont typeface="Wingdings" pitchFamily="2" charset="2"/>
              <a:buNone/>
            </a:pPr>
            <a:endParaRPr lang="en-US" altLang="zh-TW" sz="1400" b="0" smtClean="0">
              <a:latin typeface="Courier New" pitchFamily="49" charset="0"/>
            </a:endParaRPr>
          </a:p>
          <a:p>
            <a:pPr>
              <a:lnSpc>
                <a:spcPct val="80000"/>
              </a:lnSpc>
              <a:buFont typeface="Wingdings" pitchFamily="2" charset="2"/>
              <a:buNone/>
            </a:pPr>
            <a:r>
              <a:rPr lang="en-US" altLang="zh-TW" sz="1400" b="0" smtClean="0">
                <a:latin typeface="Courier New" pitchFamily="49" charset="0"/>
              </a:rPr>
              <a:t>inet.0: 12 destinations, 13 routes (12 active, 0 holddown, 0 hidden)</a:t>
            </a:r>
          </a:p>
          <a:p>
            <a:pPr>
              <a:lnSpc>
                <a:spcPct val="80000"/>
              </a:lnSpc>
              <a:buFont typeface="Wingdings" pitchFamily="2" charset="2"/>
              <a:buNone/>
            </a:pPr>
            <a:r>
              <a:rPr lang="en-US" altLang="zh-TW" sz="1400" b="0" smtClean="0">
                <a:latin typeface="Courier New" pitchFamily="49" charset="0"/>
              </a:rPr>
              <a:t>  Prefix                  Nexthop              MED     Lclpref    AS path</a:t>
            </a:r>
          </a:p>
          <a:p>
            <a:pPr>
              <a:lnSpc>
                <a:spcPct val="80000"/>
              </a:lnSpc>
              <a:buFont typeface="Wingdings" pitchFamily="2" charset="2"/>
              <a:buNone/>
            </a:pPr>
            <a:r>
              <a:rPr lang="en-US" altLang="zh-TW" sz="1400" b="0" smtClean="0">
                <a:latin typeface="Courier New" pitchFamily="49" charset="0"/>
              </a:rPr>
              <a:t>* 192.168.30.0/24         10.0.2.2                     200        (65000) </a:t>
            </a:r>
          </a:p>
          <a:p>
            <a:r>
              <a:rPr lang="en-US" altLang="zh-TW" smtClean="0"/>
              <a:t>Use the </a:t>
            </a:r>
            <a:r>
              <a:rPr lang="en-US" altLang="zh-TW" smtClean="0">
                <a:latin typeface="Courier New" pitchFamily="49" charset="0"/>
              </a:rPr>
              <a:t>show route advertising-protocol bgp </a:t>
            </a:r>
            <a:r>
              <a:rPr lang="en-US" altLang="zh-TW" i="1" u="sng" smtClean="0">
                <a:latin typeface="Courier New" pitchFamily="49" charset="0"/>
              </a:rPr>
              <a:t>peer-address</a:t>
            </a:r>
            <a:r>
              <a:rPr lang="en-US" altLang="zh-TW" smtClean="0"/>
              <a:t> to view routes advertised to a specific peer</a:t>
            </a:r>
          </a:p>
          <a:p>
            <a:pPr lvl="1">
              <a:lnSpc>
                <a:spcPct val="60000"/>
              </a:lnSpc>
              <a:buFont typeface="Wingdings" pitchFamily="2" charset="2"/>
              <a:buNone/>
            </a:pPr>
            <a:endParaRPr lang="en-US" altLang="zh-TW" sz="1600" b="0" smtClean="0">
              <a:latin typeface="Courier New" pitchFamily="49" charset="0"/>
            </a:endParaRPr>
          </a:p>
          <a:p>
            <a:pPr>
              <a:lnSpc>
                <a:spcPct val="80000"/>
              </a:lnSpc>
              <a:buFont typeface="Wingdings" pitchFamily="2" charset="2"/>
              <a:buNone/>
            </a:pPr>
            <a:r>
              <a:rPr lang="en-US" altLang="zh-TW" sz="1400" b="0" smtClean="0">
                <a:latin typeface="Courier New" pitchFamily="49" charset="0"/>
              </a:rPr>
              <a:t>jeff@host&gt; </a:t>
            </a:r>
            <a:r>
              <a:rPr lang="en-US" altLang="zh-TW" sz="1400" smtClean="0">
                <a:latin typeface="Courier New" pitchFamily="49" charset="0"/>
              </a:rPr>
              <a:t>show route advertising-protocol bgp 10.0.2.10</a:t>
            </a:r>
          </a:p>
          <a:p>
            <a:pPr>
              <a:lnSpc>
                <a:spcPct val="80000"/>
              </a:lnSpc>
              <a:buFont typeface="Wingdings" pitchFamily="2" charset="2"/>
              <a:buNone/>
            </a:pPr>
            <a:endParaRPr lang="en-US" altLang="zh-TW" sz="1400" b="0" smtClean="0">
              <a:latin typeface="Courier New" pitchFamily="49" charset="0"/>
            </a:endParaRPr>
          </a:p>
          <a:p>
            <a:pPr>
              <a:lnSpc>
                <a:spcPct val="80000"/>
              </a:lnSpc>
              <a:buFont typeface="Wingdings" pitchFamily="2" charset="2"/>
              <a:buNone/>
            </a:pPr>
            <a:r>
              <a:rPr lang="en-US" altLang="zh-TW" sz="1400" b="0" smtClean="0">
                <a:latin typeface="Courier New" pitchFamily="49" charset="0"/>
              </a:rPr>
              <a:t>inet.0: 16 destinations, 17 routes (16 active, 0 holddown, 0 hidden)</a:t>
            </a:r>
          </a:p>
          <a:p>
            <a:pPr>
              <a:lnSpc>
                <a:spcPct val="80000"/>
              </a:lnSpc>
              <a:buFont typeface="Wingdings" pitchFamily="2" charset="2"/>
              <a:buNone/>
            </a:pPr>
            <a:r>
              <a:rPr lang="en-US" altLang="zh-TW" sz="1400" b="0" smtClean="0">
                <a:latin typeface="Courier New" pitchFamily="49" charset="0"/>
              </a:rPr>
              <a:t>  Prefix                  Nexthop              MED     Lclpref    AS path</a:t>
            </a:r>
          </a:p>
          <a:p>
            <a:pPr>
              <a:lnSpc>
                <a:spcPct val="80000"/>
              </a:lnSpc>
              <a:buFont typeface="Wingdings" pitchFamily="2" charset="2"/>
              <a:buNone/>
            </a:pPr>
            <a:r>
              <a:rPr lang="en-US" altLang="zh-TW" sz="1400" b="0" smtClean="0">
                <a:latin typeface="Courier New" pitchFamily="49" charset="0"/>
              </a:rPr>
              <a:t>* 192.168.30.0/24         10.0.2.2                     200        (65000) I</a:t>
            </a:r>
          </a:p>
          <a:p>
            <a:pPr>
              <a:lnSpc>
                <a:spcPct val="80000"/>
              </a:lnSpc>
              <a:buFont typeface="Wingdings" pitchFamily="2" charset="2"/>
              <a:buNone/>
            </a:pPr>
            <a:r>
              <a:rPr lang="en-US" altLang="zh-TW" sz="1400" b="0" smtClean="0">
                <a:latin typeface="Courier New" pitchFamily="49" charset="0"/>
              </a:rPr>
              <a:t>* 192.168.50.0/24         Self                         100        I</a:t>
            </a:r>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810" name="Rectangle 2"/>
          <p:cNvSpPr>
            <a:spLocks noGrp="1" noChangeArrowheads="1"/>
          </p:cNvSpPr>
          <p:nvPr>
            <p:ph type="title"/>
          </p:nvPr>
        </p:nvSpPr>
        <p:spPr/>
        <p:txBody>
          <a:bodyPr/>
          <a:lstStyle/>
          <a:p>
            <a:pPr>
              <a:defRPr/>
            </a:pPr>
            <a:r>
              <a:rPr lang="en-US" altLang="zh-TW" smtClean="0"/>
              <a:t>Viewing Details for BGP Routes</a:t>
            </a:r>
          </a:p>
        </p:txBody>
      </p:sp>
      <p:sp>
        <p:nvSpPr>
          <p:cNvPr id="1015811" name="Rectangle 3"/>
          <p:cNvSpPr>
            <a:spLocks noGrp="1" noChangeArrowheads="1"/>
          </p:cNvSpPr>
          <p:nvPr>
            <p:ph type="body" idx="1"/>
          </p:nvPr>
        </p:nvSpPr>
        <p:spPr>
          <a:xfrm>
            <a:off x="304800" y="1241425"/>
            <a:ext cx="8839200" cy="5064125"/>
          </a:xfrm>
        </p:spPr>
        <p:txBody>
          <a:bodyPr/>
          <a:lstStyle/>
          <a:p>
            <a:r>
              <a:rPr lang="en-US" altLang="zh-TW" smtClean="0"/>
              <a:t>Use the </a:t>
            </a:r>
            <a:r>
              <a:rPr lang="en-US" altLang="zh-TW" smtClean="0">
                <a:latin typeface="Courier New" pitchFamily="49" charset="0"/>
              </a:rPr>
              <a:t>detail</a:t>
            </a:r>
            <a:r>
              <a:rPr lang="en-US" altLang="zh-TW" smtClean="0"/>
              <a:t> switch to display BGP route attributes</a:t>
            </a:r>
          </a:p>
          <a:p>
            <a:pPr lvl="1">
              <a:lnSpc>
                <a:spcPct val="60000"/>
              </a:lnSpc>
              <a:buFont typeface="Wingdings" pitchFamily="2" charset="2"/>
              <a:buNone/>
            </a:pPr>
            <a:endParaRPr lang="en-US" altLang="zh-TW" sz="1600" b="0" smtClean="0">
              <a:latin typeface="Courier New" pitchFamily="49" charset="0"/>
            </a:endParaRPr>
          </a:p>
          <a:p>
            <a:pPr>
              <a:lnSpc>
                <a:spcPct val="80000"/>
              </a:lnSpc>
              <a:buFont typeface="Wingdings" pitchFamily="2" charset="2"/>
              <a:buNone/>
            </a:pPr>
            <a:r>
              <a:rPr lang="en-US" altLang="zh-TW" sz="1400" b="0" smtClean="0">
                <a:latin typeface="Courier New" pitchFamily="49" charset="0"/>
              </a:rPr>
              <a:t>jeff@host&gt; </a:t>
            </a:r>
            <a:r>
              <a:rPr lang="en-US" altLang="zh-TW" sz="1400" smtClean="0">
                <a:latin typeface="Courier New" pitchFamily="49" charset="0"/>
              </a:rPr>
              <a:t>show route protocol bgp 192.168.30/24 detail</a:t>
            </a:r>
          </a:p>
          <a:p>
            <a:pPr>
              <a:lnSpc>
                <a:spcPct val="80000"/>
              </a:lnSpc>
              <a:buFont typeface="Wingdings" pitchFamily="2" charset="2"/>
              <a:buNone/>
            </a:pPr>
            <a:endParaRPr lang="en-US" altLang="zh-TW" sz="1400" b="0" smtClean="0">
              <a:latin typeface="Courier New" pitchFamily="49" charset="0"/>
            </a:endParaRPr>
          </a:p>
          <a:p>
            <a:pPr>
              <a:lnSpc>
                <a:spcPct val="80000"/>
              </a:lnSpc>
              <a:buFont typeface="Wingdings" pitchFamily="2" charset="2"/>
              <a:buNone/>
            </a:pPr>
            <a:r>
              <a:rPr lang="en-US" altLang="zh-TW" sz="1400" b="0" smtClean="0">
                <a:latin typeface="Courier New" pitchFamily="49" charset="0"/>
              </a:rPr>
              <a:t>inet.0: 18 destinations, 19 routes (18 active, 0 holddown, 0 hidden)</a:t>
            </a:r>
          </a:p>
          <a:p>
            <a:pPr>
              <a:lnSpc>
                <a:spcPct val="80000"/>
              </a:lnSpc>
              <a:buFont typeface="Wingdings" pitchFamily="2" charset="2"/>
              <a:buNone/>
            </a:pPr>
            <a:r>
              <a:rPr lang="en-US" altLang="zh-TW" sz="1400" b="0" smtClean="0">
                <a:latin typeface="Courier New" pitchFamily="49" charset="0"/>
              </a:rPr>
              <a:t>192.168.30.0/24 (1 entry, 1 announced)</a:t>
            </a:r>
          </a:p>
          <a:p>
            <a:pPr>
              <a:lnSpc>
                <a:spcPct val="80000"/>
              </a:lnSpc>
              <a:buFont typeface="Wingdings" pitchFamily="2" charset="2"/>
              <a:buNone/>
            </a:pPr>
            <a:r>
              <a:rPr lang="en-US" altLang="zh-TW" sz="1400" b="0" smtClean="0">
                <a:latin typeface="Courier New" pitchFamily="49" charset="0"/>
              </a:rPr>
              <a:t>        *BGP    Preference: 149/-201</a:t>
            </a:r>
          </a:p>
          <a:p>
            <a:pPr>
              <a:lnSpc>
                <a:spcPct val="80000"/>
              </a:lnSpc>
              <a:buFont typeface="Wingdings" pitchFamily="2" charset="2"/>
              <a:buNone/>
            </a:pPr>
            <a:r>
              <a:rPr lang="en-US" altLang="zh-TW" sz="1400" b="0" smtClean="0">
                <a:latin typeface="Courier New" pitchFamily="49" charset="0"/>
              </a:rPr>
              <a:t>                Next hop type: Indirect</a:t>
            </a:r>
          </a:p>
          <a:p>
            <a:pPr>
              <a:lnSpc>
                <a:spcPct val="80000"/>
              </a:lnSpc>
              <a:buFont typeface="Wingdings" pitchFamily="2" charset="2"/>
              <a:buNone/>
            </a:pPr>
            <a:r>
              <a:rPr lang="en-US" altLang="zh-TW" sz="1400" b="0" smtClean="0">
                <a:latin typeface="Courier New" pitchFamily="49" charset="0"/>
              </a:rPr>
              <a:t>                Next-hop reference count: 3</a:t>
            </a:r>
          </a:p>
          <a:p>
            <a:pPr>
              <a:lnSpc>
                <a:spcPct val="80000"/>
              </a:lnSpc>
              <a:buFont typeface="Wingdings" pitchFamily="2" charset="2"/>
              <a:buNone/>
            </a:pPr>
            <a:r>
              <a:rPr lang="en-US" altLang="zh-TW" sz="1400" b="0" smtClean="0">
                <a:latin typeface="Courier New" pitchFamily="49" charset="0"/>
              </a:rPr>
              <a:t>                Source: 10.0.2.2</a:t>
            </a:r>
          </a:p>
          <a:p>
            <a:pPr>
              <a:lnSpc>
                <a:spcPct val="80000"/>
              </a:lnSpc>
              <a:buFont typeface="Wingdings" pitchFamily="2" charset="2"/>
              <a:buNone/>
            </a:pPr>
            <a:r>
              <a:rPr lang="en-US" altLang="zh-TW" sz="1400" b="0" smtClean="0">
                <a:latin typeface="Courier New" pitchFamily="49" charset="0"/>
              </a:rPr>
              <a:t>                Next hop type: Router, Next hop index: 468</a:t>
            </a:r>
          </a:p>
          <a:p>
            <a:pPr>
              <a:lnSpc>
                <a:spcPct val="80000"/>
              </a:lnSpc>
              <a:buFont typeface="Wingdings" pitchFamily="2" charset="2"/>
              <a:buNone/>
            </a:pPr>
            <a:r>
              <a:rPr lang="en-US" altLang="zh-TW" sz="1400" b="0" smtClean="0">
                <a:latin typeface="Courier New" pitchFamily="49" charset="0"/>
              </a:rPr>
              <a:t>                Next hop: 10.0.2.2 via at-0/3/1.35, selected</a:t>
            </a:r>
          </a:p>
          <a:p>
            <a:pPr>
              <a:lnSpc>
                <a:spcPct val="80000"/>
              </a:lnSpc>
              <a:buFont typeface="Wingdings" pitchFamily="2" charset="2"/>
              <a:buNone/>
            </a:pPr>
            <a:r>
              <a:rPr lang="en-US" altLang="zh-TW" sz="1400" b="0" smtClean="0">
                <a:latin typeface="Courier New" pitchFamily="49" charset="0"/>
              </a:rPr>
              <a:t>                Protocol next hop: 10.0.2.2</a:t>
            </a:r>
          </a:p>
          <a:p>
            <a:pPr>
              <a:lnSpc>
                <a:spcPct val="80000"/>
              </a:lnSpc>
              <a:buFont typeface="Wingdings" pitchFamily="2" charset="2"/>
              <a:buNone/>
            </a:pPr>
            <a:r>
              <a:rPr lang="en-US" altLang="zh-TW" sz="1400" b="0" smtClean="0">
                <a:latin typeface="Courier New" pitchFamily="49" charset="0"/>
              </a:rPr>
              <a:t>                Indirect next hop: 8a2d000 262143</a:t>
            </a:r>
          </a:p>
          <a:p>
            <a:pPr>
              <a:lnSpc>
                <a:spcPct val="80000"/>
              </a:lnSpc>
              <a:buFont typeface="Wingdings" pitchFamily="2" charset="2"/>
              <a:buNone/>
            </a:pPr>
            <a:r>
              <a:rPr lang="en-US" altLang="zh-TW" sz="1400" b="0" smtClean="0">
                <a:latin typeface="Courier New" pitchFamily="49" charset="0"/>
              </a:rPr>
              <a:t>                State: &lt;Active Int Ext&gt;</a:t>
            </a:r>
          </a:p>
          <a:p>
            <a:pPr>
              <a:lnSpc>
                <a:spcPct val="80000"/>
              </a:lnSpc>
              <a:buFont typeface="Wingdings" pitchFamily="2" charset="2"/>
              <a:buNone/>
            </a:pPr>
            <a:r>
              <a:rPr lang="en-US" altLang="zh-TW" sz="1400" b="0" smtClean="0">
                <a:latin typeface="Courier New" pitchFamily="49" charset="0"/>
              </a:rPr>
              <a:t>                Local AS: 65001 Peer AS: 65000</a:t>
            </a:r>
          </a:p>
          <a:p>
            <a:pPr>
              <a:lnSpc>
                <a:spcPct val="80000"/>
              </a:lnSpc>
              <a:buFont typeface="Wingdings" pitchFamily="2" charset="2"/>
              <a:buNone/>
            </a:pPr>
            <a:r>
              <a:rPr lang="en-US" altLang="zh-TW" sz="1400" b="0" smtClean="0">
                <a:latin typeface="Courier New" pitchFamily="49" charset="0"/>
              </a:rPr>
              <a:t>                Age: 3:00       Metric2: 0 </a:t>
            </a:r>
          </a:p>
          <a:p>
            <a:pPr>
              <a:lnSpc>
                <a:spcPct val="80000"/>
              </a:lnSpc>
              <a:buFont typeface="Wingdings" pitchFamily="2" charset="2"/>
              <a:buNone/>
            </a:pPr>
            <a:r>
              <a:rPr lang="en-US" altLang="zh-TW" sz="1400" b="0" smtClean="0">
                <a:latin typeface="Courier New" pitchFamily="49" charset="0"/>
              </a:rPr>
              <a:t>                Task: BGP_65000.10.0.2.2+179</a:t>
            </a:r>
          </a:p>
          <a:p>
            <a:pPr>
              <a:lnSpc>
                <a:spcPct val="80000"/>
              </a:lnSpc>
              <a:buFont typeface="Wingdings" pitchFamily="2" charset="2"/>
              <a:buNone/>
            </a:pPr>
            <a:r>
              <a:rPr lang="en-US" altLang="zh-TW" sz="1400" b="0" smtClean="0">
                <a:latin typeface="Courier New" pitchFamily="49" charset="0"/>
              </a:rPr>
              <a:t>                Announcement bits (3): 3-KRT 5-BGP RT Background 6-Resolve tree 1 </a:t>
            </a:r>
          </a:p>
          <a:p>
            <a:pPr>
              <a:lnSpc>
                <a:spcPct val="80000"/>
              </a:lnSpc>
              <a:buFont typeface="Wingdings" pitchFamily="2" charset="2"/>
              <a:buNone/>
            </a:pPr>
            <a:r>
              <a:rPr lang="en-US" altLang="zh-TW" sz="1400" b="0" smtClean="0">
                <a:latin typeface="Courier New" pitchFamily="49" charset="0"/>
              </a:rPr>
              <a:t>                AS path: (65000) I</a:t>
            </a:r>
          </a:p>
          <a:p>
            <a:pPr>
              <a:lnSpc>
                <a:spcPct val="80000"/>
              </a:lnSpc>
              <a:buFont typeface="Wingdings" pitchFamily="2" charset="2"/>
              <a:buNone/>
            </a:pPr>
            <a:r>
              <a:rPr lang="en-US" altLang="zh-TW" sz="1400" b="0" smtClean="0">
                <a:latin typeface="Courier New" pitchFamily="49" charset="0"/>
              </a:rPr>
              <a:t>                Localpref: 200</a:t>
            </a:r>
          </a:p>
          <a:p>
            <a:pPr>
              <a:lnSpc>
                <a:spcPct val="80000"/>
              </a:lnSpc>
              <a:buFont typeface="Wingdings" pitchFamily="2" charset="2"/>
              <a:buNone/>
            </a:pPr>
            <a:r>
              <a:rPr lang="en-US" altLang="zh-TW" sz="1400" b="0" smtClean="0">
                <a:latin typeface="Courier New" pitchFamily="49" charset="0"/>
              </a:rPr>
              <a:t>                Router ID: 10.0.3.3</a:t>
            </a:r>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6834" name="Rectangle 2"/>
          <p:cNvSpPr>
            <a:spLocks noGrp="1" noChangeArrowheads="1"/>
          </p:cNvSpPr>
          <p:nvPr>
            <p:ph type="title"/>
          </p:nvPr>
        </p:nvSpPr>
        <p:spPr/>
        <p:txBody>
          <a:bodyPr/>
          <a:lstStyle/>
          <a:p>
            <a:pPr>
              <a:defRPr/>
            </a:pPr>
            <a:r>
              <a:rPr lang="en-US" altLang="zh-TW" smtClean="0"/>
              <a:t>Tracing BGP</a:t>
            </a:r>
          </a:p>
        </p:txBody>
      </p:sp>
      <p:sp>
        <p:nvSpPr>
          <p:cNvPr id="1016835" name="Rectangle 3"/>
          <p:cNvSpPr>
            <a:spLocks noGrp="1" noChangeArrowheads="1"/>
          </p:cNvSpPr>
          <p:nvPr>
            <p:ph type="body" idx="1"/>
          </p:nvPr>
        </p:nvSpPr>
        <p:spPr>
          <a:xfrm>
            <a:off x="304800" y="1241425"/>
            <a:ext cx="8588375" cy="5064125"/>
          </a:xfrm>
        </p:spPr>
        <p:txBody>
          <a:bodyPr/>
          <a:lstStyle/>
          <a:p>
            <a:r>
              <a:rPr lang="en-US" altLang="zh-TW" smtClean="0"/>
              <a:t>A typical BGP tracing configuration:</a:t>
            </a:r>
          </a:p>
          <a:p>
            <a:pPr lvl="1">
              <a:lnSpc>
                <a:spcPct val="60000"/>
              </a:lnSpc>
              <a:buFont typeface="Wingdings" pitchFamily="2" charset="2"/>
              <a:buNone/>
            </a:pPr>
            <a:endParaRPr lang="en-US" altLang="zh-TW" sz="1600" b="0" smtClean="0">
              <a:latin typeface="Courier New" pitchFamily="49" charset="0"/>
            </a:endParaRPr>
          </a:p>
          <a:p>
            <a:pPr lvl="4">
              <a:lnSpc>
                <a:spcPct val="80000"/>
              </a:lnSpc>
              <a:buFont typeface="Wingdings" pitchFamily="2" charset="2"/>
              <a:buNone/>
            </a:pPr>
            <a:r>
              <a:rPr lang="en-US" altLang="zh-TW" b="0" smtClean="0">
                <a:latin typeface="Courier New" pitchFamily="49" charset="0"/>
              </a:rPr>
              <a:t>[edit protocols bgp]</a:t>
            </a:r>
          </a:p>
          <a:p>
            <a:pPr lvl="4">
              <a:lnSpc>
                <a:spcPct val="80000"/>
              </a:lnSpc>
              <a:buFont typeface="Wingdings" pitchFamily="2" charset="2"/>
              <a:buNone/>
            </a:pPr>
            <a:r>
              <a:rPr lang="en-US" altLang="zh-TW" b="0" smtClean="0">
                <a:latin typeface="Courier New" pitchFamily="49" charset="0"/>
              </a:rPr>
              <a:t>jeff@host# </a:t>
            </a:r>
            <a:r>
              <a:rPr lang="en-US" altLang="zh-TW" smtClean="0">
                <a:latin typeface="Courier New" pitchFamily="49" charset="0"/>
              </a:rPr>
              <a:t>show</a:t>
            </a:r>
          </a:p>
          <a:p>
            <a:pPr lvl="4">
              <a:lnSpc>
                <a:spcPct val="80000"/>
              </a:lnSpc>
              <a:buFont typeface="Wingdings" pitchFamily="2" charset="2"/>
              <a:buNone/>
            </a:pPr>
            <a:r>
              <a:rPr lang="en-US" altLang="zh-TW" b="0" smtClean="0">
                <a:latin typeface="Courier New" pitchFamily="49" charset="0"/>
              </a:rPr>
              <a:t>traceoptions {</a:t>
            </a:r>
          </a:p>
          <a:p>
            <a:pPr lvl="4">
              <a:lnSpc>
                <a:spcPct val="80000"/>
              </a:lnSpc>
              <a:buFont typeface="Wingdings" pitchFamily="2" charset="2"/>
              <a:buNone/>
            </a:pPr>
            <a:r>
              <a:rPr lang="en-US" altLang="zh-TW" b="0" smtClean="0">
                <a:latin typeface="Courier New" pitchFamily="49" charset="0"/>
              </a:rPr>
              <a:t>    file bgp-trace;</a:t>
            </a:r>
          </a:p>
          <a:p>
            <a:pPr lvl="4">
              <a:lnSpc>
                <a:spcPct val="80000"/>
              </a:lnSpc>
              <a:buFont typeface="Wingdings" pitchFamily="2" charset="2"/>
              <a:buNone/>
            </a:pPr>
            <a:r>
              <a:rPr lang="en-US" altLang="zh-TW" b="0" smtClean="0">
                <a:latin typeface="Courier New" pitchFamily="49" charset="0"/>
              </a:rPr>
              <a:t>    flag open detail;</a:t>
            </a:r>
          </a:p>
          <a:p>
            <a:pPr lvl="4">
              <a:lnSpc>
                <a:spcPct val="80000"/>
              </a:lnSpc>
              <a:buFont typeface="Wingdings" pitchFamily="2" charset="2"/>
              <a:buNone/>
            </a:pPr>
            <a:r>
              <a:rPr lang="en-US" altLang="zh-TW" b="0" smtClean="0">
                <a:latin typeface="Courier New" pitchFamily="49" charset="0"/>
              </a:rPr>
              <a:t>    flag update detail;</a:t>
            </a:r>
          </a:p>
          <a:p>
            <a:pPr lvl="4">
              <a:lnSpc>
                <a:spcPct val="80000"/>
              </a:lnSpc>
              <a:buFont typeface="Wingdings" pitchFamily="2" charset="2"/>
              <a:buNone/>
            </a:pPr>
            <a:r>
              <a:rPr lang="en-US" altLang="zh-TW" b="0" smtClean="0">
                <a:latin typeface="Courier New" pitchFamily="49" charset="0"/>
              </a:rPr>
              <a:t>}</a:t>
            </a:r>
          </a:p>
          <a:p>
            <a:pPr>
              <a:lnSpc>
                <a:spcPct val="60000"/>
              </a:lnSpc>
              <a:buFont typeface="Wingdings" pitchFamily="2" charset="2"/>
              <a:buNone/>
            </a:pPr>
            <a:r>
              <a:rPr lang="en-US" altLang="zh-TW" sz="1600" b="0" smtClean="0">
                <a:latin typeface="Courier New" pitchFamily="49" charset="0"/>
              </a:rPr>
              <a:t>  </a:t>
            </a:r>
            <a:endParaRPr lang="en-US" altLang="zh-TW" smtClean="0"/>
          </a:p>
          <a:p>
            <a:pPr lvl="1"/>
            <a:r>
              <a:rPr lang="en-US" altLang="zh-TW" smtClean="0"/>
              <a:t>Monitor the resulting </a:t>
            </a:r>
            <a:r>
              <a:rPr lang="en-US" altLang="zh-TW" smtClean="0">
                <a:latin typeface="Courier New" pitchFamily="49" charset="0"/>
              </a:rPr>
              <a:t>bgp-trace</a:t>
            </a:r>
            <a:r>
              <a:rPr lang="en-US" altLang="zh-TW" smtClean="0"/>
              <a:t> log file using </a:t>
            </a:r>
            <a:r>
              <a:rPr lang="en-US" altLang="zh-TW" smtClean="0">
                <a:latin typeface="Courier New" pitchFamily="49" charset="0"/>
              </a:rPr>
              <a:t>monitor start </a:t>
            </a:r>
            <a:r>
              <a:rPr lang="en-US" altLang="zh-TW" i="1" u="sng" smtClean="0">
                <a:latin typeface="Courier New" pitchFamily="49" charset="0"/>
              </a:rPr>
              <a:t>log-file-name</a:t>
            </a:r>
            <a:r>
              <a:rPr lang="en-US" altLang="zh-TW" smtClean="0"/>
              <a:t> or the </a:t>
            </a:r>
            <a:r>
              <a:rPr lang="en-US" altLang="zh-TW" smtClean="0">
                <a:latin typeface="Courier New" pitchFamily="49" charset="0"/>
              </a:rPr>
              <a:t>show log </a:t>
            </a:r>
            <a:r>
              <a:rPr lang="en-US" altLang="zh-TW" i="1" u="sng" smtClean="0">
                <a:latin typeface="Courier New" pitchFamily="49" charset="0"/>
              </a:rPr>
              <a:t>log-file-name</a:t>
            </a:r>
            <a:r>
              <a:rPr lang="en-US" altLang="zh-TW" smtClean="0"/>
              <a:t> command</a:t>
            </a:r>
            <a:endParaRPr lang="en-US" altLang="zh-TW" sz="1400" b="0" smtClean="0">
              <a:latin typeface="Courier New" pitchFamily="49" charset="0"/>
            </a:endParaRPr>
          </a:p>
          <a:p>
            <a:pPr>
              <a:lnSpc>
                <a:spcPct val="60000"/>
              </a:lnSpc>
              <a:buFont typeface="Wingdings" pitchFamily="2" charset="2"/>
              <a:buNone/>
            </a:pPr>
            <a:endParaRPr lang="en-US" altLang="zh-TW" sz="1600" b="0" smtClean="0">
              <a:latin typeface="Courier New" pitchFamily="49" charset="0"/>
            </a:endParaRPr>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Rectangle 2"/>
          <p:cNvSpPr>
            <a:spLocks noChangeArrowheads="1"/>
          </p:cNvSpPr>
          <p:nvPr/>
        </p:nvSpPr>
        <p:spPr bwMode="auto">
          <a:xfrm>
            <a:off x="2638425" y="3141663"/>
            <a:ext cx="5803900" cy="1387475"/>
          </a:xfrm>
          <a:prstGeom prst="rect">
            <a:avLst/>
          </a:prstGeom>
          <a:solidFill>
            <a:srgbClr val="FFFFFF"/>
          </a:solidFill>
          <a:ln w="9525">
            <a:noFill/>
            <a:miter lim="800000"/>
            <a:headEnd/>
            <a:tailEnd/>
          </a:ln>
        </p:spPr>
        <p:txBody>
          <a:bodyPr lIns="83740" tIns="41870" rIns="83740" bIns="41870"/>
          <a:lstStyle/>
          <a:p>
            <a:pPr algn="r">
              <a:lnSpc>
                <a:spcPct val="90000"/>
              </a:lnSpc>
            </a:pPr>
            <a:r>
              <a:rPr lang="en-US" altLang="zh-TW" sz="4000" b="1">
                <a:solidFill>
                  <a:srgbClr val="000099"/>
                </a:solidFill>
                <a:latin typeface="Tahoma" pitchFamily="34" charset="0"/>
              </a:rPr>
              <a:t>LAB</a:t>
            </a:r>
          </a:p>
        </p:txBody>
      </p:sp>
    </p:spTree>
  </p:cSld>
  <p:clrMapOvr>
    <a:masterClrMapping/>
  </p:clrMapOvr>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Rectangle 2"/>
          <p:cNvSpPr>
            <a:spLocks noGrp="1" noChangeArrowheads="1"/>
          </p:cNvSpPr>
          <p:nvPr>
            <p:ph type="title"/>
          </p:nvPr>
        </p:nvSpPr>
        <p:spPr/>
        <p:txBody>
          <a:bodyPr/>
          <a:lstStyle/>
          <a:p>
            <a:pPr>
              <a:defRPr/>
            </a:pPr>
            <a:r>
              <a:rPr lang="en-US" altLang="zh-TW" smtClean="0"/>
              <a:t>Physical Layout / IP assignment</a:t>
            </a:r>
          </a:p>
        </p:txBody>
      </p:sp>
      <p:graphicFrame>
        <p:nvGraphicFramePr>
          <p:cNvPr id="1018883" name="Group 3"/>
          <p:cNvGraphicFramePr>
            <a:graphicFrameLocks noGrp="1"/>
          </p:cNvGraphicFramePr>
          <p:nvPr/>
        </p:nvGraphicFramePr>
        <p:xfrm>
          <a:off x="898525" y="1557338"/>
          <a:ext cx="7345363" cy="1943100"/>
        </p:xfrm>
        <a:graphic>
          <a:graphicData uri="http://schemas.openxmlformats.org/drawingml/2006/table">
            <a:tbl>
              <a:tblPr/>
              <a:tblGrid>
                <a:gridCol w="7345363"/>
              </a:tblGrid>
              <a:tr h="1943100">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charset="0"/>
                        <a:buNone/>
                        <a:tabLst/>
                      </a:pPr>
                      <a:r>
                        <a:rPr kumimoji="1" lang="en-US" altLang="zh-TW" sz="2000" b="1" i="0" u="none" strike="noStrike" cap="none" normalizeH="0" baseline="0">
                          <a:ln>
                            <a:noFill/>
                          </a:ln>
                          <a:solidFill>
                            <a:srgbClr val="000099"/>
                          </a:solidFill>
                          <a:effectLst/>
                          <a:latin typeface="Tahoma" charset="0"/>
                          <a:ea typeface="新細明體" charset="0"/>
                          <a:cs typeface="新細明體" charset="0"/>
                        </a:rPr>
                        <a:t>M7i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18889" name="Text Box 9"/>
          <p:cNvSpPr txBox="1">
            <a:spLocks noChangeArrowheads="1"/>
          </p:cNvSpPr>
          <p:nvPr/>
        </p:nvSpPr>
        <p:spPr bwMode="auto">
          <a:xfrm>
            <a:off x="396875" y="2035175"/>
            <a:ext cx="596900" cy="457200"/>
          </a:xfrm>
          <a:prstGeom prst="rect">
            <a:avLst/>
          </a:prstGeom>
          <a:noFill/>
          <a:ln>
            <a:noFill/>
          </a:ln>
          <a:effectLst/>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zh-TW" sz="2400">
                <a:solidFill>
                  <a:srgbClr val="000000"/>
                </a:solidFill>
                <a:latin typeface="Arial" charset="0"/>
                <a:ea typeface="新細明體" charset="0"/>
              </a:rPr>
              <a:t>0/</a:t>
            </a:r>
          </a:p>
        </p:txBody>
      </p:sp>
      <p:sp>
        <p:nvSpPr>
          <p:cNvPr id="1018890" name="Text Box 10"/>
          <p:cNvSpPr txBox="1">
            <a:spLocks noChangeArrowheads="1"/>
          </p:cNvSpPr>
          <p:nvPr/>
        </p:nvSpPr>
        <p:spPr bwMode="auto">
          <a:xfrm>
            <a:off x="1619250" y="1125538"/>
            <a:ext cx="596900" cy="457200"/>
          </a:xfrm>
          <a:prstGeom prst="rect">
            <a:avLst/>
          </a:prstGeom>
          <a:noFill/>
          <a:ln>
            <a:noFill/>
          </a:ln>
          <a:effectLst/>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TW" sz="2400">
                <a:solidFill>
                  <a:srgbClr val="000000"/>
                </a:solidFill>
              </a:rPr>
              <a:t>3</a:t>
            </a:r>
          </a:p>
        </p:txBody>
      </p:sp>
      <p:sp>
        <p:nvSpPr>
          <p:cNvPr id="1018891" name="Text Box 11"/>
          <p:cNvSpPr txBox="1">
            <a:spLocks noChangeArrowheads="1"/>
          </p:cNvSpPr>
          <p:nvPr/>
        </p:nvSpPr>
        <p:spPr bwMode="auto">
          <a:xfrm>
            <a:off x="3275013" y="1125538"/>
            <a:ext cx="596900" cy="457200"/>
          </a:xfrm>
          <a:prstGeom prst="rect">
            <a:avLst/>
          </a:prstGeom>
          <a:noFill/>
          <a:ln>
            <a:noFill/>
          </a:ln>
          <a:effectLst/>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TW" sz="2400">
                <a:solidFill>
                  <a:srgbClr val="000000"/>
                </a:solidFill>
              </a:rPr>
              <a:t>2</a:t>
            </a:r>
          </a:p>
        </p:txBody>
      </p:sp>
      <p:sp>
        <p:nvSpPr>
          <p:cNvPr id="1018892" name="Text Box 12"/>
          <p:cNvSpPr txBox="1">
            <a:spLocks noChangeArrowheads="1"/>
          </p:cNvSpPr>
          <p:nvPr/>
        </p:nvSpPr>
        <p:spPr bwMode="auto">
          <a:xfrm>
            <a:off x="5148263" y="1125538"/>
            <a:ext cx="596900" cy="457200"/>
          </a:xfrm>
          <a:prstGeom prst="rect">
            <a:avLst/>
          </a:prstGeom>
          <a:noFill/>
          <a:ln>
            <a:noFill/>
          </a:ln>
          <a:effectLst/>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TW" sz="2400">
                <a:solidFill>
                  <a:srgbClr val="000000"/>
                </a:solidFill>
              </a:rPr>
              <a:t>1</a:t>
            </a:r>
          </a:p>
        </p:txBody>
      </p:sp>
      <p:sp>
        <p:nvSpPr>
          <p:cNvPr id="1018893" name="Text Box 13"/>
          <p:cNvSpPr txBox="1">
            <a:spLocks noChangeArrowheads="1"/>
          </p:cNvSpPr>
          <p:nvPr/>
        </p:nvSpPr>
        <p:spPr bwMode="auto">
          <a:xfrm>
            <a:off x="6948488" y="1125538"/>
            <a:ext cx="596900" cy="457200"/>
          </a:xfrm>
          <a:prstGeom prst="rect">
            <a:avLst/>
          </a:prstGeom>
          <a:noFill/>
          <a:ln>
            <a:noFill/>
          </a:ln>
          <a:effectLst/>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TW" sz="2400">
                <a:solidFill>
                  <a:srgbClr val="000000"/>
                </a:solidFill>
              </a:rPr>
              <a:t>0</a:t>
            </a:r>
          </a:p>
        </p:txBody>
      </p:sp>
      <p:graphicFrame>
        <p:nvGraphicFramePr>
          <p:cNvPr id="1018894" name="Group 14"/>
          <p:cNvGraphicFramePr>
            <a:graphicFrameLocks noGrp="1"/>
          </p:cNvGraphicFramePr>
          <p:nvPr/>
        </p:nvGraphicFramePr>
        <p:xfrm>
          <a:off x="6999288" y="3860800"/>
          <a:ext cx="1008062" cy="457200"/>
        </p:xfrm>
        <a:graphic>
          <a:graphicData uri="http://schemas.openxmlformats.org/drawingml/2006/table">
            <a:tbl>
              <a:tblPr/>
              <a:tblGrid>
                <a:gridCol w="1008062"/>
              </a:tblGrid>
              <a:tr h="454025">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charset="0"/>
                        <a:buNone/>
                        <a:tabLst/>
                      </a:pPr>
                      <a:r>
                        <a:rPr kumimoji="1" lang="en-US" altLang="zh-TW" sz="1200" b="1" i="0" u="none" strike="noStrike" cap="none" normalizeH="0" baseline="0">
                          <a:ln>
                            <a:noFill/>
                          </a:ln>
                          <a:solidFill>
                            <a:srgbClr val="000099"/>
                          </a:solidFill>
                          <a:effectLst/>
                          <a:latin typeface="Tahoma" charset="0"/>
                          <a:ea typeface="新細明體" charset="0"/>
                          <a:cs typeface="新細明體" charset="0"/>
                        </a:rPr>
                        <a:t>switch</a:t>
                      </a:r>
                      <a:br>
                        <a:rPr kumimoji="1" lang="en-US" altLang="zh-TW" sz="1200" b="1" i="0" u="none" strike="noStrike" cap="none" normalizeH="0" baseline="0">
                          <a:ln>
                            <a:noFill/>
                          </a:ln>
                          <a:solidFill>
                            <a:srgbClr val="000099"/>
                          </a:solidFill>
                          <a:effectLst/>
                          <a:latin typeface="Tahoma" charset="0"/>
                          <a:ea typeface="新細明體" charset="0"/>
                          <a:cs typeface="新細明體" charset="0"/>
                        </a:rPr>
                      </a:br>
                      <a:r>
                        <a:rPr kumimoji="1" lang="en-US" altLang="zh-TW" sz="1200" b="1" i="0" u="none" strike="noStrike" cap="none" normalizeH="0" baseline="0">
                          <a:ln>
                            <a:noFill/>
                          </a:ln>
                          <a:solidFill>
                            <a:srgbClr val="000099"/>
                          </a:solidFill>
                          <a:effectLst/>
                          <a:latin typeface="Tahoma" charset="0"/>
                          <a:ea typeface="新細明體" charset="0"/>
                          <a:cs typeface="新細明體" charset="0"/>
                        </a:rPr>
                        <a:t>(hob)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18900" name="Rectangle 20"/>
          <p:cNvSpPr>
            <a:spLocks noChangeArrowheads="1"/>
          </p:cNvSpPr>
          <p:nvPr/>
        </p:nvSpPr>
        <p:spPr bwMode="gray">
          <a:xfrm rot="5400000">
            <a:off x="1731962" y="2943226"/>
            <a:ext cx="250825" cy="584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1018901" name="Rectangle 21"/>
          <p:cNvSpPr>
            <a:spLocks noChangeArrowheads="1"/>
          </p:cNvSpPr>
          <p:nvPr/>
        </p:nvSpPr>
        <p:spPr bwMode="gray">
          <a:xfrm rot="5400000">
            <a:off x="6664325" y="1336675"/>
            <a:ext cx="1168400" cy="1752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zh-TW" altLang="en-US">
              <a:latin typeface="Arial" charset="0"/>
              <a:ea typeface="新細明體" charset="0"/>
            </a:endParaRPr>
          </a:p>
        </p:txBody>
      </p:sp>
      <p:sp>
        <p:nvSpPr>
          <p:cNvPr id="1018902" name="Rectangle 22"/>
          <p:cNvSpPr>
            <a:spLocks noChangeArrowheads="1"/>
          </p:cNvSpPr>
          <p:nvPr/>
        </p:nvSpPr>
        <p:spPr bwMode="gray">
          <a:xfrm rot="5400000">
            <a:off x="7188200" y="2170113"/>
            <a:ext cx="250825" cy="584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1018903" name="Text Box 23"/>
          <p:cNvSpPr txBox="1">
            <a:spLocks noChangeArrowheads="1"/>
          </p:cNvSpPr>
          <p:nvPr/>
        </p:nvSpPr>
        <p:spPr bwMode="gray">
          <a:xfrm>
            <a:off x="7164388" y="1989138"/>
            <a:ext cx="3302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r>
              <a:rPr kumimoji="0" lang="en-US" altLang="zh-TW" b="1">
                <a:latin typeface="Tahoma" pitchFamily="34" charset="0"/>
              </a:rPr>
              <a:t>0</a:t>
            </a:r>
          </a:p>
        </p:txBody>
      </p:sp>
      <p:sp>
        <p:nvSpPr>
          <p:cNvPr id="1018904" name="Text Box 24"/>
          <p:cNvSpPr txBox="1">
            <a:spLocks noChangeArrowheads="1"/>
          </p:cNvSpPr>
          <p:nvPr/>
        </p:nvSpPr>
        <p:spPr bwMode="auto">
          <a:xfrm>
            <a:off x="828675" y="3122613"/>
            <a:ext cx="936625"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ltLang="zh-TW" sz="1000" b="1">
                <a:solidFill>
                  <a:srgbClr val="000099"/>
                </a:solidFill>
                <a:latin typeface="Arial" charset="0"/>
                <a:ea typeface="新細明體" charset="0"/>
              </a:rPr>
              <a:t>1GE</a:t>
            </a:r>
          </a:p>
        </p:txBody>
      </p:sp>
      <p:sp>
        <p:nvSpPr>
          <p:cNvPr id="1018905" name="Text Box 25"/>
          <p:cNvSpPr txBox="1">
            <a:spLocks noChangeArrowheads="1"/>
          </p:cNvSpPr>
          <p:nvPr/>
        </p:nvSpPr>
        <p:spPr bwMode="auto">
          <a:xfrm>
            <a:off x="6804025" y="1628775"/>
            <a:ext cx="936625"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ltLang="zh-TW" sz="1000" b="1">
                <a:solidFill>
                  <a:srgbClr val="000099"/>
                </a:solidFill>
                <a:latin typeface="Arial" charset="0"/>
                <a:ea typeface="新細明體" charset="0"/>
              </a:rPr>
              <a:t>1GE</a:t>
            </a:r>
          </a:p>
        </p:txBody>
      </p:sp>
      <p:sp>
        <p:nvSpPr>
          <p:cNvPr id="1018906" name="Line 26"/>
          <p:cNvSpPr>
            <a:spLocks noChangeShapeType="1"/>
          </p:cNvSpPr>
          <p:nvPr/>
        </p:nvSpPr>
        <p:spPr bwMode="auto">
          <a:xfrm flipH="1">
            <a:off x="7380288" y="3282950"/>
            <a:ext cx="217487" cy="577850"/>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sp>
        <p:nvSpPr>
          <p:cNvPr id="1018907" name="Line 27"/>
          <p:cNvSpPr>
            <a:spLocks noChangeShapeType="1"/>
          </p:cNvSpPr>
          <p:nvPr/>
        </p:nvSpPr>
        <p:spPr bwMode="auto">
          <a:xfrm rot="5400000">
            <a:off x="4248944" y="421482"/>
            <a:ext cx="719137" cy="4826000"/>
          </a:xfrm>
          <a:prstGeom prst="line">
            <a:avLst/>
          </a:prstGeom>
          <a:noFill/>
          <a:ln w="19050">
            <a:solidFill>
              <a:srgbClr val="008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aphicFrame>
        <p:nvGraphicFramePr>
          <p:cNvPr id="1018908" name="Group 28"/>
          <p:cNvGraphicFramePr>
            <a:graphicFrameLocks noGrp="1"/>
          </p:cNvGraphicFramePr>
          <p:nvPr/>
        </p:nvGraphicFramePr>
        <p:xfrm>
          <a:off x="6516688" y="2995613"/>
          <a:ext cx="649287" cy="396875"/>
        </p:xfrm>
        <a:graphic>
          <a:graphicData uri="http://schemas.openxmlformats.org/drawingml/2006/table">
            <a:tbl>
              <a:tblPr/>
              <a:tblGrid>
                <a:gridCol w="649287"/>
              </a:tblGrid>
              <a:tr h="288925">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charset="0"/>
                        <a:buNone/>
                        <a:tabLst/>
                      </a:pPr>
                      <a:r>
                        <a:rPr kumimoji="1" lang="en-US" altLang="zh-TW" sz="1000" b="1" i="0" u="none" strike="noStrike" cap="none" normalizeH="0" baseline="0">
                          <a:ln>
                            <a:noFill/>
                          </a:ln>
                          <a:solidFill>
                            <a:srgbClr val="000099"/>
                          </a:solidFill>
                          <a:effectLst/>
                          <a:latin typeface="Tahoma" charset="0"/>
                          <a:ea typeface="新細明體" charset="0"/>
                          <a:cs typeface="新細明體" charset="0"/>
                        </a:rPr>
                        <a:t>CON</a:t>
                      </a:r>
                      <a:br>
                        <a:rPr kumimoji="1" lang="en-US" altLang="zh-TW" sz="1000" b="1" i="0" u="none" strike="noStrike" cap="none" normalizeH="0" baseline="0">
                          <a:ln>
                            <a:noFill/>
                          </a:ln>
                          <a:solidFill>
                            <a:srgbClr val="000099"/>
                          </a:solidFill>
                          <a:effectLst/>
                          <a:latin typeface="Tahoma" charset="0"/>
                          <a:ea typeface="新細明體" charset="0"/>
                          <a:cs typeface="新細明體" charset="0"/>
                        </a:rPr>
                      </a:br>
                      <a:r>
                        <a:rPr kumimoji="1" lang="en-US" altLang="zh-TW" sz="1000" b="1" i="0" u="none" strike="noStrike" cap="none" normalizeH="0" baseline="0">
                          <a:ln>
                            <a:noFill/>
                          </a:ln>
                          <a:solidFill>
                            <a:srgbClr val="000099"/>
                          </a:solidFill>
                          <a:effectLst/>
                          <a:latin typeface="Tahoma" charset="0"/>
                          <a:ea typeface="新細明體" charset="0"/>
                          <a:cs typeface="新細明體" charset="0"/>
                        </a:rPr>
                        <a:t>SOLE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018914" name="Group 34"/>
          <p:cNvGraphicFramePr>
            <a:graphicFrameLocks noGrp="1"/>
          </p:cNvGraphicFramePr>
          <p:nvPr/>
        </p:nvGraphicFramePr>
        <p:xfrm>
          <a:off x="7308850" y="2995613"/>
          <a:ext cx="649288" cy="396875"/>
        </p:xfrm>
        <a:graphic>
          <a:graphicData uri="http://schemas.openxmlformats.org/drawingml/2006/table">
            <a:tbl>
              <a:tblPr/>
              <a:tblGrid>
                <a:gridCol w="649288"/>
              </a:tblGrid>
              <a:tr h="288925">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000" b="1" i="0" u="none" strike="noStrike" cap="none" normalizeH="0" baseline="0" smtClean="0">
                          <a:ln>
                            <a:noFill/>
                          </a:ln>
                          <a:solidFill>
                            <a:srgbClr val="000099"/>
                          </a:solidFill>
                          <a:effectLst/>
                          <a:latin typeface="Tahoma" pitchFamily="34" charset="0"/>
                          <a:ea typeface="新細明體" pitchFamily="18" charset="-120"/>
                        </a:rPr>
                        <a:t>MGMT</a:t>
                      </a:r>
                      <a:br>
                        <a:rPr kumimoji="1" lang="en-US" altLang="zh-TW" sz="1000" b="1" i="0" u="none" strike="noStrike" cap="none" normalizeH="0" baseline="0" smtClean="0">
                          <a:ln>
                            <a:noFill/>
                          </a:ln>
                          <a:solidFill>
                            <a:srgbClr val="000099"/>
                          </a:solidFill>
                          <a:effectLst/>
                          <a:latin typeface="Tahoma" pitchFamily="34" charset="0"/>
                          <a:ea typeface="新細明體" pitchFamily="18" charset="-120"/>
                        </a:rPr>
                      </a:br>
                      <a:endParaRPr kumimoji="1" lang="en-US" altLang="zh-TW" sz="1000" b="1" i="0" u="none" strike="noStrike" cap="none" normalizeH="0" baseline="0" smtClean="0">
                        <a:ln>
                          <a:noFill/>
                        </a:ln>
                        <a:solidFill>
                          <a:srgbClr val="000099"/>
                        </a:solidFill>
                        <a:effectLst/>
                        <a:latin typeface="Tahoma" pitchFamily="34"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18920" name="Line 40"/>
          <p:cNvSpPr>
            <a:spLocks noChangeShapeType="1"/>
          </p:cNvSpPr>
          <p:nvPr/>
        </p:nvSpPr>
        <p:spPr bwMode="auto">
          <a:xfrm flipH="1" flipV="1">
            <a:off x="6589713" y="4076700"/>
            <a:ext cx="360362"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pic>
        <p:nvPicPr>
          <p:cNvPr id="362536" name="Picture 41" descr="Monitor"/>
          <p:cNvPicPr>
            <a:picLocks noChangeAspect="1" noChangeArrowheads="1"/>
          </p:cNvPicPr>
          <p:nvPr/>
        </p:nvPicPr>
        <p:blipFill>
          <a:blip r:embed="rId2"/>
          <a:srcRect/>
          <a:stretch>
            <a:fillRect/>
          </a:stretch>
        </p:blipFill>
        <p:spPr bwMode="auto">
          <a:xfrm>
            <a:off x="5991225" y="3789363"/>
            <a:ext cx="525463" cy="558800"/>
          </a:xfrm>
          <a:prstGeom prst="rect">
            <a:avLst/>
          </a:prstGeom>
          <a:noFill/>
          <a:ln w="9525">
            <a:noFill/>
            <a:miter lim="800000"/>
            <a:headEnd/>
            <a:tailEnd/>
          </a:ln>
        </p:spPr>
      </p:pic>
      <p:graphicFrame>
        <p:nvGraphicFramePr>
          <p:cNvPr id="1018922" name="Group 42"/>
          <p:cNvGraphicFramePr>
            <a:graphicFrameLocks noGrp="1"/>
          </p:cNvGraphicFramePr>
          <p:nvPr/>
        </p:nvGraphicFramePr>
        <p:xfrm>
          <a:off x="468313" y="3619500"/>
          <a:ext cx="4103687" cy="822325"/>
        </p:xfrm>
        <a:graphic>
          <a:graphicData uri="http://schemas.openxmlformats.org/drawingml/2006/table">
            <a:tbl>
              <a:tblPr/>
              <a:tblGrid>
                <a:gridCol w="512762"/>
                <a:gridCol w="512763"/>
                <a:gridCol w="514350"/>
                <a:gridCol w="512762"/>
                <a:gridCol w="511175"/>
                <a:gridCol w="514350"/>
                <a:gridCol w="512763"/>
                <a:gridCol w="512762"/>
              </a:tblGrid>
              <a:tr h="182563">
                <a:tc gridSpan="8">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MGMT: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84150">
                <a:tc>
                  <a:txBody>
                    <a:bodyPr/>
                    <a:lstStyle/>
                    <a:p>
                      <a:pPr marL="0" marR="0" lvl="0" indent="0" algn="ctr"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zh-TW" altLang="en-US" sz="1200" b="1" i="0" u="none" strike="noStrike" cap="none" normalizeH="0" baseline="0" smtClean="0">
                          <a:ln>
                            <a:noFill/>
                          </a:ln>
                          <a:solidFill>
                            <a:srgbClr val="000099"/>
                          </a:solidFill>
                          <a:effectLst/>
                          <a:latin typeface="Tahoma" pitchFamily="34" charset="0"/>
                          <a:ea typeface="新細明體" pitchFamily="18" charset="-120"/>
                        </a:rPr>
                        <a:t>座號</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2563">
                <a:tc>
                  <a:txBody>
                    <a:bodyPr/>
                    <a:lstStyle/>
                    <a:p>
                      <a:pPr marL="0" marR="0" lvl="0" indent="0" algn="ctr"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lr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r1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r2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r3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r4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r5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r6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r7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6" name="Rectangle 2"/>
          <p:cNvSpPr>
            <a:spLocks noGrp="1" noChangeArrowheads="1"/>
          </p:cNvSpPr>
          <p:nvPr>
            <p:ph type="title"/>
          </p:nvPr>
        </p:nvSpPr>
        <p:spPr/>
        <p:txBody>
          <a:bodyPr/>
          <a:lstStyle/>
          <a:p>
            <a:pPr>
              <a:defRPr/>
            </a:pPr>
            <a:r>
              <a:rPr lang="en-US" altLang="zh-TW" smtClean="0"/>
              <a:t>Initial LAB Configuration Requirements</a:t>
            </a:r>
          </a:p>
        </p:txBody>
      </p:sp>
      <p:sp>
        <p:nvSpPr>
          <p:cNvPr id="1019907" name="Rectangle 3"/>
          <p:cNvSpPr>
            <a:spLocks noGrp="1" noChangeArrowheads="1"/>
          </p:cNvSpPr>
          <p:nvPr>
            <p:ph type="body" idx="1"/>
          </p:nvPr>
        </p:nvSpPr>
        <p:spPr>
          <a:xfrm>
            <a:off x="304800" y="1196975"/>
            <a:ext cx="8839200" cy="5616575"/>
          </a:xfrm>
        </p:spPr>
        <p:txBody>
          <a:bodyPr/>
          <a:lstStyle/>
          <a:p>
            <a:r>
              <a:rPr lang="en-US" altLang="zh-TW" sz="2000" smtClean="0"/>
              <a:t>Log all interactive CLI commands to a file: </a:t>
            </a:r>
            <a:r>
              <a:rPr lang="en-US" altLang="zh-TW" sz="2000" b="0" i="1" smtClean="0">
                <a:latin typeface="Courier New" pitchFamily="49" charset="0"/>
              </a:rPr>
              <a:t>user-log</a:t>
            </a:r>
            <a:endParaRPr lang="en-US" altLang="zh-TW" sz="2000" smtClean="0"/>
          </a:p>
          <a:p>
            <a:r>
              <a:rPr lang="en-US" altLang="zh-TW" sz="2000" smtClean="0"/>
              <a:t>Create user accounts and permissions:</a:t>
            </a:r>
          </a:p>
          <a:p>
            <a:endParaRPr lang="en-US" altLang="zh-TW" sz="2000" smtClean="0"/>
          </a:p>
          <a:p>
            <a:endParaRPr lang="en-US" altLang="zh-TW" sz="2000" smtClean="0"/>
          </a:p>
          <a:p>
            <a:endParaRPr lang="en-US" altLang="zh-TW" sz="2000" smtClean="0"/>
          </a:p>
          <a:p>
            <a:endParaRPr lang="en-US" altLang="zh-TW" sz="2000" smtClean="0"/>
          </a:p>
          <a:p>
            <a:endParaRPr lang="en-US" altLang="zh-TW" sz="2000" smtClean="0"/>
          </a:p>
          <a:p>
            <a:r>
              <a:rPr lang="en-US" altLang="zh-TW" sz="2000" smtClean="0"/>
              <a:t>Ensure that all users are first authenticated through RADIUS, and then local password if RADIUS server become unreachable</a:t>
            </a:r>
          </a:p>
          <a:p>
            <a:r>
              <a:rPr lang="en-US" altLang="zh-TW" sz="2000" smtClean="0"/>
              <a:t>Use a SNMP community value of </a:t>
            </a:r>
            <a:r>
              <a:rPr lang="en-US" altLang="zh-TW" sz="2000" b="0" i="1" smtClean="0">
                <a:latin typeface="Courier New" pitchFamily="49" charset="0"/>
              </a:rPr>
              <a:t>public</a:t>
            </a:r>
            <a:r>
              <a:rPr lang="en-US" altLang="zh-TW" sz="2000" smtClean="0"/>
              <a:t> for read-only access</a:t>
            </a:r>
          </a:p>
          <a:p>
            <a:r>
              <a:rPr lang="en-US" altLang="zh-TW" sz="2000" smtClean="0"/>
              <a:t>Ensure that the router display the correct value for local time. NTP service is provided by </a:t>
            </a:r>
            <a:r>
              <a:rPr lang="en-US" altLang="zh-TW" sz="2000" b="0" i="1" smtClean="0">
                <a:latin typeface="Courier New" pitchFamily="49" charset="0"/>
              </a:rPr>
              <a:t>220.130.158.52</a:t>
            </a:r>
            <a:r>
              <a:rPr lang="en-US" altLang="zh-TW" sz="2000" smtClean="0"/>
              <a:t> </a:t>
            </a:r>
          </a:p>
          <a:p>
            <a:r>
              <a:rPr lang="en-US" altLang="zh-TW" sz="2000" smtClean="0"/>
              <a:t>Configure the router to ignore management interface link status</a:t>
            </a:r>
          </a:p>
        </p:txBody>
      </p:sp>
      <p:graphicFrame>
        <p:nvGraphicFramePr>
          <p:cNvPr id="1019908" name="Group 4"/>
          <p:cNvGraphicFramePr>
            <a:graphicFrameLocks noGrp="1"/>
          </p:cNvGraphicFramePr>
          <p:nvPr/>
        </p:nvGraphicFramePr>
        <p:xfrm>
          <a:off x="827088" y="2147888"/>
          <a:ext cx="7620000" cy="1431925"/>
        </p:xfrm>
        <a:graphic>
          <a:graphicData uri="http://schemas.openxmlformats.org/drawingml/2006/table">
            <a:tbl>
              <a:tblPr/>
              <a:tblGrid>
                <a:gridCol w="1728787"/>
                <a:gridCol w="1800225"/>
                <a:gridCol w="4090988"/>
              </a:tblGrid>
              <a:tr h="269875">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charset="0"/>
                        <a:buNone/>
                        <a:tabLst/>
                      </a:pPr>
                      <a:r>
                        <a:rPr kumimoji="1" lang="en-US" altLang="zh-TW" sz="1400" b="1" i="0" u="none" strike="noStrike" cap="none" normalizeH="0" baseline="0">
                          <a:ln>
                            <a:noFill/>
                          </a:ln>
                          <a:solidFill>
                            <a:schemeClr val="tx1"/>
                          </a:solidFill>
                          <a:effectLst/>
                          <a:latin typeface="Tahoma" charset="0"/>
                          <a:ea typeface="新細明體" charset="0"/>
                          <a:cs typeface="新細明體" charset="0"/>
                        </a:rPr>
                        <a:t>User/Password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charset="0"/>
                        <a:buNone/>
                        <a:tabLst/>
                      </a:pPr>
                      <a:r>
                        <a:rPr kumimoji="1" lang="en-US" altLang="zh-TW" sz="1400" b="1" i="0" u="none" strike="noStrike" cap="none" normalizeH="0" baseline="0">
                          <a:ln>
                            <a:noFill/>
                          </a:ln>
                          <a:solidFill>
                            <a:schemeClr val="tx1"/>
                          </a:solidFill>
                          <a:effectLst/>
                          <a:latin typeface="Tahoma" charset="0"/>
                          <a:ea typeface="新細明體" charset="0"/>
                          <a:cs typeface="新細明體" charset="0"/>
                        </a:rPr>
                        <a:t>Permissions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charset="0"/>
                        <a:buNone/>
                        <a:tabLst/>
                      </a:pPr>
                      <a:r>
                        <a:rPr kumimoji="1" lang="en-US" altLang="zh-TW" sz="1400" b="1" i="0" u="none" strike="noStrike" cap="none" normalizeH="0" baseline="0">
                          <a:ln>
                            <a:noFill/>
                          </a:ln>
                          <a:solidFill>
                            <a:schemeClr val="tx1"/>
                          </a:solidFill>
                          <a:effectLst/>
                          <a:latin typeface="Tahoma" charset="0"/>
                          <a:ea typeface="新細明體" charset="0"/>
                          <a:cs typeface="新細明體" charset="0"/>
                        </a:rPr>
                        <a:t>Notes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charset="0"/>
                        <a:buNone/>
                        <a:tabLst/>
                      </a:pPr>
                      <a:r>
                        <a:rPr kumimoji="1" lang="en-US" altLang="zh-TW" sz="1400" b="1" i="0" u="none" strike="noStrike" cap="none" normalizeH="0" baseline="0">
                          <a:ln>
                            <a:noFill/>
                          </a:ln>
                          <a:solidFill>
                            <a:srgbClr val="000099"/>
                          </a:solidFill>
                          <a:effectLst/>
                          <a:latin typeface="Tahoma" charset="0"/>
                          <a:ea typeface="新細明體" charset="0"/>
                          <a:cs typeface="新細明體" charset="0"/>
                        </a:rPr>
                        <a:t>root/root123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charset="0"/>
                        <a:buNone/>
                        <a:tabLst/>
                      </a:pPr>
                      <a:r>
                        <a:rPr kumimoji="1" lang="en-US" altLang="zh-TW" sz="1400" b="1" i="0" u="none" strike="noStrike" cap="none" normalizeH="0" baseline="0">
                          <a:ln>
                            <a:noFill/>
                          </a:ln>
                          <a:solidFill>
                            <a:srgbClr val="000099"/>
                          </a:solidFill>
                          <a:effectLst/>
                          <a:latin typeface="Tahoma" charset="0"/>
                          <a:ea typeface="新細明體" charset="0"/>
                          <a:cs typeface="新細明體" charset="0"/>
                        </a:rPr>
                        <a:t>superuser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charset="0"/>
                        <a:buNone/>
                        <a:tabLst/>
                      </a:pPr>
                      <a:r>
                        <a:rPr kumimoji="1" lang="en-US" altLang="zh-TW" sz="1400" b="1" i="0" u="none" strike="noStrike" cap="none" normalizeH="0" baseline="0">
                          <a:ln>
                            <a:noFill/>
                          </a:ln>
                          <a:solidFill>
                            <a:srgbClr val="000099"/>
                          </a:solidFill>
                          <a:effectLst/>
                          <a:latin typeface="Tahoma" charset="0"/>
                          <a:ea typeface="新細明體" charset="0"/>
                          <a:cs typeface="新細明體" charset="0"/>
                        </a:rPr>
                        <a:t>console only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charset="0"/>
                        <a:buNone/>
                        <a:tabLst/>
                      </a:pPr>
                      <a:r>
                        <a:rPr kumimoji="1" lang="en-US" altLang="zh-TW" sz="1400" b="1" i="0" u="none" strike="noStrike" cap="none" normalizeH="0" baseline="0">
                          <a:ln>
                            <a:noFill/>
                          </a:ln>
                          <a:solidFill>
                            <a:srgbClr val="000099"/>
                          </a:solidFill>
                          <a:effectLst/>
                          <a:latin typeface="Tahoma" charset="0"/>
                          <a:ea typeface="新細明體" charset="0"/>
                          <a:cs typeface="新細明體" charset="0"/>
                        </a:rPr>
                        <a:t>user/pass123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charset="0"/>
                        <a:buNone/>
                        <a:tabLst/>
                      </a:pPr>
                      <a:r>
                        <a:rPr kumimoji="1" lang="en-US" altLang="zh-TW" sz="1400" b="1" i="0" u="none" strike="noStrike" cap="none" normalizeH="0" baseline="0">
                          <a:ln>
                            <a:noFill/>
                          </a:ln>
                          <a:solidFill>
                            <a:srgbClr val="000099"/>
                          </a:solidFill>
                          <a:effectLst/>
                          <a:latin typeface="Tahoma" charset="0"/>
                          <a:ea typeface="新細明體" charset="0"/>
                          <a:cs typeface="新細明體" charset="0"/>
                        </a:rPr>
                        <a:t>superuser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charset="0"/>
                        <a:buNone/>
                        <a:tabLst/>
                      </a:pPr>
                      <a:r>
                        <a:rPr kumimoji="1" lang="en-US" altLang="zh-TW" sz="1400" b="1" i="0" u="none" strike="noStrike" cap="none" normalizeH="0" baseline="0">
                          <a:ln>
                            <a:noFill/>
                          </a:ln>
                          <a:solidFill>
                            <a:srgbClr val="000099"/>
                          </a:solidFill>
                          <a:effectLst/>
                          <a:latin typeface="Tahoma" charset="0"/>
                          <a:ea typeface="新細明體" charset="0"/>
                          <a:cs typeface="新細明體" charset="0"/>
                        </a:rPr>
                        <a:t>telnet, ssh with password, and console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charset="0"/>
                        <a:buNone/>
                        <a:tabLst/>
                      </a:pPr>
                      <a:r>
                        <a:rPr kumimoji="1" lang="en-US" altLang="zh-TW" sz="1400" b="1" i="0" u="none" strike="noStrike" cap="none" normalizeH="0" baseline="0">
                          <a:ln>
                            <a:noFill/>
                          </a:ln>
                          <a:solidFill>
                            <a:srgbClr val="000099"/>
                          </a:solidFill>
                          <a:effectLst/>
                          <a:latin typeface="Tahoma" charset="0"/>
                          <a:ea typeface="新細明體" charset="0"/>
                          <a:cs typeface="新細明體" charset="0"/>
                        </a:rPr>
                        <a:t>ops/ops123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charset="0"/>
                        <a:buNone/>
                        <a:tabLst/>
                      </a:pPr>
                      <a:r>
                        <a:rPr kumimoji="1" lang="en-US" altLang="zh-TW" sz="1400" b="1" i="0" u="none" strike="noStrike" cap="none" normalizeH="0" baseline="0">
                          <a:ln>
                            <a:noFill/>
                          </a:ln>
                          <a:solidFill>
                            <a:srgbClr val="000099"/>
                          </a:solidFill>
                          <a:effectLst/>
                          <a:latin typeface="Tahoma" charset="0"/>
                          <a:ea typeface="新細明體" charset="0"/>
                          <a:cs typeface="新細明體" charset="0"/>
                        </a:rPr>
                        <a:t>network only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charset="0"/>
                        <a:buNone/>
                        <a:tabLst/>
                      </a:pPr>
                      <a:r>
                        <a:rPr kumimoji="1" lang="en-US" altLang="zh-TW" sz="1400" b="1" i="0" u="none" strike="noStrike" cap="none" normalizeH="0" baseline="0">
                          <a:ln>
                            <a:noFill/>
                          </a:ln>
                          <a:solidFill>
                            <a:srgbClr val="000099"/>
                          </a:solidFill>
                          <a:effectLst/>
                          <a:latin typeface="Tahoma" charset="0"/>
                          <a:ea typeface="新細明體" charset="0"/>
                          <a:cs typeface="新細明體" charset="0"/>
                        </a:rPr>
                        <a:t>only authorized to view the output of show interface and conduct ping testing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p:txBody>
          <a:bodyPr/>
          <a:lstStyle/>
          <a:p>
            <a:pPr>
              <a:defRPr/>
            </a:pPr>
            <a:r>
              <a:rPr lang="en-US" altLang="zh-TW" smtClean="0"/>
              <a:t>The JUNOS Software Difference</a:t>
            </a:r>
          </a:p>
        </p:txBody>
      </p:sp>
      <p:sp>
        <p:nvSpPr>
          <p:cNvPr id="575540" name="Oval 52"/>
          <p:cNvSpPr>
            <a:spLocks noChangeArrowheads="1"/>
          </p:cNvSpPr>
          <p:nvPr/>
        </p:nvSpPr>
        <p:spPr bwMode="auto">
          <a:xfrm>
            <a:off x="123825" y="5099050"/>
            <a:ext cx="8977313" cy="1177925"/>
          </a:xfrm>
          <a:prstGeom prst="ellipse">
            <a:avLst/>
          </a:prstGeom>
          <a:noFill/>
          <a:ln w="28575">
            <a:solidFill>
              <a:srgbClr val="0B4599"/>
            </a:solidFill>
            <a:round/>
            <a:headEnd/>
            <a:tailEnd/>
          </a:ln>
          <a:effectLst/>
          <a:extLst>
            <a:ext uri="{909E8E84-426E-40dd-AFC4-6F175D3DCCD1}">
              <a14:hiddenFill xmlns:a14="http://schemas.microsoft.com/office/drawing/2010/main" xmlns="">
                <a:solidFill>
                  <a:srgbClr val="0B4599"/>
                </a:solidFill>
              </a14:hiddenFill>
            </a:ext>
            <a:ext uri="{AF507438-7753-43e0-B8FC-AC1667EBCBE1}">
              <a14:hiddenEffects xmlns:a14="http://schemas.microsoft.com/office/drawing/2010/main" xmlns="">
                <a:effectLst>
                  <a:outerShdw blurRad="63500" dist="29783" dir="3885598" algn="ctr" rotWithShape="0">
                    <a:srgbClr val="061E42">
                      <a:alpha val="74998"/>
                    </a:srgbClr>
                  </a:outerShdw>
                </a:effectLst>
              </a14:hiddenEffects>
            </a:ext>
          </a:extLst>
        </p:spPr>
        <p:txBody>
          <a:bodyPr lIns="0" tIns="0" rIns="0" bIns="0" anchor="ctr">
            <a:spAutoFit/>
          </a:bodyPr>
          <a:lstStyle/>
          <a:p>
            <a:pPr>
              <a:defRPr/>
            </a:pPr>
            <a:endParaRPr lang="zh-TW" altLang="en-US">
              <a:latin typeface="Arial" charset="0"/>
              <a:ea typeface="新細明體" charset="0"/>
            </a:endParaRPr>
          </a:p>
        </p:txBody>
      </p:sp>
      <p:sp>
        <p:nvSpPr>
          <p:cNvPr id="575541" name="Rectangle 53"/>
          <p:cNvSpPr>
            <a:spLocks noChangeArrowheads="1"/>
          </p:cNvSpPr>
          <p:nvPr/>
        </p:nvSpPr>
        <p:spPr bwMode="auto">
          <a:xfrm>
            <a:off x="0" y="3319463"/>
            <a:ext cx="9144000" cy="3095625"/>
          </a:xfrm>
          <a:prstGeom prst="rect">
            <a:avLst/>
          </a:prstGeom>
          <a:gradFill rotWithShape="1">
            <a:gsLst>
              <a:gs pos="0">
                <a:srgbClr val="C0C0C0">
                  <a:gamma/>
                  <a:tint val="0"/>
                  <a:invGamma/>
                </a:srgbClr>
              </a:gs>
              <a:gs pos="100000">
                <a:srgbClr val="C0C0C0">
                  <a:alpha val="70000"/>
                </a:srgbClr>
              </a:gs>
            </a:gsLst>
            <a:lin ang="5400000" scaled="1"/>
          </a:gradFill>
          <a:ln>
            <a:noFill/>
          </a:ln>
          <a:effectLst/>
          <a:extLst>
            <a:ext uri="{91240B29-F687-4f45-9708-019B960494DF}">
              <a14:hiddenLine xmlns:a14="http://schemas.microsoft.com/office/drawing/2010/main" xmlns="" w="28575">
                <a:solidFill>
                  <a:srgbClr val="0B4599"/>
                </a:solidFill>
                <a:miter lim="800000"/>
                <a:headEnd/>
                <a:tailEnd/>
              </a14:hiddenLine>
            </a:ext>
            <a:ext uri="{AF507438-7753-43e0-B8FC-AC1667EBCBE1}">
              <a14:hiddenEffects xmlns:a14="http://schemas.microsoft.com/office/drawing/2010/main" xmlns="">
                <a:effectLst>
                  <a:outerShdw blurRad="63500" dist="29783" dir="3885598" algn="ctr" rotWithShape="0">
                    <a:srgbClr val="061E42">
                      <a:alpha val="74998"/>
                    </a:srgbClr>
                  </a:outerShdw>
                </a:effectLst>
              </a14:hiddenEffects>
            </a:ext>
          </a:extLst>
        </p:spPr>
        <p:txBody>
          <a:bodyPr lIns="0" tIns="0" rIns="0" bIns="0" anchor="ctr">
            <a:spAutoFit/>
          </a:bodyPr>
          <a:lstStyle/>
          <a:p>
            <a:pPr>
              <a:defRPr/>
            </a:pPr>
            <a:endParaRPr lang="zh-TW" altLang="en-US">
              <a:latin typeface="Arial" charset="0"/>
              <a:ea typeface="新細明體" charset="0"/>
            </a:endParaRPr>
          </a:p>
        </p:txBody>
      </p:sp>
      <p:pic>
        <p:nvPicPr>
          <p:cNvPr id="32772" name="Picture 54" descr="JUNOS_RGB_graphic"/>
          <p:cNvPicPr>
            <a:picLocks noChangeAspect="1" noChangeArrowheads="1"/>
          </p:cNvPicPr>
          <p:nvPr/>
        </p:nvPicPr>
        <p:blipFill>
          <a:blip r:embed="rId2"/>
          <a:srcRect/>
          <a:stretch>
            <a:fillRect/>
          </a:stretch>
        </p:blipFill>
        <p:spPr bwMode="auto">
          <a:xfrm>
            <a:off x="3432175" y="5432425"/>
            <a:ext cx="1089025" cy="366713"/>
          </a:xfrm>
          <a:prstGeom prst="rect">
            <a:avLst/>
          </a:prstGeom>
          <a:noFill/>
          <a:ln w="9525">
            <a:noFill/>
            <a:miter lim="800000"/>
            <a:headEnd/>
            <a:tailEnd/>
          </a:ln>
        </p:spPr>
      </p:pic>
      <p:pic>
        <p:nvPicPr>
          <p:cNvPr id="32773" name="Picture 55" descr="54B9E2ED-4EC7-42D9-9AAC-1A38F7A19AF1@local"/>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403350" y="4981575"/>
            <a:ext cx="1466850" cy="1141413"/>
          </a:xfrm>
          <a:prstGeom prst="rect">
            <a:avLst/>
          </a:prstGeom>
          <a:noFill/>
          <a:ln w="9525">
            <a:noFill/>
            <a:miter lim="800000"/>
            <a:headEnd/>
            <a:tailEnd/>
          </a:ln>
        </p:spPr>
      </p:pic>
      <p:sp>
        <p:nvSpPr>
          <p:cNvPr id="575544" name="Text Box 56"/>
          <p:cNvSpPr txBox="1">
            <a:spLocks noChangeArrowheads="1"/>
          </p:cNvSpPr>
          <p:nvPr/>
        </p:nvSpPr>
        <p:spPr bwMode="auto">
          <a:xfrm>
            <a:off x="1654175" y="6116638"/>
            <a:ext cx="739775" cy="192087"/>
          </a:xfrm>
          <a:prstGeom prst="rect">
            <a:avLst/>
          </a:prstGeom>
          <a:noFill/>
          <a:ln>
            <a:noFill/>
          </a:ln>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28575">
                <a:solidFill>
                  <a:srgbClr val="0B4599"/>
                </a:solidFill>
                <a:miter lim="800000"/>
                <a:headEnd/>
                <a:tailEnd/>
              </a14:hiddenLine>
            </a:ext>
            <a:ext uri="{AF507438-7753-43e0-B8FC-AC1667EBCBE1}">
              <a14:hiddenEffects xmlns:a14="http://schemas.microsoft.com/office/drawing/2010/main" xmlns="">
                <a:effectLst>
                  <a:outerShdw blurRad="63500" dist="29783" dir="3885598" algn="ctr" rotWithShape="0">
                    <a:srgbClr val="061E42">
                      <a:alpha val="74998"/>
                    </a:srgbClr>
                  </a:outerShdw>
                </a:effectLst>
              </a14:hiddenEffects>
            </a:ext>
          </a:extLst>
        </p:spPr>
        <p:txBody>
          <a:bodyPr wrap="none" lIns="0" tIns="0" rIns="0" bIns="0">
            <a:spAutoFit/>
          </a:bodyPr>
          <a:lstStyle/>
          <a:p>
            <a:pPr algn="ctr">
              <a:lnSpc>
                <a:spcPct val="90000"/>
              </a:lnSpc>
              <a:spcBef>
                <a:spcPct val="50000"/>
              </a:spcBef>
              <a:defRPr/>
            </a:pPr>
            <a:r>
              <a:rPr kumimoji="0" lang="en-US" altLang="zh-TW" sz="1400" b="1">
                <a:solidFill>
                  <a:srgbClr val="000000"/>
                </a:solidFill>
                <a:latin typeface="Arial" charset="0"/>
                <a:ea typeface="新細明體" charset="0"/>
                <a:cs typeface="Arial" charset="0"/>
              </a:rPr>
              <a:t>M-Series</a:t>
            </a:r>
          </a:p>
        </p:txBody>
      </p:sp>
      <p:sp>
        <p:nvSpPr>
          <p:cNvPr id="575545" name="Text Box 57"/>
          <p:cNvSpPr txBox="1">
            <a:spLocks noChangeArrowheads="1"/>
          </p:cNvSpPr>
          <p:nvPr/>
        </p:nvSpPr>
        <p:spPr bwMode="auto">
          <a:xfrm>
            <a:off x="7061200" y="6116638"/>
            <a:ext cx="700088" cy="192087"/>
          </a:xfrm>
          <a:prstGeom prst="rect">
            <a:avLst/>
          </a:prstGeom>
          <a:noFill/>
          <a:ln>
            <a:noFill/>
          </a:ln>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28575">
                <a:solidFill>
                  <a:srgbClr val="0B4599"/>
                </a:solidFill>
                <a:miter lim="800000"/>
                <a:headEnd/>
                <a:tailEnd/>
              </a14:hiddenLine>
            </a:ext>
            <a:ext uri="{AF507438-7753-43e0-B8FC-AC1667EBCBE1}">
              <a14:hiddenEffects xmlns:a14="http://schemas.microsoft.com/office/drawing/2010/main" xmlns="">
                <a:effectLst>
                  <a:outerShdw blurRad="63500" dist="29783" dir="3885598" algn="ctr" rotWithShape="0">
                    <a:srgbClr val="061E42">
                      <a:alpha val="74998"/>
                    </a:srgbClr>
                  </a:outerShdw>
                </a:effectLst>
              </a14:hiddenEffects>
            </a:ext>
          </a:extLst>
        </p:spPr>
        <p:txBody>
          <a:bodyPr wrap="none" lIns="0" tIns="0" rIns="0" bIns="0">
            <a:spAutoFit/>
          </a:bodyPr>
          <a:lstStyle/>
          <a:p>
            <a:pPr algn="ctr">
              <a:lnSpc>
                <a:spcPct val="90000"/>
              </a:lnSpc>
              <a:spcBef>
                <a:spcPct val="50000"/>
              </a:spcBef>
              <a:defRPr/>
            </a:pPr>
            <a:r>
              <a:rPr kumimoji="0" lang="en-US" altLang="zh-TW" sz="1400" b="1">
                <a:solidFill>
                  <a:srgbClr val="000000"/>
                </a:solidFill>
                <a:latin typeface="Arial" charset="0"/>
                <a:ea typeface="新細明體" charset="0"/>
                <a:cs typeface="Arial" charset="0"/>
              </a:rPr>
              <a:t>T-Series</a:t>
            </a:r>
          </a:p>
        </p:txBody>
      </p:sp>
      <p:sp>
        <p:nvSpPr>
          <p:cNvPr id="575546" name="Text Box 58"/>
          <p:cNvSpPr txBox="1">
            <a:spLocks noChangeArrowheads="1"/>
          </p:cNvSpPr>
          <p:nvPr/>
        </p:nvSpPr>
        <p:spPr bwMode="auto">
          <a:xfrm>
            <a:off x="5173663" y="6116638"/>
            <a:ext cx="858837" cy="192087"/>
          </a:xfrm>
          <a:prstGeom prst="rect">
            <a:avLst/>
          </a:prstGeom>
          <a:noFill/>
          <a:ln>
            <a:noFill/>
          </a:ln>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28575">
                <a:solidFill>
                  <a:srgbClr val="0B4599"/>
                </a:solidFill>
                <a:miter lim="800000"/>
                <a:headEnd/>
                <a:tailEnd/>
              </a14:hiddenLine>
            </a:ext>
            <a:ext uri="{AF507438-7753-43e0-B8FC-AC1667EBCBE1}">
              <a14:hiddenEffects xmlns:a14="http://schemas.microsoft.com/office/drawing/2010/main" xmlns="">
                <a:effectLst>
                  <a:outerShdw blurRad="63500" dist="29783" dir="3885598" algn="ctr" rotWithShape="0">
                    <a:srgbClr val="061E42">
                      <a:alpha val="74998"/>
                    </a:srgbClr>
                  </a:outerShdw>
                </a:effectLst>
              </a14:hiddenEffects>
            </a:ext>
          </a:extLst>
        </p:spPr>
        <p:txBody>
          <a:bodyPr wrap="none" lIns="0" tIns="0" rIns="0" bIns="0">
            <a:spAutoFit/>
          </a:bodyPr>
          <a:lstStyle/>
          <a:p>
            <a:pPr algn="ctr">
              <a:lnSpc>
                <a:spcPct val="90000"/>
              </a:lnSpc>
              <a:spcBef>
                <a:spcPct val="50000"/>
              </a:spcBef>
              <a:defRPr/>
            </a:pPr>
            <a:r>
              <a:rPr kumimoji="0" lang="en-US" altLang="zh-TW" sz="1400" b="1">
                <a:solidFill>
                  <a:srgbClr val="000000"/>
                </a:solidFill>
                <a:latin typeface="Arial" charset="0"/>
                <a:ea typeface="新細明體" charset="0"/>
                <a:cs typeface="Arial" charset="0"/>
              </a:rPr>
              <a:t>MX-Series</a:t>
            </a:r>
          </a:p>
        </p:txBody>
      </p:sp>
      <p:pic>
        <p:nvPicPr>
          <p:cNvPr id="32777" name="Picture 59" descr="MX_Fam1_H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911725" y="5094288"/>
            <a:ext cx="1635125" cy="1028700"/>
          </a:xfrm>
          <a:prstGeom prst="rect">
            <a:avLst/>
          </a:prstGeom>
          <a:noFill/>
          <a:ln w="9525">
            <a:noFill/>
            <a:miter lim="800000"/>
            <a:headEnd/>
            <a:tailEnd/>
          </a:ln>
        </p:spPr>
      </p:pic>
      <p:grpSp>
        <p:nvGrpSpPr>
          <p:cNvPr id="32778" name="Group 60"/>
          <p:cNvGrpSpPr>
            <a:grpSpLocks/>
          </p:cNvGrpSpPr>
          <p:nvPr/>
        </p:nvGrpSpPr>
        <p:grpSpPr bwMode="auto">
          <a:xfrm>
            <a:off x="6948488" y="4951413"/>
            <a:ext cx="966787" cy="1171575"/>
            <a:chOff x="4656" y="3120"/>
            <a:chExt cx="854" cy="916"/>
          </a:xfrm>
        </p:grpSpPr>
        <p:pic>
          <p:nvPicPr>
            <p:cNvPr id="32815" name="Picture 61" descr="T1600_shadow"/>
            <p:cNvPicPr>
              <a:picLocks noChangeAspect="1" noChangeArrowheads="1"/>
            </p:cNvPicPr>
            <p:nvPr/>
          </p:nvPicPr>
          <p:blipFill>
            <a:blip r:embed="rId5"/>
            <a:srcRect/>
            <a:stretch>
              <a:fillRect/>
            </a:stretch>
          </p:blipFill>
          <p:spPr bwMode="auto">
            <a:xfrm>
              <a:off x="5184" y="3216"/>
              <a:ext cx="288" cy="576"/>
            </a:xfrm>
            <a:prstGeom prst="rect">
              <a:avLst/>
            </a:prstGeom>
            <a:noFill/>
            <a:ln w="9525">
              <a:noFill/>
              <a:miter lim="800000"/>
              <a:headEnd/>
              <a:tailEnd/>
            </a:ln>
          </p:spPr>
        </p:pic>
        <p:pic>
          <p:nvPicPr>
            <p:cNvPr id="32816" name="Picture 62" descr="pho_tseries"/>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656" y="3120"/>
              <a:ext cx="854" cy="916"/>
            </a:xfrm>
            <a:prstGeom prst="rect">
              <a:avLst/>
            </a:prstGeom>
            <a:noFill/>
            <a:ln w="9525">
              <a:noFill/>
              <a:miter lim="800000"/>
              <a:headEnd/>
              <a:tailEnd/>
            </a:ln>
          </p:spPr>
        </p:pic>
      </p:grpSp>
      <p:sp>
        <p:nvSpPr>
          <p:cNvPr id="575551" name="Rectangle 63"/>
          <p:cNvSpPr>
            <a:spLocks noGrp="1" noChangeArrowheads="1"/>
          </p:cNvSpPr>
          <p:nvPr>
            <p:ph type="body" idx="1"/>
          </p:nvPr>
        </p:nvSpPr>
        <p:spPr>
          <a:xfrm>
            <a:off x="2665413" y="1277938"/>
            <a:ext cx="6075362" cy="3602037"/>
          </a:xfrm>
          <a:extLst>
            <a:ext uri="{AF507438-7753-43e0-B8FC-AC1667EBCBE1}">
              <a14:hiddenEffects xmlns:a14="http://schemas.microsoft.com/office/drawing/2010/main" xmlns="">
                <a:effectLst>
                  <a:outerShdw blurRad="63500" dist="17961" dir="2700000" algn="ctr" rotWithShape="0">
                    <a:srgbClr val="49144A">
                      <a:alpha val="74998"/>
                    </a:srgbClr>
                  </a:outerShdw>
                </a:effectLst>
              </a14:hiddenEffects>
            </a:ext>
          </a:extLst>
        </p:spPr>
        <p:txBody>
          <a:bodyPr lIns="0" tIns="0" rIns="0" bIns="0"/>
          <a:lstStyle/>
          <a:p>
            <a:pPr>
              <a:spcBef>
                <a:spcPct val="30000"/>
              </a:spcBef>
              <a:spcAft>
                <a:spcPct val="0"/>
              </a:spcAft>
              <a:buFont typeface="Wingdings" charset="0"/>
              <a:buChar char="u"/>
              <a:defRPr/>
            </a:pPr>
            <a:r>
              <a:rPr lang="en-US" altLang="zh-TW" sz="1800" smtClean="0"/>
              <a:t>Deployed since 1998</a:t>
            </a:r>
          </a:p>
          <a:p>
            <a:pPr lvl="1">
              <a:lnSpc>
                <a:spcPct val="90000"/>
              </a:lnSpc>
              <a:spcBef>
                <a:spcPct val="30000"/>
              </a:spcBef>
              <a:spcAft>
                <a:spcPct val="0"/>
              </a:spcAft>
              <a:buFont typeface="Wingdings" charset="0"/>
              <a:buChar char="v"/>
              <a:defRPr/>
            </a:pPr>
            <a:r>
              <a:rPr lang="en-US" altLang="zh-TW" sz="1600" smtClean="0"/>
              <a:t>First high-performance network Operating System</a:t>
            </a:r>
          </a:p>
          <a:p>
            <a:pPr>
              <a:spcBef>
                <a:spcPct val="30000"/>
              </a:spcBef>
              <a:spcAft>
                <a:spcPct val="0"/>
              </a:spcAft>
              <a:buFont typeface="Wingdings" charset="0"/>
              <a:buChar char="u"/>
              <a:defRPr/>
            </a:pPr>
            <a:r>
              <a:rPr lang="en-US" altLang="zh-TW" sz="1800" smtClean="0"/>
              <a:t>10+ years of innovation and development</a:t>
            </a:r>
          </a:p>
          <a:p>
            <a:pPr lvl="1">
              <a:lnSpc>
                <a:spcPct val="90000"/>
              </a:lnSpc>
              <a:spcBef>
                <a:spcPct val="30000"/>
              </a:spcBef>
              <a:spcAft>
                <a:spcPct val="0"/>
              </a:spcAft>
              <a:buFont typeface="Wingdings" charset="0"/>
              <a:buChar char="v"/>
              <a:defRPr/>
            </a:pPr>
            <a:r>
              <a:rPr lang="en-US" altLang="zh-TW" sz="1600" smtClean="0"/>
              <a:t>4 releases per year </a:t>
            </a:r>
          </a:p>
          <a:p>
            <a:pPr lvl="1">
              <a:lnSpc>
                <a:spcPct val="90000"/>
              </a:lnSpc>
              <a:spcBef>
                <a:spcPct val="30000"/>
              </a:spcBef>
              <a:spcAft>
                <a:spcPct val="0"/>
              </a:spcAft>
              <a:buFont typeface="Wingdings" charset="0"/>
              <a:buChar char="v"/>
              <a:defRPr/>
            </a:pPr>
            <a:r>
              <a:rPr lang="en-US" altLang="zh-TW" sz="1600" smtClean="0"/>
              <a:t>Mbps to Tbps scale</a:t>
            </a:r>
          </a:p>
          <a:p>
            <a:pPr lvl="1">
              <a:lnSpc>
                <a:spcPct val="90000"/>
              </a:lnSpc>
              <a:spcBef>
                <a:spcPct val="30000"/>
              </a:spcBef>
              <a:spcAft>
                <a:spcPct val="0"/>
              </a:spcAft>
              <a:buFont typeface="Wingdings" charset="0"/>
              <a:buChar char="v"/>
              <a:defRPr/>
            </a:pPr>
            <a:r>
              <a:rPr lang="en-US" altLang="zh-TW" sz="1600" smtClean="0"/>
              <a:t>Thousands of features for diverse set of needs</a:t>
            </a:r>
          </a:p>
          <a:p>
            <a:pPr lvl="1">
              <a:lnSpc>
                <a:spcPct val="90000"/>
              </a:lnSpc>
              <a:spcBef>
                <a:spcPct val="30000"/>
              </a:spcBef>
              <a:spcAft>
                <a:spcPct val="0"/>
              </a:spcAft>
              <a:buFont typeface="Wingdings" charset="0"/>
              <a:buChar char="v"/>
              <a:defRPr/>
            </a:pPr>
            <a:r>
              <a:rPr lang="en-US" altLang="zh-TW" sz="1600" smtClean="0"/>
              <a:t>TL 9000 certification from QuEST Forum</a:t>
            </a:r>
          </a:p>
          <a:p>
            <a:pPr>
              <a:spcBef>
                <a:spcPct val="30000"/>
              </a:spcBef>
              <a:spcAft>
                <a:spcPct val="0"/>
              </a:spcAft>
              <a:buFont typeface="Wingdings" charset="0"/>
              <a:buChar char="u"/>
              <a:defRPr/>
            </a:pPr>
            <a:r>
              <a:rPr lang="en-US" altLang="zh-TW" sz="1800" smtClean="0"/>
              <a:t>Serving most demanding customers</a:t>
            </a:r>
          </a:p>
          <a:p>
            <a:pPr lvl="1">
              <a:lnSpc>
                <a:spcPct val="90000"/>
              </a:lnSpc>
              <a:spcBef>
                <a:spcPct val="30000"/>
              </a:spcBef>
              <a:spcAft>
                <a:spcPct val="0"/>
              </a:spcAft>
              <a:buFont typeface="Wingdings" charset="0"/>
              <a:buChar char="v"/>
              <a:defRPr/>
            </a:pPr>
            <a:r>
              <a:rPr lang="en-US" altLang="zh-TW" sz="1600" smtClean="0"/>
              <a:t>Top 40+ service providers</a:t>
            </a:r>
          </a:p>
          <a:p>
            <a:pPr lvl="1">
              <a:lnSpc>
                <a:spcPct val="90000"/>
              </a:lnSpc>
              <a:spcBef>
                <a:spcPct val="30000"/>
              </a:spcBef>
              <a:spcAft>
                <a:spcPct val="0"/>
              </a:spcAft>
              <a:buFont typeface="Wingdings" charset="0"/>
              <a:buChar char="v"/>
              <a:defRPr/>
            </a:pPr>
            <a:r>
              <a:rPr lang="en-US" altLang="zh-TW" sz="1600" smtClean="0"/>
              <a:t>High-performance enterprise and public sector accounts</a:t>
            </a:r>
          </a:p>
        </p:txBody>
      </p:sp>
      <p:grpSp>
        <p:nvGrpSpPr>
          <p:cNvPr id="32780" name="Group 64"/>
          <p:cNvGrpSpPr>
            <a:grpSpLocks/>
          </p:cNvGrpSpPr>
          <p:nvPr/>
        </p:nvGrpSpPr>
        <p:grpSpPr bwMode="auto">
          <a:xfrm>
            <a:off x="581025" y="1308100"/>
            <a:ext cx="1747838" cy="3544888"/>
            <a:chOff x="366" y="954"/>
            <a:chExt cx="1101" cy="2233"/>
          </a:xfrm>
        </p:grpSpPr>
        <p:grpSp>
          <p:nvGrpSpPr>
            <p:cNvPr id="32781" name="Group 65"/>
            <p:cNvGrpSpPr>
              <a:grpSpLocks/>
            </p:cNvGrpSpPr>
            <p:nvPr/>
          </p:nvGrpSpPr>
          <p:grpSpPr bwMode="auto">
            <a:xfrm>
              <a:off x="366" y="954"/>
              <a:ext cx="1100" cy="672"/>
              <a:chOff x="366" y="1098"/>
              <a:chExt cx="1100" cy="672"/>
            </a:xfrm>
          </p:grpSpPr>
          <p:sp>
            <p:nvSpPr>
              <p:cNvPr id="575554" name="AutoShape 66"/>
              <p:cNvSpPr>
                <a:spLocks noChangeArrowheads="1"/>
              </p:cNvSpPr>
              <p:nvPr/>
            </p:nvSpPr>
            <p:spPr bwMode="blackWhite">
              <a:xfrm>
                <a:off x="366" y="1098"/>
                <a:ext cx="1100" cy="672"/>
              </a:xfrm>
              <a:prstGeom prst="roundRect">
                <a:avLst>
                  <a:gd name="adj" fmla="val 7718"/>
                </a:avLst>
              </a:prstGeom>
              <a:solidFill>
                <a:srgbClr val="0B4599"/>
              </a:solidFill>
              <a:ln w="50800">
                <a:solidFill>
                  <a:srgbClr val="002B7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45720" rIns="45720" anchor="ctr" anchorCtr="1"/>
              <a:lstStyle/>
              <a:p>
                <a:pPr>
                  <a:defRPr/>
                </a:pPr>
                <a:endParaRPr lang="zh-TW" altLang="en-US">
                  <a:latin typeface="Arial" charset="0"/>
                  <a:ea typeface="新細明體" charset="0"/>
                </a:endParaRPr>
              </a:p>
            </p:txBody>
          </p:sp>
          <p:sp>
            <p:nvSpPr>
              <p:cNvPr id="575555" name="AutoShape 67"/>
              <p:cNvSpPr>
                <a:spLocks noChangeArrowheads="1"/>
              </p:cNvSpPr>
              <p:nvPr/>
            </p:nvSpPr>
            <p:spPr bwMode="blackWhite">
              <a:xfrm>
                <a:off x="516" y="1639"/>
                <a:ext cx="782" cy="95"/>
              </a:xfrm>
              <a:prstGeom prst="leftRightArrow">
                <a:avLst>
                  <a:gd name="adj1" fmla="val 50000"/>
                  <a:gd name="adj2" fmla="val 164632"/>
                </a:avLst>
              </a:prstGeom>
              <a:solidFill>
                <a:srgbClr val="AC1939"/>
              </a:solidFill>
              <a:ln w="19050">
                <a:solidFill>
                  <a:srgbClr val="7A001A"/>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defRPr/>
                </a:pPr>
                <a:endParaRPr lang="zh-TW" altLang="en-US">
                  <a:latin typeface="Arial" charset="0"/>
                  <a:ea typeface="新細明體" charset="0"/>
                </a:endParaRPr>
              </a:p>
            </p:txBody>
          </p:sp>
          <p:pic>
            <p:nvPicPr>
              <p:cNvPr id="32811" name="Picture 68" descr="tx_matrix"/>
              <p:cNvPicPr>
                <a:picLocks noChangeAspect="1" noChangeArrowheads="1"/>
              </p:cNvPicPr>
              <p:nvPr/>
            </p:nvPicPr>
            <p:blipFill>
              <a:blip r:embed="rId7"/>
              <a:srcRect/>
              <a:stretch>
                <a:fillRect/>
              </a:stretch>
            </p:blipFill>
            <p:spPr bwMode="auto">
              <a:xfrm>
                <a:off x="1169" y="1243"/>
                <a:ext cx="159" cy="288"/>
              </a:xfrm>
              <a:prstGeom prst="rect">
                <a:avLst/>
              </a:prstGeom>
              <a:noFill/>
              <a:ln w="9525">
                <a:noFill/>
                <a:miter lim="800000"/>
                <a:headEnd/>
                <a:tailEnd/>
              </a:ln>
            </p:spPr>
          </p:pic>
          <p:pic>
            <p:nvPicPr>
              <p:cNvPr id="32812" name="Picture 69" descr="j_series"/>
              <p:cNvPicPr>
                <a:picLocks noChangeAspect="1" noChangeArrowheads="1"/>
              </p:cNvPicPr>
              <p:nvPr/>
            </p:nvPicPr>
            <p:blipFill>
              <a:blip r:embed="rId8"/>
              <a:srcRect/>
              <a:stretch>
                <a:fillRect/>
              </a:stretch>
            </p:blipFill>
            <p:spPr bwMode="auto">
              <a:xfrm>
                <a:off x="487" y="1455"/>
                <a:ext cx="231" cy="148"/>
              </a:xfrm>
              <a:prstGeom prst="rect">
                <a:avLst/>
              </a:prstGeom>
              <a:noFill/>
              <a:ln w="9525">
                <a:noFill/>
                <a:miter lim="800000"/>
                <a:headEnd/>
                <a:tailEnd/>
              </a:ln>
            </p:spPr>
          </p:pic>
          <p:sp>
            <p:nvSpPr>
              <p:cNvPr id="575558" name="Line 70"/>
              <p:cNvSpPr>
                <a:spLocks noChangeShapeType="1"/>
              </p:cNvSpPr>
              <p:nvPr/>
            </p:nvSpPr>
            <p:spPr bwMode="blackWhite">
              <a:xfrm flipV="1">
                <a:off x="689" y="1378"/>
                <a:ext cx="464" cy="80"/>
              </a:xfrm>
              <a:prstGeom prst="line">
                <a:avLst/>
              </a:prstGeom>
              <a:noFill/>
              <a:ln w="38100">
                <a:solidFill>
                  <a:srgbClr val="C0C0C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575559" name="Text Box 71"/>
              <p:cNvSpPr txBox="1">
                <a:spLocks noChangeArrowheads="1"/>
              </p:cNvSpPr>
              <p:nvPr/>
            </p:nvSpPr>
            <p:spPr bwMode="auto">
              <a:xfrm>
                <a:off x="666" y="1133"/>
                <a:ext cx="470" cy="139"/>
              </a:xfrm>
              <a:prstGeom prst="rect">
                <a:avLst/>
              </a:prstGeom>
              <a:noFill/>
              <a:ln>
                <a:noFill/>
              </a:ln>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28575">
                    <a:solidFill>
                      <a:srgbClr val="0B4599"/>
                    </a:solidFill>
                    <a:miter lim="800000"/>
                    <a:headEnd/>
                    <a:tailEnd/>
                  </a14:hiddenLine>
                </a:ext>
                <a:ext uri="{AF507438-7753-43e0-B8FC-AC1667EBCBE1}">
                  <a14:hiddenEffects xmlns:a14="http://schemas.microsoft.com/office/drawing/2010/main" xmlns="">
                    <a:effectLst>
                      <a:outerShdw blurRad="63500" dist="29783" dir="3885598" algn="ctr" rotWithShape="0">
                        <a:srgbClr val="061E42">
                          <a:alpha val="74998"/>
                        </a:srgbClr>
                      </a:outerShdw>
                    </a:effectLst>
                  </a14:hiddenEffects>
                </a:ext>
              </a:extLst>
            </p:spPr>
            <p:txBody>
              <a:bodyPr wrap="none" lIns="0" tIns="0" rIns="0" bIns="0">
                <a:spAutoFit/>
              </a:bodyPr>
              <a:lstStyle/>
              <a:p>
                <a:pPr algn="ctr">
                  <a:lnSpc>
                    <a:spcPct val="90000"/>
                  </a:lnSpc>
                  <a:spcBef>
                    <a:spcPct val="50000"/>
                  </a:spcBef>
                  <a:defRPr/>
                </a:pPr>
                <a:r>
                  <a:rPr kumimoji="0" lang="en-US" altLang="zh-TW" sz="1600" b="1">
                    <a:solidFill>
                      <a:srgbClr val="FFFFFF"/>
                    </a:solidFill>
                    <a:latin typeface="Arial" charset="0"/>
                    <a:ea typeface="新細明體" charset="0"/>
                    <a:cs typeface="Arial" charset="0"/>
                  </a:rPr>
                  <a:t>One OS</a:t>
                </a:r>
              </a:p>
            </p:txBody>
          </p:sp>
        </p:grpSp>
        <p:grpSp>
          <p:nvGrpSpPr>
            <p:cNvPr id="32782" name="Group 72"/>
            <p:cNvGrpSpPr>
              <a:grpSpLocks/>
            </p:cNvGrpSpPr>
            <p:nvPr/>
          </p:nvGrpSpPr>
          <p:grpSpPr bwMode="auto">
            <a:xfrm>
              <a:off x="367" y="1734"/>
              <a:ext cx="1100" cy="672"/>
              <a:chOff x="367" y="2013"/>
              <a:chExt cx="1100" cy="672"/>
            </a:xfrm>
          </p:grpSpPr>
          <p:sp>
            <p:nvSpPr>
              <p:cNvPr id="575561" name="AutoShape 73"/>
              <p:cNvSpPr>
                <a:spLocks noChangeArrowheads="1"/>
              </p:cNvSpPr>
              <p:nvPr/>
            </p:nvSpPr>
            <p:spPr bwMode="blackWhite">
              <a:xfrm>
                <a:off x="367" y="2013"/>
                <a:ext cx="1100" cy="672"/>
              </a:xfrm>
              <a:prstGeom prst="roundRect">
                <a:avLst>
                  <a:gd name="adj" fmla="val 7718"/>
                </a:avLst>
              </a:prstGeom>
              <a:solidFill>
                <a:srgbClr val="AC1939"/>
              </a:solidFill>
              <a:ln w="28575">
                <a:solidFill>
                  <a:srgbClr val="7A001A"/>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defRPr/>
                </a:pPr>
                <a:endParaRPr lang="zh-TW" altLang="en-US">
                  <a:latin typeface="Arial" charset="0"/>
                  <a:ea typeface="新細明體" charset="0"/>
                </a:endParaRPr>
              </a:p>
            </p:txBody>
          </p:sp>
          <p:sp>
            <p:nvSpPr>
              <p:cNvPr id="575562" name="Text Box 74"/>
              <p:cNvSpPr txBox="1">
                <a:spLocks noChangeArrowheads="1"/>
              </p:cNvSpPr>
              <p:nvPr/>
            </p:nvSpPr>
            <p:spPr bwMode="auto">
              <a:xfrm>
                <a:off x="543" y="2510"/>
                <a:ext cx="157" cy="69"/>
              </a:xfrm>
              <a:prstGeom prst="rect">
                <a:avLst/>
              </a:prstGeom>
              <a:noFill/>
              <a:ln>
                <a:noFill/>
              </a:ln>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28575">
                    <a:solidFill>
                      <a:srgbClr val="0B4599"/>
                    </a:solidFill>
                    <a:miter lim="800000"/>
                    <a:headEnd/>
                    <a:tailEnd/>
                  </a14:hiddenLine>
                </a:ext>
                <a:ext uri="{AF507438-7753-43e0-B8FC-AC1667EBCBE1}">
                  <a14:hiddenEffects xmlns:a14="http://schemas.microsoft.com/office/drawing/2010/main" xmlns="">
                    <a:effectLst>
                      <a:outerShdw blurRad="63500" dist="29783" dir="3885598" algn="ctr" rotWithShape="0">
                        <a:srgbClr val="061E42">
                          <a:alpha val="74998"/>
                        </a:srgbClr>
                      </a:outerShdw>
                    </a:effectLst>
                  </a14:hiddenEffects>
                </a:ext>
              </a:extLst>
            </p:spPr>
            <p:txBody>
              <a:bodyPr wrap="none" lIns="0" tIns="0" rIns="0" bIns="0">
                <a:spAutoFit/>
              </a:bodyPr>
              <a:lstStyle/>
              <a:p>
                <a:pPr algn="ctr">
                  <a:lnSpc>
                    <a:spcPct val="90000"/>
                  </a:lnSpc>
                  <a:spcBef>
                    <a:spcPct val="50000"/>
                  </a:spcBef>
                  <a:defRPr/>
                </a:pPr>
                <a:r>
                  <a:rPr kumimoji="0" lang="en-US" altLang="zh-TW" sz="800">
                    <a:solidFill>
                      <a:srgbClr val="C0C0C0"/>
                    </a:solidFill>
                    <a:latin typeface="Arial" charset="0"/>
                    <a:ea typeface="新細明體" charset="0"/>
                    <a:cs typeface="Arial" charset="0"/>
                  </a:rPr>
                  <a:t>Q407</a:t>
                </a:r>
              </a:p>
            </p:txBody>
          </p:sp>
          <p:sp>
            <p:nvSpPr>
              <p:cNvPr id="575563" name="AutoShape 75"/>
              <p:cNvSpPr>
                <a:spLocks noChangeArrowheads="1"/>
              </p:cNvSpPr>
              <p:nvPr/>
            </p:nvSpPr>
            <p:spPr bwMode="blackWhite">
              <a:xfrm>
                <a:off x="532" y="2278"/>
                <a:ext cx="192" cy="193"/>
              </a:xfrm>
              <a:prstGeom prst="cube">
                <a:avLst>
                  <a:gd name="adj" fmla="val 11421"/>
                </a:avLst>
              </a:prstGeom>
              <a:solidFill>
                <a:srgbClr val="0B4599"/>
              </a:solidFill>
              <a:ln w="3175">
                <a:solidFill>
                  <a:srgbClr val="002B7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45720" rIns="45720" anchor="ctr" anchorCtr="1"/>
              <a:lstStyle/>
              <a:p>
                <a:pPr>
                  <a:defRPr/>
                </a:pPr>
                <a:endParaRPr lang="zh-TW" altLang="en-US">
                  <a:latin typeface="Arial" charset="0"/>
                  <a:ea typeface="新細明體" charset="0"/>
                </a:endParaRPr>
              </a:p>
            </p:txBody>
          </p:sp>
          <p:sp>
            <p:nvSpPr>
              <p:cNvPr id="575564" name="AutoShape 76"/>
              <p:cNvSpPr>
                <a:spLocks noChangeArrowheads="1"/>
              </p:cNvSpPr>
              <p:nvPr/>
            </p:nvSpPr>
            <p:spPr bwMode="auto">
              <a:xfrm>
                <a:off x="708" y="2322"/>
                <a:ext cx="105" cy="109"/>
              </a:xfrm>
              <a:prstGeom prst="rightArrow">
                <a:avLst>
                  <a:gd name="adj1" fmla="val 47620"/>
                  <a:gd name="adj2" fmla="val 46667"/>
                </a:avLst>
              </a:prstGeom>
              <a:solidFill>
                <a:srgbClr val="B2B2B2"/>
              </a:solidFill>
              <a:ln>
                <a:noFill/>
              </a:ln>
              <a:effectLst/>
              <a:extLst>
                <a:ext uri="{91240B29-F687-4f45-9708-019B960494DF}">
                  <a14:hiddenLine xmlns:a14="http://schemas.microsoft.com/office/drawing/2010/main" xmlns="" w="28575">
                    <a:solidFill>
                      <a:srgbClr val="0B4599"/>
                    </a:solidFill>
                    <a:miter lim="800000"/>
                    <a:headEnd/>
                    <a:tailEnd/>
                  </a14:hiddenLine>
                </a:ext>
                <a:ext uri="{AF507438-7753-43e0-B8FC-AC1667EBCBE1}">
                  <a14:hiddenEffects xmlns:a14="http://schemas.microsoft.com/office/drawing/2010/main" xmlns="">
                    <a:effectLst>
                      <a:outerShdw blurRad="63500" dist="29783" dir="3885598" algn="ctr" rotWithShape="0">
                        <a:srgbClr val="061E42">
                          <a:alpha val="74998"/>
                        </a:srgbClr>
                      </a:outerShdw>
                    </a:effectLst>
                  </a14:hiddenEffects>
                </a:ext>
              </a:extLst>
            </p:spPr>
            <p:txBody>
              <a:bodyPr lIns="0" tIns="0" rIns="0" bIns="0" anchor="ctr">
                <a:spAutoFit/>
              </a:bodyPr>
              <a:lstStyle/>
              <a:p>
                <a:pPr>
                  <a:defRPr/>
                </a:pPr>
                <a:endParaRPr lang="zh-TW" altLang="en-US">
                  <a:latin typeface="Arial" charset="0"/>
                  <a:ea typeface="新細明體" charset="0"/>
                </a:endParaRPr>
              </a:p>
            </p:txBody>
          </p:sp>
          <p:sp>
            <p:nvSpPr>
              <p:cNvPr id="575565" name="Text Box 77"/>
              <p:cNvSpPr txBox="1">
                <a:spLocks noChangeArrowheads="1"/>
              </p:cNvSpPr>
              <p:nvPr/>
            </p:nvSpPr>
            <p:spPr bwMode="auto">
              <a:xfrm>
                <a:off x="572" y="2340"/>
                <a:ext cx="99" cy="76"/>
              </a:xfrm>
              <a:prstGeom prst="rect">
                <a:avLst/>
              </a:prstGeom>
              <a:noFill/>
              <a:ln>
                <a:noFill/>
              </a:ln>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28575">
                    <a:solidFill>
                      <a:srgbClr val="0B4599"/>
                    </a:solidFill>
                    <a:miter lim="800000"/>
                    <a:headEnd/>
                    <a:tailEnd/>
                  </a14:hiddenLine>
                </a:ext>
                <a:ext uri="{AF507438-7753-43e0-B8FC-AC1667EBCBE1}">
                  <a14:hiddenEffects xmlns:a14="http://schemas.microsoft.com/office/drawing/2010/main" xmlns="">
                    <a:effectLst>
                      <a:outerShdw blurRad="63500" dist="29783" dir="3885598" algn="ctr" rotWithShape="0">
                        <a:srgbClr val="061E42">
                          <a:alpha val="74998"/>
                        </a:srgbClr>
                      </a:outerShdw>
                    </a:effectLst>
                  </a14:hiddenEffects>
                </a:ext>
              </a:extLst>
            </p:spPr>
            <p:txBody>
              <a:bodyPr wrap="none" lIns="0" tIns="0" rIns="0" bIns="0">
                <a:spAutoFit/>
              </a:bodyPr>
              <a:lstStyle/>
              <a:p>
                <a:pPr algn="ctr">
                  <a:lnSpc>
                    <a:spcPct val="90000"/>
                  </a:lnSpc>
                  <a:spcBef>
                    <a:spcPct val="50000"/>
                  </a:spcBef>
                  <a:defRPr/>
                </a:pPr>
                <a:r>
                  <a:rPr kumimoji="0" lang="en-US" altLang="zh-TW" sz="900" b="1">
                    <a:solidFill>
                      <a:srgbClr val="FFFFFF"/>
                    </a:solidFill>
                    <a:latin typeface="Arial" charset="0"/>
                    <a:ea typeface="新細明體" charset="0"/>
                    <a:cs typeface="Arial" charset="0"/>
                  </a:rPr>
                  <a:t>8.5</a:t>
                </a:r>
              </a:p>
            </p:txBody>
          </p:sp>
          <p:sp>
            <p:nvSpPr>
              <p:cNvPr id="575566" name="AutoShape 78"/>
              <p:cNvSpPr>
                <a:spLocks noChangeArrowheads="1"/>
              </p:cNvSpPr>
              <p:nvPr/>
            </p:nvSpPr>
            <p:spPr bwMode="blackWhite">
              <a:xfrm>
                <a:off x="813" y="2278"/>
                <a:ext cx="192" cy="193"/>
              </a:xfrm>
              <a:prstGeom prst="cube">
                <a:avLst>
                  <a:gd name="adj" fmla="val 11421"/>
                </a:avLst>
              </a:prstGeom>
              <a:solidFill>
                <a:srgbClr val="0B4599"/>
              </a:solidFill>
              <a:ln w="3175">
                <a:solidFill>
                  <a:srgbClr val="002B7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45720" rIns="45720" anchor="ctr" anchorCtr="1"/>
              <a:lstStyle/>
              <a:p>
                <a:pPr>
                  <a:defRPr/>
                </a:pPr>
                <a:endParaRPr lang="zh-TW" altLang="en-US">
                  <a:latin typeface="Arial" charset="0"/>
                  <a:ea typeface="新細明體" charset="0"/>
                </a:endParaRPr>
              </a:p>
            </p:txBody>
          </p:sp>
          <p:sp>
            <p:nvSpPr>
              <p:cNvPr id="575567" name="AutoShape 79"/>
              <p:cNvSpPr>
                <a:spLocks noChangeArrowheads="1"/>
              </p:cNvSpPr>
              <p:nvPr/>
            </p:nvSpPr>
            <p:spPr bwMode="auto">
              <a:xfrm>
                <a:off x="989" y="2322"/>
                <a:ext cx="106" cy="109"/>
              </a:xfrm>
              <a:prstGeom prst="rightArrow">
                <a:avLst>
                  <a:gd name="adj1" fmla="val 47620"/>
                  <a:gd name="adj2" fmla="val 46667"/>
                </a:avLst>
              </a:prstGeom>
              <a:solidFill>
                <a:srgbClr val="B2B2B2"/>
              </a:solidFill>
              <a:ln>
                <a:noFill/>
              </a:ln>
              <a:effectLst/>
              <a:extLst>
                <a:ext uri="{91240B29-F687-4f45-9708-019B960494DF}">
                  <a14:hiddenLine xmlns:a14="http://schemas.microsoft.com/office/drawing/2010/main" xmlns="" w="28575">
                    <a:solidFill>
                      <a:srgbClr val="0B4599"/>
                    </a:solidFill>
                    <a:miter lim="800000"/>
                    <a:headEnd/>
                    <a:tailEnd/>
                  </a14:hiddenLine>
                </a:ext>
                <a:ext uri="{AF507438-7753-43e0-B8FC-AC1667EBCBE1}">
                  <a14:hiddenEffects xmlns:a14="http://schemas.microsoft.com/office/drawing/2010/main" xmlns="">
                    <a:effectLst>
                      <a:outerShdw blurRad="63500" dist="29783" dir="3885598" algn="ctr" rotWithShape="0">
                        <a:srgbClr val="061E42">
                          <a:alpha val="74998"/>
                        </a:srgbClr>
                      </a:outerShdw>
                    </a:effectLst>
                  </a14:hiddenEffects>
                </a:ext>
              </a:extLst>
            </p:spPr>
            <p:txBody>
              <a:bodyPr lIns="0" tIns="0" rIns="0" bIns="0" anchor="ctr">
                <a:spAutoFit/>
              </a:bodyPr>
              <a:lstStyle/>
              <a:p>
                <a:pPr>
                  <a:defRPr/>
                </a:pPr>
                <a:endParaRPr lang="zh-TW" altLang="en-US">
                  <a:latin typeface="Arial" charset="0"/>
                  <a:ea typeface="新細明體" charset="0"/>
                </a:endParaRPr>
              </a:p>
            </p:txBody>
          </p:sp>
          <p:sp>
            <p:nvSpPr>
              <p:cNvPr id="575568" name="Text Box 80"/>
              <p:cNvSpPr txBox="1">
                <a:spLocks noChangeArrowheads="1"/>
              </p:cNvSpPr>
              <p:nvPr/>
            </p:nvSpPr>
            <p:spPr bwMode="auto">
              <a:xfrm>
                <a:off x="848" y="2340"/>
                <a:ext cx="100" cy="77"/>
              </a:xfrm>
              <a:prstGeom prst="rect">
                <a:avLst/>
              </a:prstGeom>
              <a:noFill/>
              <a:ln>
                <a:noFill/>
              </a:ln>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28575">
                    <a:solidFill>
                      <a:srgbClr val="0B4599"/>
                    </a:solidFill>
                    <a:miter lim="800000"/>
                    <a:headEnd/>
                    <a:tailEnd/>
                  </a14:hiddenLine>
                </a:ext>
                <a:ext uri="{AF507438-7753-43e0-B8FC-AC1667EBCBE1}">
                  <a14:hiddenEffects xmlns:a14="http://schemas.microsoft.com/office/drawing/2010/main" xmlns="">
                    <a:effectLst>
                      <a:outerShdw blurRad="63500" dist="29783" dir="3885598" algn="ctr" rotWithShape="0">
                        <a:srgbClr val="061E42">
                          <a:alpha val="74998"/>
                        </a:srgbClr>
                      </a:outerShdw>
                    </a:effectLst>
                  </a14:hiddenEffects>
                </a:ext>
              </a:extLst>
            </p:spPr>
            <p:txBody>
              <a:bodyPr wrap="none" lIns="0" tIns="0" rIns="0" bIns="0">
                <a:spAutoFit/>
              </a:bodyPr>
              <a:lstStyle/>
              <a:p>
                <a:pPr algn="ctr">
                  <a:lnSpc>
                    <a:spcPct val="90000"/>
                  </a:lnSpc>
                  <a:spcBef>
                    <a:spcPct val="50000"/>
                  </a:spcBef>
                  <a:defRPr/>
                </a:pPr>
                <a:r>
                  <a:rPr kumimoji="0" lang="en-US" altLang="zh-TW" sz="900" b="1">
                    <a:solidFill>
                      <a:srgbClr val="FFFFFF"/>
                    </a:solidFill>
                    <a:latin typeface="Arial" charset="0"/>
                    <a:ea typeface="新細明體" charset="0"/>
                    <a:cs typeface="Arial" charset="0"/>
                  </a:rPr>
                  <a:t>9.0</a:t>
                </a:r>
              </a:p>
            </p:txBody>
          </p:sp>
          <p:sp>
            <p:nvSpPr>
              <p:cNvPr id="575569" name="Text Box 81"/>
              <p:cNvSpPr txBox="1">
                <a:spLocks noChangeArrowheads="1"/>
              </p:cNvSpPr>
              <p:nvPr/>
            </p:nvSpPr>
            <p:spPr bwMode="auto">
              <a:xfrm>
                <a:off x="820" y="2511"/>
                <a:ext cx="156" cy="68"/>
              </a:xfrm>
              <a:prstGeom prst="rect">
                <a:avLst/>
              </a:prstGeom>
              <a:noFill/>
              <a:ln>
                <a:noFill/>
              </a:ln>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28575">
                    <a:solidFill>
                      <a:srgbClr val="0B4599"/>
                    </a:solidFill>
                    <a:miter lim="800000"/>
                    <a:headEnd/>
                    <a:tailEnd/>
                  </a14:hiddenLine>
                </a:ext>
                <a:ext uri="{AF507438-7753-43e0-B8FC-AC1667EBCBE1}">
                  <a14:hiddenEffects xmlns:a14="http://schemas.microsoft.com/office/drawing/2010/main" xmlns="">
                    <a:effectLst>
                      <a:outerShdw blurRad="63500" dist="29783" dir="3885598" algn="ctr" rotWithShape="0">
                        <a:srgbClr val="061E42">
                          <a:alpha val="74998"/>
                        </a:srgbClr>
                      </a:outerShdw>
                    </a:effectLst>
                  </a14:hiddenEffects>
                </a:ext>
              </a:extLst>
            </p:spPr>
            <p:txBody>
              <a:bodyPr wrap="none" lIns="0" tIns="0" rIns="0" bIns="0">
                <a:spAutoFit/>
              </a:bodyPr>
              <a:lstStyle/>
              <a:p>
                <a:pPr algn="ctr">
                  <a:lnSpc>
                    <a:spcPct val="90000"/>
                  </a:lnSpc>
                  <a:spcBef>
                    <a:spcPct val="50000"/>
                  </a:spcBef>
                  <a:defRPr/>
                </a:pPr>
                <a:r>
                  <a:rPr kumimoji="0" lang="en-US" altLang="zh-TW" sz="800">
                    <a:solidFill>
                      <a:srgbClr val="C0C0C0"/>
                    </a:solidFill>
                    <a:latin typeface="Arial" charset="0"/>
                    <a:ea typeface="新細明體" charset="0"/>
                    <a:cs typeface="Arial" charset="0"/>
                  </a:rPr>
                  <a:t>Q108</a:t>
                </a:r>
              </a:p>
            </p:txBody>
          </p:sp>
          <p:sp>
            <p:nvSpPr>
              <p:cNvPr id="575570" name="AutoShape 82"/>
              <p:cNvSpPr>
                <a:spLocks noChangeArrowheads="1"/>
              </p:cNvSpPr>
              <p:nvPr/>
            </p:nvSpPr>
            <p:spPr bwMode="blackWhite">
              <a:xfrm>
                <a:off x="1092" y="2278"/>
                <a:ext cx="193" cy="193"/>
              </a:xfrm>
              <a:prstGeom prst="cube">
                <a:avLst>
                  <a:gd name="adj" fmla="val 11421"/>
                </a:avLst>
              </a:prstGeom>
              <a:solidFill>
                <a:srgbClr val="0B4599"/>
              </a:solidFill>
              <a:ln w="3175">
                <a:solidFill>
                  <a:srgbClr val="002B7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45720" rIns="45720" anchor="ctr" anchorCtr="1"/>
              <a:lstStyle/>
              <a:p>
                <a:pPr>
                  <a:defRPr/>
                </a:pPr>
                <a:endParaRPr lang="zh-TW" altLang="en-US">
                  <a:latin typeface="Arial" charset="0"/>
                  <a:ea typeface="新細明體" charset="0"/>
                </a:endParaRPr>
              </a:p>
            </p:txBody>
          </p:sp>
          <p:sp>
            <p:nvSpPr>
              <p:cNvPr id="575571" name="AutoShape 83"/>
              <p:cNvSpPr>
                <a:spLocks noChangeArrowheads="1"/>
              </p:cNvSpPr>
              <p:nvPr/>
            </p:nvSpPr>
            <p:spPr bwMode="auto">
              <a:xfrm>
                <a:off x="1271" y="2322"/>
                <a:ext cx="105" cy="109"/>
              </a:xfrm>
              <a:prstGeom prst="rightArrow">
                <a:avLst>
                  <a:gd name="adj1" fmla="val 47620"/>
                  <a:gd name="adj2" fmla="val 46667"/>
                </a:avLst>
              </a:prstGeom>
              <a:solidFill>
                <a:srgbClr val="B2B2B2"/>
              </a:solidFill>
              <a:ln>
                <a:noFill/>
              </a:ln>
              <a:effectLst/>
              <a:extLst>
                <a:ext uri="{91240B29-F687-4f45-9708-019B960494DF}">
                  <a14:hiddenLine xmlns:a14="http://schemas.microsoft.com/office/drawing/2010/main" xmlns="" w="28575">
                    <a:solidFill>
                      <a:srgbClr val="0B4599"/>
                    </a:solidFill>
                    <a:miter lim="800000"/>
                    <a:headEnd/>
                    <a:tailEnd/>
                  </a14:hiddenLine>
                </a:ext>
                <a:ext uri="{AF507438-7753-43e0-B8FC-AC1667EBCBE1}">
                  <a14:hiddenEffects xmlns:a14="http://schemas.microsoft.com/office/drawing/2010/main" xmlns="">
                    <a:effectLst>
                      <a:outerShdw blurRad="63500" dist="29783" dir="3885598" algn="ctr" rotWithShape="0">
                        <a:srgbClr val="061E42">
                          <a:alpha val="74998"/>
                        </a:srgbClr>
                      </a:outerShdw>
                    </a:effectLst>
                  </a14:hiddenEffects>
                </a:ext>
              </a:extLst>
            </p:spPr>
            <p:txBody>
              <a:bodyPr lIns="0" tIns="0" rIns="0" bIns="0" anchor="ctr">
                <a:spAutoFit/>
              </a:bodyPr>
              <a:lstStyle/>
              <a:p>
                <a:pPr>
                  <a:defRPr/>
                </a:pPr>
                <a:endParaRPr lang="zh-TW" altLang="en-US">
                  <a:latin typeface="Arial" charset="0"/>
                  <a:ea typeface="新細明體" charset="0"/>
                </a:endParaRPr>
              </a:p>
            </p:txBody>
          </p:sp>
          <p:sp>
            <p:nvSpPr>
              <p:cNvPr id="575572" name="Text Box 84"/>
              <p:cNvSpPr txBox="1">
                <a:spLocks noChangeArrowheads="1"/>
              </p:cNvSpPr>
              <p:nvPr/>
            </p:nvSpPr>
            <p:spPr bwMode="auto">
              <a:xfrm>
                <a:off x="1125" y="2340"/>
                <a:ext cx="100" cy="77"/>
              </a:xfrm>
              <a:prstGeom prst="rect">
                <a:avLst/>
              </a:prstGeom>
              <a:noFill/>
              <a:ln>
                <a:noFill/>
              </a:ln>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28575">
                    <a:solidFill>
                      <a:srgbClr val="0B4599"/>
                    </a:solidFill>
                    <a:miter lim="800000"/>
                    <a:headEnd/>
                    <a:tailEnd/>
                  </a14:hiddenLine>
                </a:ext>
                <a:ext uri="{AF507438-7753-43e0-B8FC-AC1667EBCBE1}">
                  <a14:hiddenEffects xmlns:a14="http://schemas.microsoft.com/office/drawing/2010/main" xmlns="">
                    <a:effectLst>
                      <a:outerShdw blurRad="63500" dist="29783" dir="3885598" algn="ctr" rotWithShape="0">
                        <a:srgbClr val="061E42">
                          <a:alpha val="74998"/>
                        </a:srgbClr>
                      </a:outerShdw>
                    </a:effectLst>
                  </a14:hiddenEffects>
                </a:ext>
              </a:extLst>
            </p:spPr>
            <p:txBody>
              <a:bodyPr wrap="none" lIns="0" tIns="0" rIns="0" bIns="0">
                <a:spAutoFit/>
              </a:bodyPr>
              <a:lstStyle/>
              <a:p>
                <a:pPr algn="ctr">
                  <a:lnSpc>
                    <a:spcPct val="90000"/>
                  </a:lnSpc>
                  <a:spcBef>
                    <a:spcPct val="50000"/>
                  </a:spcBef>
                  <a:defRPr/>
                </a:pPr>
                <a:r>
                  <a:rPr kumimoji="0" lang="en-US" altLang="zh-TW" sz="900" b="1">
                    <a:solidFill>
                      <a:srgbClr val="FFFFFF"/>
                    </a:solidFill>
                    <a:latin typeface="Arial" charset="0"/>
                    <a:ea typeface="新細明體" charset="0"/>
                    <a:cs typeface="Arial" charset="0"/>
                  </a:rPr>
                  <a:t>9.1</a:t>
                </a:r>
              </a:p>
            </p:txBody>
          </p:sp>
          <p:sp>
            <p:nvSpPr>
              <p:cNvPr id="575573" name="Text Box 85"/>
              <p:cNvSpPr txBox="1">
                <a:spLocks noChangeArrowheads="1"/>
              </p:cNvSpPr>
              <p:nvPr/>
            </p:nvSpPr>
            <p:spPr bwMode="auto">
              <a:xfrm>
                <a:off x="1099" y="2512"/>
                <a:ext cx="157" cy="68"/>
              </a:xfrm>
              <a:prstGeom prst="rect">
                <a:avLst/>
              </a:prstGeom>
              <a:noFill/>
              <a:ln>
                <a:noFill/>
              </a:ln>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28575">
                    <a:solidFill>
                      <a:srgbClr val="0B4599"/>
                    </a:solidFill>
                    <a:miter lim="800000"/>
                    <a:headEnd/>
                    <a:tailEnd/>
                  </a14:hiddenLine>
                </a:ext>
                <a:ext uri="{AF507438-7753-43e0-B8FC-AC1667EBCBE1}">
                  <a14:hiddenEffects xmlns:a14="http://schemas.microsoft.com/office/drawing/2010/main" xmlns="">
                    <a:effectLst>
                      <a:outerShdw blurRad="63500" dist="29783" dir="3885598" algn="ctr" rotWithShape="0">
                        <a:srgbClr val="061E42">
                          <a:alpha val="74998"/>
                        </a:srgbClr>
                      </a:outerShdw>
                    </a:effectLst>
                  </a14:hiddenEffects>
                </a:ext>
              </a:extLst>
            </p:spPr>
            <p:txBody>
              <a:bodyPr wrap="none" lIns="0" tIns="0" rIns="0" bIns="0">
                <a:spAutoFit/>
              </a:bodyPr>
              <a:lstStyle/>
              <a:p>
                <a:pPr algn="ctr">
                  <a:lnSpc>
                    <a:spcPct val="90000"/>
                  </a:lnSpc>
                  <a:spcBef>
                    <a:spcPct val="50000"/>
                  </a:spcBef>
                  <a:defRPr/>
                </a:pPr>
                <a:r>
                  <a:rPr kumimoji="0" lang="en-US" altLang="zh-TW" sz="800">
                    <a:solidFill>
                      <a:srgbClr val="C0C0C0"/>
                    </a:solidFill>
                    <a:latin typeface="Arial" charset="0"/>
                    <a:ea typeface="新細明體" charset="0"/>
                    <a:cs typeface="Arial" charset="0"/>
                  </a:rPr>
                  <a:t>Q208</a:t>
                </a:r>
              </a:p>
            </p:txBody>
          </p:sp>
          <p:sp>
            <p:nvSpPr>
              <p:cNvPr id="575574" name="Text Box 86"/>
              <p:cNvSpPr txBox="1">
                <a:spLocks noChangeArrowheads="1"/>
              </p:cNvSpPr>
              <p:nvPr/>
            </p:nvSpPr>
            <p:spPr bwMode="auto">
              <a:xfrm>
                <a:off x="527" y="2066"/>
                <a:ext cx="768" cy="139"/>
              </a:xfrm>
              <a:prstGeom prst="rect">
                <a:avLst/>
              </a:prstGeom>
              <a:noFill/>
              <a:ln>
                <a:noFill/>
              </a:ln>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28575">
                    <a:solidFill>
                      <a:srgbClr val="0B4599"/>
                    </a:solidFill>
                    <a:miter lim="800000"/>
                    <a:headEnd/>
                    <a:tailEnd/>
                  </a14:hiddenLine>
                </a:ext>
                <a:ext uri="{AF507438-7753-43e0-B8FC-AC1667EBCBE1}">
                  <a14:hiddenEffects xmlns:a14="http://schemas.microsoft.com/office/drawing/2010/main" xmlns="">
                    <a:effectLst>
                      <a:outerShdw blurRad="63500" dist="29783" dir="3885598" algn="ctr" rotWithShape="0">
                        <a:srgbClr val="061E42">
                          <a:alpha val="74998"/>
                        </a:srgbClr>
                      </a:outerShdw>
                    </a:effectLst>
                  </a14:hiddenEffects>
                </a:ext>
              </a:extLst>
            </p:spPr>
            <p:txBody>
              <a:bodyPr wrap="none" lIns="0" tIns="0" rIns="0" bIns="0">
                <a:spAutoFit/>
              </a:bodyPr>
              <a:lstStyle/>
              <a:p>
                <a:pPr algn="ctr">
                  <a:lnSpc>
                    <a:spcPct val="90000"/>
                  </a:lnSpc>
                  <a:spcBef>
                    <a:spcPct val="50000"/>
                  </a:spcBef>
                  <a:defRPr/>
                </a:pPr>
                <a:r>
                  <a:rPr kumimoji="0" lang="en-US" altLang="zh-TW" sz="1600" b="1">
                    <a:solidFill>
                      <a:srgbClr val="FFFFFF"/>
                    </a:solidFill>
                    <a:latin typeface="Arial" charset="0"/>
                    <a:ea typeface="新細明體" charset="0"/>
                    <a:cs typeface="Arial" charset="0"/>
                  </a:rPr>
                  <a:t>One Release</a:t>
                </a:r>
              </a:p>
            </p:txBody>
          </p:sp>
        </p:grpSp>
        <p:grpSp>
          <p:nvGrpSpPr>
            <p:cNvPr id="32783" name="Group 87"/>
            <p:cNvGrpSpPr>
              <a:grpSpLocks/>
            </p:cNvGrpSpPr>
            <p:nvPr/>
          </p:nvGrpSpPr>
          <p:grpSpPr bwMode="auto">
            <a:xfrm>
              <a:off x="367" y="2515"/>
              <a:ext cx="1100" cy="672"/>
              <a:chOff x="367" y="2929"/>
              <a:chExt cx="1100" cy="672"/>
            </a:xfrm>
          </p:grpSpPr>
          <p:sp>
            <p:nvSpPr>
              <p:cNvPr id="575576" name="AutoShape 88"/>
              <p:cNvSpPr>
                <a:spLocks noChangeArrowheads="1"/>
              </p:cNvSpPr>
              <p:nvPr/>
            </p:nvSpPr>
            <p:spPr bwMode="blackWhite">
              <a:xfrm>
                <a:off x="367" y="2929"/>
                <a:ext cx="1100" cy="672"/>
              </a:xfrm>
              <a:prstGeom prst="roundRect">
                <a:avLst>
                  <a:gd name="adj" fmla="val 7718"/>
                </a:avLst>
              </a:prstGeom>
              <a:solidFill>
                <a:srgbClr val="F1AB00"/>
              </a:solidFill>
              <a:ln w="28575">
                <a:solidFill>
                  <a:srgbClr val="D699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defRPr/>
                </a:pPr>
                <a:endParaRPr lang="zh-TW" altLang="en-US">
                  <a:latin typeface="Arial" charset="0"/>
                  <a:ea typeface="新細明體" charset="0"/>
                </a:endParaRPr>
              </a:p>
            </p:txBody>
          </p:sp>
          <p:sp>
            <p:nvSpPr>
              <p:cNvPr id="575577" name="AutoShape 89"/>
              <p:cNvSpPr>
                <a:spLocks noChangeArrowheads="1"/>
              </p:cNvSpPr>
              <p:nvPr/>
            </p:nvSpPr>
            <p:spPr bwMode="blackWhite">
              <a:xfrm>
                <a:off x="657" y="3152"/>
                <a:ext cx="307" cy="290"/>
              </a:xfrm>
              <a:prstGeom prst="roundRect">
                <a:avLst>
                  <a:gd name="adj" fmla="val 11125"/>
                </a:avLst>
              </a:prstGeom>
              <a:solidFill>
                <a:srgbClr val="AC1939"/>
              </a:solidFill>
              <a:ln w="28575">
                <a:solidFill>
                  <a:srgbClr val="7A001A"/>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lnSpc>
                    <a:spcPct val="90000"/>
                  </a:lnSpc>
                  <a:spcBef>
                    <a:spcPct val="15000"/>
                  </a:spcBef>
                </a:pPr>
                <a:r>
                  <a:rPr kumimoji="0" lang="en-US" altLang="zh-TW" sz="800" b="1">
                    <a:solidFill>
                      <a:srgbClr val="FFFFFF"/>
                    </a:solidFill>
                    <a:cs typeface="Arial" pitchFamily="34" charset="0"/>
                  </a:rPr>
                  <a:t> </a:t>
                </a:r>
              </a:p>
            </p:txBody>
          </p:sp>
          <p:sp>
            <p:nvSpPr>
              <p:cNvPr id="575578" name="AutoShape 90"/>
              <p:cNvSpPr>
                <a:spLocks noChangeArrowheads="1"/>
              </p:cNvSpPr>
              <p:nvPr/>
            </p:nvSpPr>
            <p:spPr bwMode="blackWhite">
              <a:xfrm>
                <a:off x="710" y="3188"/>
                <a:ext cx="308" cy="291"/>
              </a:xfrm>
              <a:prstGeom prst="roundRect">
                <a:avLst>
                  <a:gd name="adj" fmla="val 11125"/>
                </a:avLst>
              </a:prstGeom>
              <a:solidFill>
                <a:srgbClr val="690187"/>
              </a:solidFill>
              <a:ln w="38100">
                <a:solidFill>
                  <a:srgbClr val="3E014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45720" rIns="45720" anchor="ctr" anchorCtr="1"/>
              <a:lstStyle/>
              <a:p>
                <a:pPr algn="ctr">
                  <a:lnSpc>
                    <a:spcPct val="90000"/>
                  </a:lnSpc>
                </a:pPr>
                <a:r>
                  <a:rPr kumimoji="0" lang="en-US" altLang="zh-TW" sz="800" b="1">
                    <a:solidFill>
                      <a:srgbClr val="FFFFFF"/>
                    </a:solidFill>
                    <a:effectLst>
                      <a:outerShdw blurRad="38100" dist="38100" dir="2700000" algn="tl">
                        <a:srgbClr val="000000"/>
                      </a:outerShdw>
                    </a:effectLst>
                    <a:cs typeface="Arial" pitchFamily="34" charset="0"/>
                  </a:rPr>
                  <a:t/>
                </a:r>
                <a:br>
                  <a:rPr kumimoji="0" lang="en-US" altLang="zh-TW" sz="800" b="1">
                    <a:solidFill>
                      <a:srgbClr val="FFFFFF"/>
                    </a:solidFill>
                    <a:effectLst>
                      <a:outerShdw blurRad="38100" dist="38100" dir="2700000" algn="tl">
                        <a:srgbClr val="000000"/>
                      </a:outerShdw>
                    </a:effectLst>
                    <a:cs typeface="Arial" pitchFamily="34" charset="0"/>
                  </a:rPr>
                </a:br>
                <a:endParaRPr kumimoji="0" lang="en-US" altLang="zh-TW" sz="800" b="1">
                  <a:solidFill>
                    <a:srgbClr val="FFFFFF"/>
                  </a:solidFill>
                  <a:effectLst>
                    <a:outerShdw blurRad="38100" dist="38100" dir="2700000" algn="tl">
                      <a:srgbClr val="000000"/>
                    </a:outerShdw>
                  </a:effectLst>
                  <a:cs typeface="Arial" pitchFamily="34" charset="0"/>
                </a:endParaRPr>
              </a:p>
            </p:txBody>
          </p:sp>
          <p:sp>
            <p:nvSpPr>
              <p:cNvPr id="575579" name="AutoShape 91"/>
              <p:cNvSpPr>
                <a:spLocks noChangeArrowheads="1"/>
              </p:cNvSpPr>
              <p:nvPr/>
            </p:nvSpPr>
            <p:spPr bwMode="blackWhite">
              <a:xfrm>
                <a:off x="764" y="3225"/>
                <a:ext cx="308" cy="291"/>
              </a:xfrm>
              <a:prstGeom prst="roundRect">
                <a:avLst>
                  <a:gd name="adj" fmla="val 11125"/>
                </a:avLst>
              </a:prstGeom>
              <a:solidFill>
                <a:srgbClr val="C0C0C0"/>
              </a:solidFill>
              <a:ln w="28575">
                <a:solidFill>
                  <a:srgbClr val="969696"/>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lnSpc>
                    <a:spcPct val="90000"/>
                  </a:lnSpc>
                </a:pPr>
                <a:r>
                  <a:rPr kumimoji="0" lang="en-US" altLang="zh-TW" sz="800" b="1">
                    <a:solidFill>
                      <a:srgbClr val="FFFFFF"/>
                    </a:solidFill>
                    <a:cs typeface="Arial" pitchFamily="34" charset="0"/>
                  </a:rPr>
                  <a:t/>
                </a:r>
                <a:br>
                  <a:rPr kumimoji="0" lang="en-US" altLang="zh-TW" sz="800" b="1">
                    <a:solidFill>
                      <a:srgbClr val="FFFFFF"/>
                    </a:solidFill>
                    <a:cs typeface="Arial" pitchFamily="34" charset="0"/>
                  </a:rPr>
                </a:br>
                <a:endParaRPr kumimoji="0" lang="en-US" altLang="zh-TW" sz="800" b="1">
                  <a:solidFill>
                    <a:srgbClr val="FFFFFF"/>
                  </a:solidFill>
                  <a:cs typeface="Arial" pitchFamily="34" charset="0"/>
                </a:endParaRPr>
              </a:p>
            </p:txBody>
          </p:sp>
          <p:sp>
            <p:nvSpPr>
              <p:cNvPr id="575580" name="AutoShape 92"/>
              <p:cNvSpPr>
                <a:spLocks noChangeArrowheads="1"/>
              </p:cNvSpPr>
              <p:nvPr/>
            </p:nvSpPr>
            <p:spPr bwMode="blackWhite">
              <a:xfrm>
                <a:off x="818" y="3263"/>
                <a:ext cx="307" cy="292"/>
              </a:xfrm>
              <a:prstGeom prst="roundRect">
                <a:avLst>
                  <a:gd name="adj" fmla="val 11125"/>
                </a:avLst>
              </a:prstGeom>
              <a:solidFill>
                <a:srgbClr val="0B4599"/>
              </a:solidFill>
              <a:ln w="28575">
                <a:solidFill>
                  <a:srgbClr val="002B7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45720" rIns="45720" anchor="ctr" anchorCtr="1"/>
              <a:lstStyle/>
              <a:p>
                <a:pPr algn="ctr">
                  <a:lnSpc>
                    <a:spcPct val="90000"/>
                  </a:lnSpc>
                  <a:spcBef>
                    <a:spcPct val="15000"/>
                  </a:spcBef>
                </a:pPr>
                <a:r>
                  <a:rPr kumimoji="0" lang="en-US" altLang="zh-TW" sz="800" b="1">
                    <a:solidFill>
                      <a:srgbClr val="000000"/>
                    </a:solidFill>
                    <a:cs typeface="Arial" pitchFamily="34" charset="0"/>
                  </a:rPr>
                  <a:t/>
                </a:r>
                <a:br>
                  <a:rPr kumimoji="0" lang="en-US" altLang="zh-TW" sz="800" b="1">
                    <a:solidFill>
                      <a:srgbClr val="000000"/>
                    </a:solidFill>
                    <a:cs typeface="Arial" pitchFamily="34" charset="0"/>
                  </a:rPr>
                </a:br>
                <a:endParaRPr kumimoji="0" lang="en-US" altLang="zh-TW" sz="800" b="1">
                  <a:solidFill>
                    <a:srgbClr val="000000"/>
                  </a:solidFill>
                  <a:cs typeface="Arial" pitchFamily="34" charset="0"/>
                </a:endParaRPr>
              </a:p>
            </p:txBody>
          </p:sp>
          <p:sp>
            <p:nvSpPr>
              <p:cNvPr id="575581" name="AutoShape 93"/>
              <p:cNvSpPr>
                <a:spLocks noChangeArrowheads="1"/>
              </p:cNvSpPr>
              <p:nvPr/>
            </p:nvSpPr>
            <p:spPr bwMode="blackWhite">
              <a:xfrm>
                <a:off x="830" y="3298"/>
                <a:ext cx="294" cy="227"/>
              </a:xfrm>
              <a:prstGeom prst="roundRect">
                <a:avLst>
                  <a:gd name="adj" fmla="val 11125"/>
                </a:avLst>
              </a:prstGeom>
              <a:noFill/>
              <a:ln>
                <a:noFill/>
              </a:ln>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50800">
                    <a:solidFill>
                      <a:srgbClr val="002B72"/>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45720" rIns="45720" anchor="ctr" anchorCtr="1"/>
              <a:lstStyle/>
              <a:p>
                <a:pPr algn="ctr">
                  <a:lnSpc>
                    <a:spcPct val="90000"/>
                  </a:lnSpc>
                  <a:spcBef>
                    <a:spcPct val="15000"/>
                  </a:spcBef>
                  <a:defRPr/>
                </a:pPr>
                <a:r>
                  <a:rPr kumimoji="0" lang="en-US" altLang="zh-TW" sz="800" b="1">
                    <a:solidFill>
                      <a:srgbClr val="FFFFFF"/>
                    </a:solidFill>
                    <a:latin typeface="Arial" charset="0"/>
                    <a:ea typeface="新細明體" charset="0"/>
                    <a:cs typeface="Arial" charset="0"/>
                  </a:rPr>
                  <a:t>Module</a:t>
                </a:r>
                <a:br>
                  <a:rPr kumimoji="0" lang="en-US" altLang="zh-TW" sz="800" b="1">
                    <a:solidFill>
                      <a:srgbClr val="FFFFFF"/>
                    </a:solidFill>
                    <a:latin typeface="Arial" charset="0"/>
                    <a:ea typeface="新細明體" charset="0"/>
                    <a:cs typeface="Arial" charset="0"/>
                  </a:rPr>
                </a:br>
                <a:r>
                  <a:rPr kumimoji="0" lang="en-US" altLang="zh-TW" sz="800" b="1">
                    <a:solidFill>
                      <a:srgbClr val="FFFFFF"/>
                    </a:solidFill>
                    <a:latin typeface="Arial" charset="0"/>
                    <a:ea typeface="新細明體" charset="0"/>
                    <a:cs typeface="Arial" charset="0"/>
                  </a:rPr>
                  <a:t>X</a:t>
                </a:r>
              </a:p>
            </p:txBody>
          </p:sp>
          <p:sp>
            <p:nvSpPr>
              <p:cNvPr id="575582" name="Text Box 94"/>
              <p:cNvSpPr txBox="1">
                <a:spLocks noChangeArrowheads="1"/>
              </p:cNvSpPr>
              <p:nvPr/>
            </p:nvSpPr>
            <p:spPr bwMode="auto">
              <a:xfrm>
                <a:off x="393" y="2977"/>
                <a:ext cx="1039" cy="138"/>
              </a:xfrm>
              <a:prstGeom prst="rect">
                <a:avLst/>
              </a:prstGeom>
              <a:noFill/>
              <a:ln>
                <a:noFill/>
              </a:ln>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28575">
                    <a:solidFill>
                      <a:srgbClr val="0B4599"/>
                    </a:solidFill>
                    <a:miter lim="800000"/>
                    <a:headEnd/>
                    <a:tailEnd/>
                  </a14:hiddenLine>
                </a:ext>
                <a:ext uri="{AF507438-7753-43e0-B8FC-AC1667EBCBE1}">
                  <a14:hiddenEffects xmlns:a14="http://schemas.microsoft.com/office/drawing/2010/main" xmlns="">
                    <a:effectLst>
                      <a:outerShdw blurRad="63500" dist="29783" dir="3885598" algn="ctr" rotWithShape="0">
                        <a:srgbClr val="061E42">
                          <a:alpha val="74998"/>
                        </a:srgbClr>
                      </a:outerShdw>
                    </a:effectLst>
                  </a14:hiddenEffects>
                </a:ext>
              </a:extLst>
            </p:spPr>
            <p:txBody>
              <a:bodyPr wrap="none" lIns="0" tIns="0" rIns="0" bIns="0">
                <a:spAutoFit/>
              </a:bodyPr>
              <a:lstStyle/>
              <a:p>
                <a:pPr algn="ctr">
                  <a:lnSpc>
                    <a:spcPct val="90000"/>
                  </a:lnSpc>
                  <a:spcBef>
                    <a:spcPct val="50000"/>
                  </a:spcBef>
                  <a:defRPr/>
                </a:pPr>
                <a:r>
                  <a:rPr kumimoji="0" lang="en-US" altLang="zh-TW" sz="1600" b="1">
                    <a:solidFill>
                      <a:srgbClr val="FFFFFF"/>
                    </a:solidFill>
                    <a:latin typeface="Arial" charset="0"/>
                    <a:ea typeface="新細明體" charset="0"/>
                    <a:cs typeface="Arial" charset="0"/>
                  </a:rPr>
                  <a:t>One Architecture</a:t>
                </a:r>
              </a:p>
            </p:txBody>
          </p:sp>
          <p:sp>
            <p:nvSpPr>
              <p:cNvPr id="575583" name="Text Box 95"/>
              <p:cNvSpPr txBox="1">
                <a:spLocks noChangeArrowheads="1"/>
              </p:cNvSpPr>
              <p:nvPr/>
            </p:nvSpPr>
            <p:spPr bwMode="blackWhite">
              <a:xfrm rot="-5400000">
                <a:off x="1074" y="3348"/>
                <a:ext cx="227" cy="127"/>
              </a:xfrm>
              <a:prstGeom prst="rect">
                <a:avLst/>
              </a:prstGeom>
              <a:noFill/>
              <a:ln>
                <a:noFill/>
              </a:ln>
              <a:effectLst/>
              <a:extLst>
                <a:ext uri="{909E8E84-426E-40dd-AFC4-6F175D3DCCD1}">
                  <a14:hiddenFill xmlns:a14="http://schemas.microsoft.com/office/drawing/2010/main" xmlns="">
                    <a:solidFill>
                      <a:srgbClr val="F1AB00"/>
                    </a:solidFill>
                  </a14:hiddenFill>
                </a:ext>
                <a:ext uri="{91240B29-F687-4f45-9708-019B960494DF}">
                  <a14:hiddenLine xmlns:a14="http://schemas.microsoft.com/office/drawing/2010/main" xmlns="" w="38100">
                    <a:solidFill>
                      <a:srgbClr val="002B7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90000"/>
                  </a:lnSpc>
                  <a:spcBef>
                    <a:spcPct val="50000"/>
                  </a:spcBef>
                  <a:defRPr/>
                </a:pPr>
                <a:r>
                  <a:rPr kumimoji="0" lang="en-US" altLang="zh-TW" sz="800" b="1">
                    <a:solidFill>
                      <a:srgbClr val="000000"/>
                    </a:solidFill>
                    <a:latin typeface="Arial" charset="0"/>
                    <a:ea typeface="新細明體" charset="0"/>
                    <a:cs typeface="Arial" charset="0"/>
                  </a:rPr>
                  <a:t>API</a:t>
                </a:r>
              </a:p>
            </p:txBody>
          </p:sp>
          <p:grpSp>
            <p:nvGrpSpPr>
              <p:cNvPr id="32792" name="Group 96"/>
              <p:cNvGrpSpPr>
                <a:grpSpLocks/>
              </p:cNvGrpSpPr>
              <p:nvPr/>
            </p:nvGrpSpPr>
            <p:grpSpPr bwMode="auto">
              <a:xfrm>
                <a:off x="1188" y="3257"/>
                <a:ext cx="0" cy="305"/>
                <a:chOff x="1435" y="2705"/>
                <a:chExt cx="0" cy="305"/>
              </a:xfrm>
            </p:grpSpPr>
            <p:sp>
              <p:nvSpPr>
                <p:cNvPr id="575585" name="Line 97"/>
                <p:cNvSpPr>
                  <a:spLocks noChangeShapeType="1"/>
                </p:cNvSpPr>
                <p:nvPr/>
              </p:nvSpPr>
              <p:spPr bwMode="blackWhite">
                <a:xfrm flipV="1">
                  <a:off x="1434" y="2936"/>
                  <a:ext cx="0" cy="74"/>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575586" name="Line 98"/>
                <p:cNvSpPr>
                  <a:spLocks noChangeShapeType="1"/>
                </p:cNvSpPr>
                <p:nvPr/>
              </p:nvSpPr>
              <p:spPr bwMode="blackWhite">
                <a:xfrm flipV="1">
                  <a:off x="1434" y="2705"/>
                  <a:ext cx="0" cy="74"/>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grpSp>
        </p:grpSp>
      </p:grpSp>
    </p:spTree>
  </p:cSld>
  <p:clrMapOvr>
    <a:masterClrMapping/>
  </p:clrMapOvr>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0" name="Text Box 2"/>
          <p:cNvSpPr txBox="1">
            <a:spLocks noChangeArrowheads="1"/>
          </p:cNvSpPr>
          <p:nvPr/>
        </p:nvSpPr>
        <p:spPr bwMode="gray">
          <a:xfrm>
            <a:off x="107950" y="1628775"/>
            <a:ext cx="9036050" cy="475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lstStyle/>
          <a:p>
            <a:pPr eaLnBrk="0" hangingPunct="0"/>
            <a:r>
              <a:rPr kumimoji="0" lang="fr-FR" altLang="zh-TW" sz="2000" b="1">
                <a:solidFill>
                  <a:srgbClr val="000070"/>
                </a:solidFill>
                <a:cs typeface="Times New Roman" pitchFamily="18" charset="0"/>
              </a:rPr>
              <a:t>[edit]</a:t>
            </a:r>
            <a:r>
              <a:rPr kumimoji="0" lang="en-US" altLang="zh-TW" sz="2000" b="1">
                <a:solidFill>
                  <a:srgbClr val="002FA4"/>
                </a:solidFill>
                <a:effectLst>
                  <a:outerShdw blurRad="38100" dist="38100" dir="2700000" algn="tl">
                    <a:srgbClr val="C0C0C0"/>
                  </a:outerShdw>
                </a:effectLst>
                <a:latin typeface="Tahoma" pitchFamily="34" charset="0"/>
              </a:rPr>
              <a:t> </a:t>
            </a:r>
            <a:r>
              <a:rPr kumimoji="0" lang="fr-FR" altLang="zh-TW" sz="2000" b="1">
                <a:solidFill>
                  <a:srgbClr val="002FA4"/>
                </a:solidFill>
                <a:effectLst>
                  <a:outerShdw blurRad="38100" dist="38100" dir="2700000" algn="tl">
                    <a:srgbClr val="C0C0C0"/>
                  </a:outerShdw>
                </a:effectLst>
                <a:latin typeface="Tahoma" pitchFamily="34" charset="0"/>
                <a:cs typeface="Times New Roman" pitchFamily="18" charset="0"/>
              </a:rPr>
              <a:t>		</a:t>
            </a:r>
            <a:r>
              <a:rPr kumimoji="0" lang="en-US" altLang="zh-TW" sz="2000" b="1">
                <a:solidFill>
                  <a:srgbClr val="FF0000"/>
                </a:solidFill>
                <a:effectLst>
                  <a:outerShdw blurRad="38100" dist="38100" dir="2700000" algn="tl">
                    <a:srgbClr val="C0C0C0"/>
                  </a:outerShdw>
                </a:effectLst>
                <a:cs typeface="Arial" pitchFamily="34" charset="0"/>
              </a:rPr>
              <a:t>edit</a:t>
            </a:r>
            <a:r>
              <a:rPr kumimoji="0" lang="en-US" altLang="zh-TW" sz="2000" b="1">
                <a:solidFill>
                  <a:srgbClr val="002FA4"/>
                </a:solidFill>
                <a:effectLst>
                  <a:outerShdw blurRad="38100" dist="38100" dir="2700000" algn="tl">
                    <a:srgbClr val="C0C0C0"/>
                  </a:outerShdw>
                </a:effectLst>
                <a:cs typeface="Arial" pitchFamily="34" charset="0"/>
              </a:rPr>
              <a:t> system</a:t>
            </a:r>
            <a:r>
              <a:rPr kumimoji="0" lang="en-US" altLang="zh-TW" sz="2000" b="1">
                <a:solidFill>
                  <a:schemeClr val="bg2"/>
                </a:solidFill>
                <a:effectLst>
                  <a:outerShdw blurRad="38100" dist="38100" dir="2700000" algn="tl">
                    <a:srgbClr val="C0C0C0"/>
                  </a:outerShdw>
                </a:effectLst>
                <a:cs typeface="Times New Roman" pitchFamily="18" charset="0"/>
              </a:rPr>
              <a:t/>
            </a:r>
            <a:br>
              <a:rPr kumimoji="0" lang="en-US" altLang="zh-TW" sz="2000" b="1">
                <a:solidFill>
                  <a:schemeClr val="bg2"/>
                </a:solidFill>
                <a:effectLst>
                  <a:outerShdw blurRad="38100" dist="38100" dir="2700000" algn="tl">
                    <a:srgbClr val="C0C0C0"/>
                  </a:outerShdw>
                </a:effectLst>
                <a:cs typeface="Times New Roman" pitchFamily="18" charset="0"/>
              </a:rPr>
            </a:br>
            <a:r>
              <a:rPr kumimoji="0" lang="fr-FR" altLang="zh-TW" sz="2000" b="1">
                <a:solidFill>
                  <a:srgbClr val="000070"/>
                </a:solidFill>
                <a:cs typeface="Times New Roman" pitchFamily="18" charset="0"/>
              </a:rPr>
              <a:t>[edit system]</a:t>
            </a:r>
            <a:r>
              <a:rPr kumimoji="0" lang="fr-FR" altLang="zh-TW" sz="2000" b="1">
                <a:solidFill>
                  <a:srgbClr val="0042A5"/>
                </a:solidFill>
                <a:effectLst>
                  <a:outerShdw blurRad="38100" dist="38100" dir="2700000" algn="tl">
                    <a:srgbClr val="C0C0C0"/>
                  </a:outerShdw>
                </a:effectLst>
                <a:cs typeface="Times New Roman" pitchFamily="18" charset="0"/>
              </a:rPr>
              <a:t>	</a:t>
            </a:r>
            <a:r>
              <a:rPr kumimoji="0" lang="en-US" altLang="zh-TW" sz="2000" b="1">
                <a:solidFill>
                  <a:srgbClr val="002FA4"/>
                </a:solidFill>
                <a:effectLst>
                  <a:outerShdw blurRad="38100" dist="38100" dir="2700000" algn="tl">
                    <a:srgbClr val="C0C0C0"/>
                  </a:outerShdw>
                </a:effectLst>
              </a:rPr>
              <a:t>set host-name	</a:t>
            </a:r>
            <a:r>
              <a:rPr kumimoji="0" lang="fr-FR" altLang="zh-TW" sz="2000" b="1">
                <a:solidFill>
                  <a:srgbClr val="002FA4"/>
                </a:solidFill>
                <a:effectLst>
                  <a:outerShdw blurRad="38100" dist="38100" dir="2700000" algn="tl">
                    <a:srgbClr val="C0C0C0"/>
                  </a:outerShdw>
                </a:effectLst>
              </a:rPr>
              <a:t>	</a:t>
            </a:r>
            <a:r>
              <a:rPr kumimoji="0" lang="en-US" altLang="zh-TW" sz="2000" b="1">
                <a:solidFill>
                  <a:schemeClr val="bg2"/>
                </a:solidFill>
                <a:effectLst>
                  <a:outerShdw blurRad="38100" dist="38100" dir="2700000" algn="tl">
                    <a:srgbClr val="C0C0C0"/>
                  </a:outerShdw>
                </a:effectLst>
              </a:rPr>
              <a:t>hostx</a:t>
            </a:r>
            <a:br>
              <a:rPr kumimoji="0" lang="en-US" altLang="zh-TW" sz="2000" b="1">
                <a:solidFill>
                  <a:schemeClr val="bg2"/>
                </a:solidFill>
                <a:effectLst>
                  <a:outerShdw blurRad="38100" dist="38100" dir="2700000" algn="tl">
                    <a:srgbClr val="C0C0C0"/>
                  </a:outerShdw>
                </a:effectLst>
              </a:rPr>
            </a:br>
            <a:r>
              <a:rPr kumimoji="0" lang="fr-FR" altLang="zh-TW" sz="2000" b="1">
                <a:solidFill>
                  <a:srgbClr val="000070"/>
                </a:solidFill>
              </a:rPr>
              <a:t>[edit system]</a:t>
            </a:r>
            <a:r>
              <a:rPr kumimoji="0" lang="en-US" altLang="zh-TW" sz="2000" b="1">
                <a:solidFill>
                  <a:srgbClr val="002FA4"/>
                </a:solidFill>
                <a:effectLst>
                  <a:outerShdw blurRad="38100" dist="38100" dir="2700000" algn="tl">
                    <a:srgbClr val="C0C0C0"/>
                  </a:outerShdw>
                </a:effectLst>
              </a:rPr>
              <a:t> </a:t>
            </a:r>
            <a:r>
              <a:rPr kumimoji="0" lang="fr-FR" altLang="zh-TW" sz="2000" b="1">
                <a:solidFill>
                  <a:srgbClr val="002FA4"/>
                </a:solidFill>
                <a:effectLst>
                  <a:outerShdw blurRad="38100" dist="38100" dir="2700000" algn="tl">
                    <a:srgbClr val="C0C0C0"/>
                  </a:outerShdw>
                </a:effectLst>
                <a:cs typeface="Times New Roman" pitchFamily="18" charset="0"/>
              </a:rPr>
              <a:t>	</a:t>
            </a:r>
            <a:r>
              <a:rPr kumimoji="0" lang="en-US" altLang="zh-TW" sz="2000" b="1">
                <a:solidFill>
                  <a:srgbClr val="002FA4"/>
                </a:solidFill>
                <a:effectLst>
                  <a:outerShdw blurRad="38100" dist="38100" dir="2700000" algn="tl">
                    <a:srgbClr val="C0C0C0"/>
                  </a:outerShdw>
                </a:effectLst>
              </a:rPr>
              <a:t>set time-zone 	</a:t>
            </a:r>
            <a:r>
              <a:rPr kumimoji="0" lang="fr-FR" altLang="zh-TW" sz="2000" b="1">
                <a:solidFill>
                  <a:srgbClr val="002FA4"/>
                </a:solidFill>
                <a:effectLst>
                  <a:outerShdw blurRad="38100" dist="38100" dir="2700000" algn="tl">
                    <a:srgbClr val="C0C0C0"/>
                  </a:outerShdw>
                </a:effectLst>
                <a:cs typeface="Arial" pitchFamily="34" charset="0"/>
              </a:rPr>
              <a:t>	</a:t>
            </a:r>
            <a:r>
              <a:rPr kumimoji="0" lang="en-US" altLang="zh-TW" sz="2000" b="1">
                <a:solidFill>
                  <a:srgbClr val="002FA4"/>
                </a:solidFill>
                <a:effectLst>
                  <a:outerShdw blurRad="38100" dist="38100" dir="2700000" algn="tl">
                    <a:srgbClr val="C0C0C0"/>
                  </a:outerShdw>
                </a:effectLst>
              </a:rPr>
              <a:t>Asia/Taipei</a:t>
            </a:r>
            <a:br>
              <a:rPr kumimoji="0" lang="en-US" altLang="zh-TW" sz="2000" b="1">
                <a:solidFill>
                  <a:srgbClr val="002FA4"/>
                </a:solidFill>
                <a:effectLst>
                  <a:outerShdw blurRad="38100" dist="38100" dir="2700000" algn="tl">
                    <a:srgbClr val="C0C0C0"/>
                  </a:outerShdw>
                </a:effectLst>
              </a:rPr>
            </a:br>
            <a:r>
              <a:rPr kumimoji="0" lang="fr-FR" altLang="zh-TW" sz="2000" b="1">
                <a:solidFill>
                  <a:srgbClr val="000070"/>
                </a:solidFill>
                <a:cs typeface="Times New Roman" pitchFamily="18" charset="0"/>
              </a:rPr>
              <a:t>[edit system]</a:t>
            </a:r>
            <a:r>
              <a:rPr kumimoji="0" lang="fr-FR" altLang="zh-TW" sz="2000" b="1">
                <a:solidFill>
                  <a:schemeClr val="bg2"/>
                </a:solidFill>
                <a:effectLst>
                  <a:outerShdw blurRad="38100" dist="38100" dir="2700000" algn="tl">
                    <a:srgbClr val="C0C0C0"/>
                  </a:outerShdw>
                </a:effectLst>
                <a:cs typeface="Times New Roman" pitchFamily="18" charset="0"/>
              </a:rPr>
              <a:t>	</a:t>
            </a:r>
            <a:r>
              <a:rPr kumimoji="0" lang="en-US" altLang="zh-TW" sz="2000" b="1">
                <a:solidFill>
                  <a:srgbClr val="002FA4"/>
                </a:solidFill>
                <a:effectLst>
                  <a:outerShdw blurRad="38100" dist="38100" dir="2700000" algn="tl">
                    <a:srgbClr val="C0C0C0"/>
                  </a:outerShdw>
                </a:effectLst>
              </a:rPr>
              <a:t>set domain-name	abc.com</a:t>
            </a:r>
            <a:br>
              <a:rPr kumimoji="0" lang="en-US" altLang="zh-TW" sz="2000" b="1">
                <a:solidFill>
                  <a:srgbClr val="002FA4"/>
                </a:solidFill>
                <a:effectLst>
                  <a:outerShdw blurRad="38100" dist="38100" dir="2700000" algn="tl">
                    <a:srgbClr val="C0C0C0"/>
                  </a:outerShdw>
                </a:effectLst>
              </a:rPr>
            </a:br>
            <a:r>
              <a:rPr kumimoji="0" lang="fr-FR" altLang="zh-TW" sz="2000" b="1">
                <a:solidFill>
                  <a:srgbClr val="000070"/>
                </a:solidFill>
                <a:cs typeface="Times New Roman" pitchFamily="18" charset="0"/>
              </a:rPr>
              <a:t>[edit system]</a:t>
            </a:r>
            <a:r>
              <a:rPr kumimoji="0" lang="en-US" altLang="zh-TW" sz="2000" b="1">
                <a:solidFill>
                  <a:srgbClr val="002FA4"/>
                </a:solidFill>
                <a:effectLst>
                  <a:outerShdw blurRad="38100" dist="38100" dir="2700000" algn="tl">
                    <a:srgbClr val="C0C0C0"/>
                  </a:outerShdw>
                </a:effectLst>
              </a:rPr>
              <a:t> </a:t>
            </a:r>
            <a:r>
              <a:rPr kumimoji="0" lang="fr-FR" altLang="zh-TW" sz="2000" b="1">
                <a:solidFill>
                  <a:srgbClr val="002FA4"/>
                </a:solidFill>
                <a:effectLst>
                  <a:outerShdw blurRad="38100" dist="38100" dir="2700000" algn="tl">
                    <a:srgbClr val="C0C0C0"/>
                  </a:outerShdw>
                </a:effectLst>
                <a:cs typeface="Times New Roman" pitchFamily="18" charset="0"/>
              </a:rPr>
              <a:t>	</a:t>
            </a:r>
            <a:r>
              <a:rPr kumimoji="0" lang="en-US" altLang="zh-TW" sz="2000" b="1">
                <a:solidFill>
                  <a:srgbClr val="002FA4"/>
                </a:solidFill>
                <a:effectLst>
                  <a:outerShdw blurRad="38100" dist="38100" dir="2700000" algn="tl">
                    <a:srgbClr val="C0C0C0"/>
                  </a:outerShdw>
                </a:effectLst>
              </a:rPr>
              <a:t>set name server	168.95.1.1</a:t>
            </a:r>
          </a:p>
          <a:p>
            <a:pPr eaLnBrk="0" hangingPunct="0"/>
            <a:r>
              <a:rPr kumimoji="0" lang="fr-FR" altLang="zh-TW" sz="2000" b="1">
                <a:solidFill>
                  <a:srgbClr val="000070"/>
                </a:solidFill>
                <a:cs typeface="Times New Roman" pitchFamily="18" charset="0"/>
              </a:rPr>
              <a:t>[edit system]</a:t>
            </a:r>
            <a:r>
              <a:rPr kumimoji="0" lang="en-US" altLang="zh-TW" sz="2000" b="1">
                <a:solidFill>
                  <a:srgbClr val="002FA4"/>
                </a:solidFill>
                <a:effectLst>
                  <a:outerShdw blurRad="38100" dist="38100" dir="2700000" algn="tl">
                    <a:srgbClr val="C0C0C0"/>
                  </a:outerShdw>
                </a:effectLst>
              </a:rPr>
              <a:t> </a:t>
            </a:r>
            <a:r>
              <a:rPr kumimoji="0" lang="fr-FR" altLang="zh-TW" sz="2000" b="1">
                <a:solidFill>
                  <a:srgbClr val="002FA4"/>
                </a:solidFill>
                <a:effectLst>
                  <a:outerShdw blurRad="38100" dist="38100" dir="2700000" algn="tl">
                    <a:srgbClr val="C0C0C0"/>
                  </a:outerShdw>
                </a:effectLst>
                <a:cs typeface="Times New Roman" pitchFamily="18" charset="0"/>
              </a:rPr>
              <a:t>	</a:t>
            </a:r>
            <a:r>
              <a:rPr kumimoji="0" lang="en-US" altLang="zh-TW" sz="2000" b="1">
                <a:solidFill>
                  <a:srgbClr val="002FA4"/>
                </a:solidFill>
                <a:effectLst>
                  <a:outerShdw blurRad="38100" dist="38100" dir="2700000" algn="tl">
                    <a:srgbClr val="C0C0C0"/>
                  </a:outerShdw>
                </a:effectLst>
              </a:rPr>
              <a:t>set ntp server		220.130.158.52 </a:t>
            </a:r>
            <a:br>
              <a:rPr kumimoji="0" lang="en-US" altLang="zh-TW" sz="2000" b="1">
                <a:solidFill>
                  <a:srgbClr val="002FA4"/>
                </a:solidFill>
                <a:effectLst>
                  <a:outerShdw blurRad="38100" dist="38100" dir="2700000" algn="tl">
                    <a:srgbClr val="C0C0C0"/>
                  </a:outerShdw>
                </a:effectLst>
              </a:rPr>
            </a:br>
            <a:r>
              <a:rPr kumimoji="0" lang="en-US" altLang="zh-TW" sz="2000" b="1">
                <a:solidFill>
                  <a:srgbClr val="002FA4"/>
                </a:solidFill>
                <a:effectLst>
                  <a:outerShdw blurRad="38100" dist="38100" dir="2700000" algn="tl">
                    <a:srgbClr val="C0C0C0"/>
                  </a:outerShdw>
                </a:effectLst>
              </a:rPr>
              <a:t> </a:t>
            </a:r>
            <a:br>
              <a:rPr kumimoji="0" lang="en-US" altLang="zh-TW" sz="2000" b="1">
                <a:solidFill>
                  <a:srgbClr val="002FA4"/>
                </a:solidFill>
                <a:effectLst>
                  <a:outerShdw blurRad="38100" dist="38100" dir="2700000" algn="tl">
                    <a:srgbClr val="C0C0C0"/>
                  </a:outerShdw>
                </a:effectLst>
              </a:rPr>
            </a:br>
            <a:r>
              <a:rPr kumimoji="0" lang="fr-FR" altLang="zh-TW" sz="2000" b="1">
                <a:solidFill>
                  <a:srgbClr val="000070"/>
                </a:solidFill>
                <a:cs typeface="Times New Roman" pitchFamily="18" charset="0"/>
              </a:rPr>
              <a:t>[edit system]</a:t>
            </a:r>
            <a:r>
              <a:rPr kumimoji="0" lang="en-US" altLang="zh-TW" sz="2000" b="1">
                <a:solidFill>
                  <a:srgbClr val="002FA4"/>
                </a:solidFill>
                <a:effectLst>
                  <a:outerShdw blurRad="38100" dist="38100" dir="2700000" algn="tl">
                    <a:srgbClr val="C0C0C0"/>
                  </a:outerShdw>
                </a:effectLst>
              </a:rPr>
              <a:t> </a:t>
            </a:r>
            <a:r>
              <a:rPr kumimoji="0" lang="fr-FR" altLang="zh-TW" sz="2000" b="1">
                <a:solidFill>
                  <a:srgbClr val="002FA4"/>
                </a:solidFill>
                <a:effectLst>
                  <a:outerShdw blurRad="38100" dist="38100" dir="2700000" algn="tl">
                    <a:srgbClr val="C0C0C0"/>
                  </a:outerShdw>
                </a:effectLst>
                <a:cs typeface="Times New Roman" pitchFamily="18" charset="0"/>
              </a:rPr>
              <a:t>	set </a:t>
            </a:r>
            <a:r>
              <a:rPr kumimoji="0" lang="en-US" altLang="zh-TW" sz="2000" b="1">
                <a:solidFill>
                  <a:srgbClr val="002FA4"/>
                </a:solidFill>
                <a:effectLst>
                  <a:outerShdw blurRad="38100" dist="38100" dir="2700000" algn="tl">
                    <a:srgbClr val="C0C0C0"/>
                  </a:outerShdw>
                </a:effectLst>
              </a:rPr>
              <a:t>authentication-order	radius  </a:t>
            </a:r>
            <a:br>
              <a:rPr kumimoji="0" lang="en-US" altLang="zh-TW" sz="2000" b="1">
                <a:solidFill>
                  <a:srgbClr val="002FA4"/>
                </a:solidFill>
                <a:effectLst>
                  <a:outerShdw blurRad="38100" dist="38100" dir="2700000" algn="tl">
                    <a:srgbClr val="C0C0C0"/>
                  </a:outerShdw>
                </a:effectLst>
              </a:rPr>
            </a:br>
            <a:r>
              <a:rPr kumimoji="0" lang="fr-FR" altLang="zh-TW" sz="2000" b="1">
                <a:solidFill>
                  <a:srgbClr val="000070"/>
                </a:solidFill>
                <a:cs typeface="Times New Roman" pitchFamily="18" charset="0"/>
              </a:rPr>
              <a:t>[edit system]</a:t>
            </a:r>
            <a:r>
              <a:rPr kumimoji="0" lang="en-US" altLang="zh-TW" sz="2000" b="1">
                <a:solidFill>
                  <a:srgbClr val="002FA4"/>
                </a:solidFill>
                <a:effectLst>
                  <a:outerShdw blurRad="38100" dist="38100" dir="2700000" algn="tl">
                    <a:srgbClr val="C0C0C0"/>
                  </a:outerShdw>
                </a:effectLst>
              </a:rPr>
              <a:t> </a:t>
            </a:r>
            <a:r>
              <a:rPr kumimoji="0" lang="fr-FR" altLang="zh-TW" sz="2000" b="1">
                <a:solidFill>
                  <a:srgbClr val="002FA4"/>
                </a:solidFill>
                <a:effectLst>
                  <a:outerShdw blurRad="38100" dist="38100" dir="2700000" algn="tl">
                    <a:srgbClr val="C0C0C0"/>
                  </a:outerShdw>
                </a:effectLst>
                <a:cs typeface="Times New Roman" pitchFamily="18" charset="0"/>
              </a:rPr>
              <a:t>	</a:t>
            </a:r>
            <a:r>
              <a:rPr kumimoji="0" lang="en-US" altLang="zh-TW" sz="2000" b="1">
                <a:solidFill>
                  <a:srgbClr val="002FA4"/>
                </a:solidFill>
                <a:effectLst>
                  <a:outerShdw blurRad="38100" dist="38100" dir="2700000" algn="tl">
                    <a:srgbClr val="C0C0C0"/>
                  </a:outerShdw>
                </a:effectLst>
              </a:rPr>
              <a:t>set login user 	</a:t>
            </a:r>
            <a:r>
              <a:rPr kumimoji="0" lang="fr-FR" altLang="zh-TW" sz="2000" b="1">
                <a:solidFill>
                  <a:srgbClr val="002FA4"/>
                </a:solidFill>
                <a:effectLst>
                  <a:outerShdw blurRad="38100" dist="38100" dir="2700000" algn="tl">
                    <a:srgbClr val="C0C0C0"/>
                  </a:outerShdw>
                </a:effectLst>
                <a:cs typeface="Arial" pitchFamily="34" charset="0"/>
              </a:rPr>
              <a:t>	</a:t>
            </a:r>
            <a:r>
              <a:rPr kumimoji="0" lang="en-US" altLang="zh-TW" sz="2000" b="1">
                <a:solidFill>
                  <a:schemeClr val="bg2"/>
                </a:solidFill>
                <a:effectLst>
                  <a:outerShdw blurRad="38100" dist="38100" dir="2700000" algn="tl">
                    <a:srgbClr val="C0C0C0"/>
                  </a:outerShdw>
                </a:effectLst>
              </a:rPr>
              <a:t>lab</a:t>
            </a:r>
            <a:r>
              <a:rPr kumimoji="0" lang="en-US" altLang="zh-TW" sz="2000" b="1">
                <a:solidFill>
                  <a:srgbClr val="002FA4"/>
                </a:solidFill>
                <a:effectLst>
                  <a:outerShdw blurRad="38100" dist="38100" dir="2700000" algn="tl">
                    <a:srgbClr val="C0C0C0"/>
                  </a:outerShdw>
                </a:effectLst>
              </a:rPr>
              <a:t> class </a:t>
            </a:r>
            <a:r>
              <a:rPr kumimoji="0" lang="en-US" altLang="zh-TW" sz="2000" b="1">
                <a:solidFill>
                  <a:srgbClr val="021EF3"/>
                </a:solidFill>
                <a:effectLst>
                  <a:outerShdw blurRad="38100" dist="38100" dir="2700000" algn="tl">
                    <a:srgbClr val="C0C0C0"/>
                  </a:outerShdw>
                </a:effectLst>
              </a:rPr>
              <a:t>super-user</a:t>
            </a:r>
            <a:r>
              <a:rPr kumimoji="0" lang="en-US" altLang="zh-TW" sz="2000" b="1">
                <a:solidFill>
                  <a:srgbClr val="002FA4"/>
                </a:solidFill>
                <a:effectLst>
                  <a:outerShdw blurRad="38100" dist="38100" dir="2700000" algn="tl">
                    <a:srgbClr val="C0C0C0"/>
                  </a:outerShdw>
                </a:effectLst>
              </a:rPr>
              <a:t> authentication</a:t>
            </a:r>
            <a:endParaRPr kumimoji="0" lang="fr-FR" altLang="zh-TW" sz="2000" b="1">
              <a:solidFill>
                <a:srgbClr val="002FA4"/>
              </a:solidFill>
              <a:effectLst>
                <a:outerShdw blurRad="38100" dist="38100" dir="2700000" algn="tl">
                  <a:srgbClr val="C0C0C0"/>
                </a:outerShdw>
              </a:effectLst>
              <a:cs typeface="Arial" pitchFamily="34" charset="0"/>
            </a:endParaRPr>
          </a:p>
          <a:p>
            <a:r>
              <a:rPr kumimoji="0" lang="fr-FR" altLang="zh-TW" sz="2000" b="1">
                <a:solidFill>
                  <a:srgbClr val="002FA4"/>
                </a:solidFill>
                <a:effectLst>
                  <a:outerShdw blurRad="38100" dist="38100" dir="2700000" algn="tl">
                    <a:srgbClr val="C0C0C0"/>
                  </a:outerShdw>
                </a:effectLst>
                <a:cs typeface="Arial" pitchFamily="34" charset="0"/>
              </a:rPr>
              <a:t>					</a:t>
            </a:r>
            <a:r>
              <a:rPr kumimoji="0" lang="en-US" altLang="zh-TW" sz="2000" b="1">
                <a:solidFill>
                  <a:srgbClr val="021EF3"/>
                </a:solidFill>
                <a:effectLst>
                  <a:outerShdw blurRad="38100" dist="38100" dir="2700000" algn="tl">
                    <a:srgbClr val="C0C0C0"/>
                  </a:outerShdw>
                </a:effectLst>
              </a:rPr>
              <a:t>plain-text-password [Enter] </a:t>
            </a:r>
            <a:r>
              <a:rPr kumimoji="0" lang="en-US" altLang="zh-TW" sz="2000" b="1">
                <a:solidFill>
                  <a:schemeClr val="bg2"/>
                </a:solidFill>
                <a:effectLst>
                  <a:outerShdw blurRad="38100" dist="38100" dir="2700000" algn="tl">
                    <a:srgbClr val="C0C0C0"/>
                  </a:outerShdw>
                </a:effectLst>
              </a:rPr>
              <a:t>lab123</a:t>
            </a:r>
            <a:br>
              <a:rPr kumimoji="0" lang="en-US" altLang="zh-TW" sz="2000" b="1">
                <a:solidFill>
                  <a:schemeClr val="bg2"/>
                </a:solidFill>
                <a:effectLst>
                  <a:outerShdw blurRad="38100" dist="38100" dir="2700000" algn="tl">
                    <a:srgbClr val="C0C0C0"/>
                  </a:outerShdw>
                </a:effectLst>
              </a:rPr>
            </a:br>
            <a:r>
              <a:rPr kumimoji="0" lang="fr-FR" altLang="zh-TW" b="1">
                <a:solidFill>
                  <a:srgbClr val="000070"/>
                </a:solidFill>
              </a:rPr>
              <a:t>[edit system]</a:t>
            </a:r>
            <a:r>
              <a:rPr kumimoji="0" lang="en-US" altLang="zh-TW" b="1">
                <a:solidFill>
                  <a:srgbClr val="002FA4"/>
                </a:solidFill>
                <a:effectLst>
                  <a:outerShdw blurRad="38100" dist="38100" dir="2700000" algn="tl">
                    <a:srgbClr val="C0C0C0"/>
                  </a:outerShdw>
                </a:effectLst>
              </a:rPr>
              <a:t> </a:t>
            </a:r>
            <a:r>
              <a:rPr kumimoji="0" lang="fr-FR" altLang="zh-TW" b="1">
                <a:solidFill>
                  <a:srgbClr val="002FA4"/>
                </a:solidFill>
                <a:effectLst>
                  <a:outerShdw blurRad="38100" dist="38100" dir="2700000" algn="tl">
                    <a:srgbClr val="C0C0C0"/>
                  </a:outerShdw>
                </a:effectLst>
              </a:rPr>
              <a:t>	</a:t>
            </a:r>
            <a:r>
              <a:rPr kumimoji="0" lang="en-US" altLang="zh-TW" b="1">
                <a:solidFill>
                  <a:srgbClr val="002FA4"/>
                </a:solidFill>
                <a:effectLst>
                  <a:outerShdw blurRad="38100" dist="38100" dir="2700000" algn="tl">
                    <a:srgbClr val="C0C0C0"/>
                  </a:outerShdw>
                </a:effectLst>
              </a:rPr>
              <a:t>set services	telnet</a:t>
            </a:r>
          </a:p>
          <a:p>
            <a:r>
              <a:rPr kumimoji="0" lang="fr-FR" altLang="zh-TW" b="1">
                <a:solidFill>
                  <a:srgbClr val="000070"/>
                </a:solidFill>
              </a:rPr>
              <a:t>[edit system]</a:t>
            </a:r>
            <a:r>
              <a:rPr kumimoji="0" lang="en-US" altLang="zh-TW" b="1">
                <a:solidFill>
                  <a:srgbClr val="002FA4"/>
                </a:solidFill>
                <a:effectLst>
                  <a:outerShdw blurRad="38100" dist="38100" dir="2700000" algn="tl">
                    <a:srgbClr val="C0C0C0"/>
                  </a:outerShdw>
                </a:effectLst>
              </a:rPr>
              <a:t> </a:t>
            </a:r>
            <a:r>
              <a:rPr kumimoji="0" lang="fr-FR" altLang="zh-TW" b="1">
                <a:solidFill>
                  <a:srgbClr val="002FA4"/>
                </a:solidFill>
                <a:effectLst>
                  <a:outerShdw blurRad="38100" dist="38100" dir="2700000" algn="tl">
                    <a:srgbClr val="C0C0C0"/>
                  </a:outerShdw>
                </a:effectLst>
              </a:rPr>
              <a:t>	</a:t>
            </a:r>
            <a:r>
              <a:rPr kumimoji="0" lang="en-US" altLang="zh-TW" b="1">
                <a:solidFill>
                  <a:srgbClr val="002FA4"/>
                </a:solidFill>
                <a:effectLst>
                  <a:outerShdw blurRad="38100" dist="38100" dir="2700000" algn="tl">
                    <a:srgbClr val="C0C0C0"/>
                  </a:outerShdw>
                </a:effectLst>
              </a:rPr>
              <a:t>set syslog 	file</a:t>
            </a:r>
            <a:r>
              <a:rPr kumimoji="0" lang="en-US" altLang="zh-TW" b="1">
                <a:solidFill>
                  <a:srgbClr val="0C479D"/>
                </a:solidFill>
                <a:effectLst>
                  <a:outerShdw blurRad="38100" dist="38100" dir="2700000" algn="tl">
                    <a:srgbClr val="C0C0C0"/>
                  </a:outerShdw>
                </a:effectLst>
              </a:rPr>
              <a:t> </a:t>
            </a:r>
            <a:r>
              <a:rPr kumimoji="0" lang="en-US" altLang="zh-TW" b="1">
                <a:solidFill>
                  <a:srgbClr val="021EF3"/>
                </a:solidFill>
                <a:effectLst>
                  <a:outerShdw blurRad="38100" dist="38100" dir="2700000" algn="tl">
                    <a:srgbClr val="C0C0C0"/>
                  </a:outerShdw>
                </a:effectLst>
              </a:rPr>
              <a:t>lab-log</a:t>
            </a:r>
            <a:r>
              <a:rPr kumimoji="0" lang="en-US" altLang="zh-TW"/>
              <a:t> </a:t>
            </a:r>
            <a:r>
              <a:rPr kumimoji="0" lang="en-US" altLang="zh-TW" b="1">
                <a:solidFill>
                  <a:srgbClr val="0C479D"/>
                </a:solidFill>
                <a:effectLst>
                  <a:outerShdw blurRad="38100" dist="38100" dir="2700000" algn="tl">
                    <a:srgbClr val="C0C0C0"/>
                  </a:outerShdw>
                </a:effectLst>
              </a:rPr>
              <a:t>interactive-commands</a:t>
            </a:r>
            <a:r>
              <a:rPr kumimoji="0" lang="en-US" altLang="zh-TW" b="1">
                <a:solidFill>
                  <a:srgbClr val="002FA4"/>
                </a:solidFill>
                <a:effectLst>
                  <a:outerShdw blurRad="38100" dist="38100" dir="2700000" algn="tl">
                    <a:srgbClr val="C0C0C0"/>
                  </a:outerShdw>
                </a:effectLst>
              </a:rPr>
              <a:t> any</a:t>
            </a:r>
          </a:p>
          <a:p>
            <a:r>
              <a:rPr kumimoji="0" lang="en-US" altLang="zh-TW" b="1">
                <a:solidFill>
                  <a:srgbClr val="002FA4"/>
                </a:solidFill>
                <a:effectLst>
                  <a:outerShdw blurRad="38100" dist="38100" dir="2700000" algn="tl">
                    <a:srgbClr val="C0C0C0"/>
                  </a:outerShdw>
                </a:effectLst>
              </a:rPr>
              <a:t> </a:t>
            </a:r>
          </a:p>
          <a:p>
            <a:r>
              <a:rPr kumimoji="0" lang="fr-FR" altLang="zh-TW" b="1">
                <a:solidFill>
                  <a:srgbClr val="000070"/>
                </a:solidFill>
              </a:rPr>
              <a:t>[edit system]</a:t>
            </a:r>
            <a:r>
              <a:rPr kumimoji="0" lang="en-US" altLang="zh-TW" b="1">
                <a:solidFill>
                  <a:srgbClr val="002FA4"/>
                </a:solidFill>
                <a:effectLst>
                  <a:outerShdw blurRad="38100" dist="38100" dir="2700000" algn="tl">
                    <a:srgbClr val="C0C0C0"/>
                  </a:outerShdw>
                </a:effectLst>
              </a:rPr>
              <a:t> </a:t>
            </a:r>
            <a:r>
              <a:rPr kumimoji="0" lang="fr-FR" altLang="zh-TW" b="1">
                <a:solidFill>
                  <a:srgbClr val="002FA4"/>
                </a:solidFill>
                <a:effectLst>
                  <a:outerShdw blurRad="38100" dist="38100" dir="2700000" algn="tl">
                    <a:srgbClr val="C0C0C0"/>
                  </a:outerShdw>
                </a:effectLst>
              </a:rPr>
              <a:t>	</a:t>
            </a:r>
            <a:r>
              <a:rPr kumimoji="0" lang="en-US" altLang="zh-TW" b="1">
                <a:solidFill>
                  <a:srgbClr val="FF0000"/>
                </a:solidFill>
                <a:effectLst>
                  <a:outerShdw blurRad="38100" dist="38100" dir="2700000" algn="tl">
                    <a:srgbClr val="C0C0C0"/>
                  </a:outerShdw>
                </a:effectLst>
              </a:rPr>
              <a:t>top</a:t>
            </a:r>
            <a:endParaRPr kumimoji="0" lang="fr-FR" altLang="zh-TW" b="1">
              <a:solidFill>
                <a:srgbClr val="002FA4"/>
              </a:solidFill>
              <a:effectLst>
                <a:outerShdw blurRad="38100" dist="38100" dir="2700000" algn="tl">
                  <a:srgbClr val="C0C0C0"/>
                </a:outerShdw>
              </a:effectLst>
            </a:endParaRPr>
          </a:p>
          <a:p>
            <a:r>
              <a:rPr kumimoji="0" lang="fr-FR" altLang="zh-TW" b="1">
                <a:solidFill>
                  <a:srgbClr val="000070"/>
                </a:solidFill>
              </a:rPr>
              <a:t>[edit]</a:t>
            </a:r>
            <a:r>
              <a:rPr kumimoji="0" lang="en-US" altLang="zh-TW" b="1">
                <a:solidFill>
                  <a:srgbClr val="002FA4"/>
                </a:solidFill>
                <a:effectLst>
                  <a:outerShdw blurRad="38100" dist="38100" dir="2700000" algn="tl">
                    <a:srgbClr val="C0C0C0"/>
                  </a:outerShdw>
                </a:effectLst>
              </a:rPr>
              <a:t> </a:t>
            </a:r>
            <a:r>
              <a:rPr kumimoji="0" lang="fr-FR" altLang="zh-TW" b="1">
                <a:solidFill>
                  <a:srgbClr val="002FA4"/>
                </a:solidFill>
                <a:effectLst>
                  <a:outerShdw blurRad="38100" dist="38100" dir="2700000" algn="tl">
                    <a:srgbClr val="C0C0C0"/>
                  </a:outerShdw>
                </a:effectLst>
              </a:rPr>
              <a:t>		</a:t>
            </a:r>
            <a:r>
              <a:rPr kumimoji="0" lang="en-US" altLang="zh-TW" b="1">
                <a:solidFill>
                  <a:srgbClr val="002FA4"/>
                </a:solidFill>
                <a:effectLst>
                  <a:outerShdw blurRad="38100" dist="38100" dir="2700000" algn="tl">
                    <a:srgbClr val="C0C0C0"/>
                  </a:outerShdw>
                </a:effectLst>
              </a:rPr>
              <a:t>set chassis 	alarm management-ethernet link-down ignore </a:t>
            </a:r>
            <a:br>
              <a:rPr kumimoji="0" lang="en-US" altLang="zh-TW" b="1">
                <a:solidFill>
                  <a:srgbClr val="002FA4"/>
                </a:solidFill>
                <a:effectLst>
                  <a:outerShdw blurRad="38100" dist="38100" dir="2700000" algn="tl">
                    <a:srgbClr val="C0C0C0"/>
                  </a:outerShdw>
                </a:effectLst>
              </a:rPr>
            </a:br>
            <a:r>
              <a:rPr kumimoji="0" lang="fr-FR" altLang="zh-TW" b="1">
                <a:solidFill>
                  <a:srgbClr val="000070"/>
                </a:solidFill>
              </a:rPr>
              <a:t>[edit]</a:t>
            </a:r>
            <a:r>
              <a:rPr kumimoji="0" lang="en-US" altLang="zh-TW" b="1">
                <a:solidFill>
                  <a:srgbClr val="002FA4"/>
                </a:solidFill>
                <a:effectLst>
                  <a:outerShdw blurRad="38100" dist="38100" dir="2700000" algn="tl">
                    <a:srgbClr val="C0C0C0"/>
                  </a:outerShdw>
                </a:effectLst>
              </a:rPr>
              <a:t> </a:t>
            </a:r>
            <a:r>
              <a:rPr kumimoji="0" lang="fr-FR" altLang="zh-TW" b="1">
                <a:solidFill>
                  <a:srgbClr val="002FA4"/>
                </a:solidFill>
                <a:effectLst>
                  <a:outerShdw blurRad="38100" dist="38100" dir="2700000" algn="tl">
                    <a:srgbClr val="C0C0C0"/>
                  </a:outerShdw>
                </a:effectLst>
              </a:rPr>
              <a:t>		</a:t>
            </a:r>
            <a:r>
              <a:rPr kumimoji="0" lang="en-US" altLang="zh-TW" b="1">
                <a:solidFill>
                  <a:srgbClr val="002FA4"/>
                </a:solidFill>
                <a:effectLst>
                  <a:outerShdw blurRad="38100" dist="38100" dir="2700000" algn="tl">
                    <a:srgbClr val="C0C0C0"/>
                  </a:outerShdw>
                </a:effectLst>
              </a:rPr>
              <a:t>set snmp 	community </a:t>
            </a:r>
            <a:r>
              <a:rPr kumimoji="0" lang="en-US" altLang="zh-TW" b="1">
                <a:solidFill>
                  <a:srgbClr val="021EF3"/>
                </a:solidFill>
                <a:effectLst>
                  <a:outerShdw blurRad="38100" dist="38100" dir="2700000" algn="tl">
                    <a:srgbClr val="C0C0C0"/>
                  </a:outerShdw>
                </a:effectLst>
              </a:rPr>
              <a:t>public </a:t>
            </a:r>
            <a:r>
              <a:rPr kumimoji="0" lang="en-US" altLang="zh-TW" b="1">
                <a:solidFill>
                  <a:srgbClr val="002FA4"/>
                </a:solidFill>
                <a:effectLst>
                  <a:outerShdw blurRad="38100" dist="38100" dir="2700000" algn="tl">
                    <a:srgbClr val="C0C0C0"/>
                  </a:outerShdw>
                </a:effectLst>
              </a:rPr>
              <a:t>authorization </a:t>
            </a:r>
            <a:r>
              <a:rPr kumimoji="0" lang="en-US" altLang="zh-TW" b="1">
                <a:solidFill>
                  <a:srgbClr val="021EF3"/>
                </a:solidFill>
                <a:effectLst>
                  <a:outerShdw blurRad="38100" dist="38100" dir="2700000" algn="tl">
                    <a:srgbClr val="C0C0C0"/>
                  </a:outerShdw>
                </a:effectLst>
              </a:rPr>
              <a:t>read-only</a:t>
            </a:r>
            <a:endParaRPr kumimoji="0" lang="en-US" altLang="zh-TW" b="1">
              <a:solidFill>
                <a:schemeClr val="bg2"/>
              </a:solidFill>
              <a:effectLst>
                <a:outerShdw blurRad="38100" dist="38100" dir="2700000" algn="tl">
                  <a:srgbClr val="C0C0C0"/>
                </a:outerShdw>
              </a:effectLst>
            </a:endParaRPr>
          </a:p>
          <a:p>
            <a:r>
              <a:rPr kumimoji="0" lang="fr-FR" altLang="zh-TW" b="1">
                <a:solidFill>
                  <a:srgbClr val="000070"/>
                </a:solidFill>
              </a:rPr>
              <a:t>[edit]</a:t>
            </a:r>
            <a:r>
              <a:rPr kumimoji="0" lang="en-US" altLang="zh-TW" b="1">
                <a:solidFill>
                  <a:srgbClr val="002FA4"/>
                </a:solidFill>
                <a:effectLst>
                  <a:outerShdw blurRad="38100" dist="38100" dir="2700000" algn="tl">
                    <a:srgbClr val="C0C0C0"/>
                  </a:outerShdw>
                </a:effectLst>
              </a:rPr>
              <a:t> </a:t>
            </a:r>
            <a:r>
              <a:rPr kumimoji="0" lang="fr-FR" altLang="zh-TW" b="1">
                <a:solidFill>
                  <a:srgbClr val="002FA4"/>
                </a:solidFill>
                <a:effectLst>
                  <a:outerShdw blurRad="38100" dist="38100" dir="2700000" algn="tl">
                    <a:srgbClr val="C0C0C0"/>
                  </a:outerShdw>
                </a:effectLst>
              </a:rPr>
              <a:t>		</a:t>
            </a:r>
            <a:r>
              <a:rPr kumimoji="0" lang="en-US" altLang="zh-TW" b="1">
                <a:solidFill>
                  <a:srgbClr val="FF0000"/>
                </a:solidFill>
                <a:effectLst>
                  <a:outerShdw blurRad="38100" dist="38100" dir="2700000" algn="tl">
                    <a:srgbClr val="C0C0C0"/>
                  </a:outerShdw>
                </a:effectLst>
              </a:rPr>
              <a:t>commit</a:t>
            </a:r>
          </a:p>
        </p:txBody>
      </p:sp>
      <p:sp>
        <p:nvSpPr>
          <p:cNvPr id="1020931" name="Rectangle 3"/>
          <p:cNvSpPr>
            <a:spLocks noGrp="1" noChangeArrowheads="1"/>
          </p:cNvSpPr>
          <p:nvPr>
            <p:ph type="title"/>
          </p:nvPr>
        </p:nvSpPr>
        <p:spPr/>
        <p:txBody>
          <a:bodyPr/>
          <a:lstStyle/>
          <a:p>
            <a:r>
              <a:rPr lang="fr-FR" altLang="zh-TW" smtClean="0"/>
              <a:t>Basic System Configuration</a:t>
            </a:r>
            <a:endParaRPr lang="en-US" altLang="zh-TW" smtClean="0"/>
          </a:p>
        </p:txBody>
      </p:sp>
    </p:spTree>
  </p:cSld>
  <p:clrMapOvr>
    <a:masterClrMapping/>
  </p:clrMapOvr>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Rectangle 2"/>
          <p:cNvSpPr>
            <a:spLocks noGrp="1" noChangeArrowheads="1"/>
          </p:cNvSpPr>
          <p:nvPr>
            <p:ph type="title"/>
          </p:nvPr>
        </p:nvSpPr>
        <p:spPr/>
        <p:txBody>
          <a:bodyPr/>
          <a:lstStyle/>
          <a:p>
            <a:pPr>
              <a:defRPr/>
            </a:pPr>
            <a:r>
              <a:rPr lang="en-US" altLang="zh-TW" smtClean="0"/>
              <a:t>Initial lab topology</a:t>
            </a:r>
          </a:p>
        </p:txBody>
      </p:sp>
      <p:sp>
        <p:nvSpPr>
          <p:cNvPr id="1021955" name="Text Box 3"/>
          <p:cNvSpPr txBox="1">
            <a:spLocks noChangeArrowheads="1"/>
          </p:cNvSpPr>
          <p:nvPr/>
        </p:nvSpPr>
        <p:spPr bwMode="gray">
          <a:xfrm>
            <a:off x="109538" y="4508500"/>
            <a:ext cx="1236662" cy="1812925"/>
          </a:xfrm>
          <a:prstGeom prst="rect">
            <a:avLst/>
          </a:prstGeom>
          <a:noFill/>
          <a:ln w="19050">
            <a:solidFill>
              <a:schemeClr val="tx1"/>
            </a:solidFill>
            <a:miter lim="800000"/>
            <a:headEnd/>
            <a:tailEnd/>
          </a:ln>
          <a:effectLst/>
          <a:extLst>
            <a:ext uri="{909E8E84-426E-40dd-AFC4-6F175D3DCCD1}">
              <a14:hiddenFill xmlns:a14="http://schemas.microsoft.com/office/drawing/2010/main" xmlns="">
                <a:solidFill>
                  <a:srgbClr val="66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a:latin typeface="Comic Sans MS" charset="0"/>
                <a:ea typeface="新細明體" charset="0"/>
                <a:cs typeface="Arial" charset="0"/>
              </a:rPr>
              <a:t>Loopbacks</a:t>
            </a:r>
            <a:br>
              <a:rPr kumimoji="0" lang="en-US" altLang="zh-TW" sz="1400">
                <a:latin typeface="Comic Sans MS" charset="0"/>
                <a:ea typeface="新細明體" charset="0"/>
                <a:cs typeface="Arial" charset="0"/>
              </a:rPr>
            </a:br>
            <a:r>
              <a:rPr kumimoji="0" lang="en-US" altLang="zh-TW" sz="1400">
                <a:latin typeface="Comic Sans MS" charset="0"/>
                <a:ea typeface="新細明體" charset="0"/>
                <a:cs typeface="Arial" charset="0"/>
              </a:rPr>
              <a:t>r1 = 10.0.6.1</a:t>
            </a:r>
            <a:br>
              <a:rPr kumimoji="0" lang="en-US" altLang="zh-TW" sz="1400">
                <a:latin typeface="Comic Sans MS" charset="0"/>
                <a:ea typeface="新細明體" charset="0"/>
                <a:cs typeface="Arial" charset="0"/>
              </a:rPr>
            </a:br>
            <a:r>
              <a:rPr kumimoji="0" lang="en-US" altLang="zh-TW" sz="1400">
                <a:latin typeface="Comic Sans MS" charset="0"/>
                <a:ea typeface="新細明體" charset="0"/>
                <a:cs typeface="Arial" charset="0"/>
              </a:rPr>
              <a:t>r2 = 10.0.6.2</a:t>
            </a:r>
            <a:br>
              <a:rPr kumimoji="0" lang="en-US" altLang="zh-TW" sz="1400">
                <a:latin typeface="Comic Sans MS" charset="0"/>
                <a:ea typeface="新細明體" charset="0"/>
                <a:cs typeface="Arial" charset="0"/>
              </a:rPr>
            </a:br>
            <a:r>
              <a:rPr kumimoji="0" lang="en-US" altLang="zh-TW" sz="1400">
                <a:latin typeface="Comic Sans MS" charset="0"/>
                <a:ea typeface="新細明體" charset="0"/>
                <a:cs typeface="Arial" charset="0"/>
              </a:rPr>
              <a:t>r3 = 10.0.3.3</a:t>
            </a:r>
            <a:br>
              <a:rPr kumimoji="0" lang="en-US" altLang="zh-TW" sz="1400">
                <a:latin typeface="Comic Sans MS" charset="0"/>
                <a:ea typeface="新細明體" charset="0"/>
                <a:cs typeface="Arial" charset="0"/>
              </a:rPr>
            </a:br>
            <a:r>
              <a:rPr kumimoji="0" lang="en-US" altLang="zh-TW" sz="1400">
                <a:latin typeface="Comic Sans MS" charset="0"/>
                <a:ea typeface="新細明體" charset="0"/>
                <a:cs typeface="Arial" charset="0"/>
              </a:rPr>
              <a:t>r4 = 10.0.3.4</a:t>
            </a:r>
            <a:br>
              <a:rPr kumimoji="0" lang="en-US" altLang="zh-TW" sz="1400">
                <a:latin typeface="Comic Sans MS" charset="0"/>
                <a:ea typeface="新細明體" charset="0"/>
                <a:cs typeface="Arial" charset="0"/>
              </a:rPr>
            </a:br>
            <a:r>
              <a:rPr kumimoji="0" lang="en-US" altLang="zh-TW" sz="1400">
                <a:latin typeface="Comic Sans MS" charset="0"/>
                <a:ea typeface="新細明體" charset="0"/>
                <a:cs typeface="Arial" charset="0"/>
              </a:rPr>
              <a:t>r5 = 10.0.3.5</a:t>
            </a:r>
            <a:br>
              <a:rPr kumimoji="0" lang="en-US" altLang="zh-TW" sz="1400">
                <a:latin typeface="Comic Sans MS" charset="0"/>
                <a:ea typeface="新細明體" charset="0"/>
                <a:cs typeface="Arial" charset="0"/>
              </a:rPr>
            </a:br>
            <a:r>
              <a:rPr kumimoji="0" lang="en-US" altLang="zh-TW" sz="1400">
                <a:latin typeface="Comic Sans MS" charset="0"/>
                <a:ea typeface="新細明體" charset="0"/>
                <a:cs typeface="Arial" charset="0"/>
              </a:rPr>
              <a:t>r6 = 10.0.9.6</a:t>
            </a:r>
            <a:br>
              <a:rPr kumimoji="0" lang="en-US" altLang="zh-TW" sz="1400">
                <a:latin typeface="Comic Sans MS" charset="0"/>
                <a:ea typeface="新細明體" charset="0"/>
                <a:cs typeface="Arial" charset="0"/>
              </a:rPr>
            </a:br>
            <a:r>
              <a:rPr kumimoji="0" lang="en-US" altLang="zh-TW" sz="1400">
                <a:latin typeface="Comic Sans MS" charset="0"/>
                <a:ea typeface="新細明體" charset="0"/>
                <a:cs typeface="Arial" charset="0"/>
              </a:rPr>
              <a:t>r7 = 10.0.9.7</a:t>
            </a:r>
          </a:p>
        </p:txBody>
      </p:sp>
      <p:grpSp>
        <p:nvGrpSpPr>
          <p:cNvPr id="365571" name="Group 4"/>
          <p:cNvGrpSpPr>
            <a:grpSpLocks/>
          </p:cNvGrpSpPr>
          <p:nvPr/>
        </p:nvGrpSpPr>
        <p:grpSpPr bwMode="auto">
          <a:xfrm>
            <a:off x="1042988" y="1685925"/>
            <a:ext cx="7489825" cy="4448175"/>
            <a:chOff x="657" y="1062"/>
            <a:chExt cx="4718" cy="2802"/>
          </a:xfrm>
        </p:grpSpPr>
        <p:sp>
          <p:nvSpPr>
            <p:cNvPr id="1021957" name="Line 5"/>
            <p:cNvSpPr>
              <a:spLocks noChangeShapeType="1"/>
            </p:cNvSpPr>
            <p:nvPr/>
          </p:nvSpPr>
          <p:spPr bwMode="gray">
            <a:xfrm>
              <a:off x="2971" y="1633"/>
              <a:ext cx="0" cy="1581"/>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021958" name="Line 6"/>
            <p:cNvSpPr>
              <a:spLocks noChangeAspect="1" noChangeShapeType="1"/>
            </p:cNvSpPr>
            <p:nvPr/>
          </p:nvSpPr>
          <p:spPr bwMode="gray">
            <a:xfrm rot="-5400000">
              <a:off x="1384" y="1778"/>
              <a:ext cx="1580" cy="14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021959" name="Line 7"/>
            <p:cNvSpPr>
              <a:spLocks noChangeShapeType="1"/>
            </p:cNvSpPr>
            <p:nvPr/>
          </p:nvSpPr>
          <p:spPr bwMode="gray">
            <a:xfrm rot="10800000" flipV="1">
              <a:off x="2890" y="1634"/>
              <a:ext cx="2178" cy="1633"/>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021960" name="Line 8"/>
            <p:cNvSpPr>
              <a:spLocks noChangeShapeType="1"/>
            </p:cNvSpPr>
            <p:nvPr/>
          </p:nvSpPr>
          <p:spPr bwMode="gray">
            <a:xfrm rot="-5400000">
              <a:off x="1811" y="2406"/>
              <a:ext cx="0" cy="1722"/>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021961" name="Line 9"/>
            <p:cNvSpPr>
              <a:spLocks noChangeShapeType="1"/>
            </p:cNvSpPr>
            <p:nvPr/>
          </p:nvSpPr>
          <p:spPr bwMode="gray">
            <a:xfrm rot="-5400000">
              <a:off x="1846" y="737"/>
              <a:ext cx="0" cy="1791"/>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021962" name="Line 10"/>
            <p:cNvSpPr>
              <a:spLocks noChangeShapeType="1"/>
            </p:cNvSpPr>
            <p:nvPr/>
          </p:nvSpPr>
          <p:spPr bwMode="gray">
            <a:xfrm rot="5400000" flipV="1">
              <a:off x="3216" y="1415"/>
              <a:ext cx="1633" cy="2178"/>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grpSp>
          <p:nvGrpSpPr>
            <p:cNvPr id="365578" name="Group 11"/>
            <p:cNvGrpSpPr>
              <a:grpSpLocks/>
            </p:cNvGrpSpPr>
            <p:nvPr/>
          </p:nvGrpSpPr>
          <p:grpSpPr bwMode="auto">
            <a:xfrm>
              <a:off x="3722" y="2232"/>
              <a:ext cx="473" cy="454"/>
              <a:chOff x="577" y="2864"/>
              <a:chExt cx="370" cy="355"/>
            </a:xfrm>
          </p:grpSpPr>
          <p:pic>
            <p:nvPicPr>
              <p:cNvPr id="365662" name="Picture 12" descr="Mplain"/>
              <p:cNvPicPr>
                <a:picLocks noChangeAspect="1" noChangeArrowheads="1"/>
              </p:cNvPicPr>
              <p:nvPr/>
            </p:nvPicPr>
            <p:blipFill>
              <a:blip r:embed="rId3"/>
              <a:srcRect/>
              <a:stretch>
                <a:fillRect/>
              </a:stretch>
            </p:blipFill>
            <p:spPr bwMode="auto">
              <a:xfrm>
                <a:off x="587" y="2864"/>
                <a:ext cx="360" cy="355"/>
              </a:xfrm>
              <a:prstGeom prst="rect">
                <a:avLst/>
              </a:prstGeom>
              <a:noFill/>
              <a:ln w="9525">
                <a:noFill/>
                <a:miter lim="800000"/>
                <a:headEnd/>
                <a:tailEnd/>
              </a:ln>
            </p:spPr>
          </p:pic>
          <p:sp>
            <p:nvSpPr>
              <p:cNvPr id="1021965" name="Text Box 13"/>
              <p:cNvSpPr txBox="1">
                <a:spLocks noChangeArrowheads="1"/>
              </p:cNvSpPr>
              <p:nvPr/>
            </p:nvSpPr>
            <p:spPr bwMode="auto">
              <a:xfrm>
                <a:off x="577" y="2966"/>
                <a:ext cx="91" cy="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defRPr/>
                </a:pPr>
                <a:endParaRPr kumimoji="0" lang="zh-TW" altLang="en-US" sz="1200" b="1">
                  <a:latin typeface="Franklin Gothic Book" charset="0"/>
                  <a:ea typeface="新細明體" charset="0"/>
                  <a:cs typeface="Arial" charset="0"/>
                </a:endParaRPr>
              </a:p>
            </p:txBody>
          </p:sp>
        </p:grpSp>
        <p:grpSp>
          <p:nvGrpSpPr>
            <p:cNvPr id="365579" name="Group 14"/>
            <p:cNvGrpSpPr>
              <a:grpSpLocks/>
            </p:cNvGrpSpPr>
            <p:nvPr/>
          </p:nvGrpSpPr>
          <p:grpSpPr bwMode="auto">
            <a:xfrm>
              <a:off x="2679" y="1414"/>
              <a:ext cx="473" cy="454"/>
              <a:chOff x="577" y="2864"/>
              <a:chExt cx="370" cy="355"/>
            </a:xfrm>
          </p:grpSpPr>
          <p:pic>
            <p:nvPicPr>
              <p:cNvPr id="365660" name="Picture 15" descr="Mplain"/>
              <p:cNvPicPr>
                <a:picLocks noChangeAspect="1" noChangeArrowheads="1"/>
              </p:cNvPicPr>
              <p:nvPr/>
            </p:nvPicPr>
            <p:blipFill>
              <a:blip r:embed="rId3"/>
              <a:srcRect/>
              <a:stretch>
                <a:fillRect/>
              </a:stretch>
            </p:blipFill>
            <p:spPr bwMode="auto">
              <a:xfrm>
                <a:off x="587" y="2864"/>
                <a:ext cx="360" cy="355"/>
              </a:xfrm>
              <a:prstGeom prst="rect">
                <a:avLst/>
              </a:prstGeom>
              <a:noFill/>
              <a:ln w="9525">
                <a:noFill/>
                <a:miter lim="800000"/>
                <a:headEnd/>
                <a:tailEnd/>
              </a:ln>
            </p:spPr>
          </p:pic>
          <p:sp>
            <p:nvSpPr>
              <p:cNvPr id="1021968" name="Text Box 16"/>
              <p:cNvSpPr txBox="1">
                <a:spLocks noChangeArrowheads="1"/>
              </p:cNvSpPr>
              <p:nvPr/>
            </p:nvSpPr>
            <p:spPr bwMode="auto">
              <a:xfrm>
                <a:off x="577" y="2964"/>
                <a:ext cx="91" cy="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defRPr/>
                </a:pPr>
                <a:endParaRPr kumimoji="0" lang="zh-TW" altLang="en-US" sz="1200" b="1">
                  <a:latin typeface="Franklin Gothic Book" charset="0"/>
                  <a:ea typeface="新細明體" charset="0"/>
                  <a:cs typeface="Arial" charset="0"/>
                </a:endParaRPr>
              </a:p>
            </p:txBody>
          </p:sp>
        </p:grpSp>
        <p:grpSp>
          <p:nvGrpSpPr>
            <p:cNvPr id="365580" name="Group 17"/>
            <p:cNvGrpSpPr>
              <a:grpSpLocks/>
            </p:cNvGrpSpPr>
            <p:nvPr/>
          </p:nvGrpSpPr>
          <p:grpSpPr bwMode="auto">
            <a:xfrm>
              <a:off x="2654" y="3023"/>
              <a:ext cx="473" cy="454"/>
              <a:chOff x="577" y="2864"/>
              <a:chExt cx="370" cy="355"/>
            </a:xfrm>
          </p:grpSpPr>
          <p:pic>
            <p:nvPicPr>
              <p:cNvPr id="365658" name="Picture 18" descr="Mplain"/>
              <p:cNvPicPr>
                <a:picLocks noChangeAspect="1" noChangeArrowheads="1"/>
              </p:cNvPicPr>
              <p:nvPr/>
            </p:nvPicPr>
            <p:blipFill>
              <a:blip r:embed="rId3"/>
              <a:srcRect/>
              <a:stretch>
                <a:fillRect/>
              </a:stretch>
            </p:blipFill>
            <p:spPr bwMode="auto">
              <a:xfrm>
                <a:off x="587" y="2864"/>
                <a:ext cx="360" cy="355"/>
              </a:xfrm>
              <a:prstGeom prst="rect">
                <a:avLst/>
              </a:prstGeom>
              <a:noFill/>
              <a:ln w="9525">
                <a:noFill/>
                <a:miter lim="800000"/>
                <a:headEnd/>
                <a:tailEnd/>
              </a:ln>
            </p:spPr>
          </p:pic>
          <p:sp>
            <p:nvSpPr>
              <p:cNvPr id="1021971" name="Text Box 19"/>
              <p:cNvSpPr txBox="1">
                <a:spLocks noChangeArrowheads="1"/>
              </p:cNvSpPr>
              <p:nvPr/>
            </p:nvSpPr>
            <p:spPr bwMode="auto">
              <a:xfrm>
                <a:off x="577" y="2966"/>
                <a:ext cx="91" cy="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defRPr/>
                </a:pPr>
                <a:endParaRPr kumimoji="0" lang="zh-TW" altLang="en-US" sz="1200" b="1">
                  <a:latin typeface="Franklin Gothic Book" charset="0"/>
                  <a:ea typeface="新細明體" charset="0"/>
                  <a:cs typeface="Arial" charset="0"/>
                </a:endParaRPr>
              </a:p>
            </p:txBody>
          </p:sp>
        </p:grpSp>
        <p:sp>
          <p:nvSpPr>
            <p:cNvPr id="1021972" name="Line 20"/>
            <p:cNvSpPr>
              <a:spLocks noChangeShapeType="1"/>
            </p:cNvSpPr>
            <p:nvPr/>
          </p:nvSpPr>
          <p:spPr bwMode="gray">
            <a:xfrm>
              <a:off x="1446" y="1658"/>
              <a:ext cx="0" cy="1581"/>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grpSp>
          <p:nvGrpSpPr>
            <p:cNvPr id="365582" name="Group 21"/>
            <p:cNvGrpSpPr>
              <a:grpSpLocks/>
            </p:cNvGrpSpPr>
            <p:nvPr/>
          </p:nvGrpSpPr>
          <p:grpSpPr bwMode="auto">
            <a:xfrm>
              <a:off x="1228" y="1440"/>
              <a:ext cx="473" cy="453"/>
              <a:chOff x="577" y="2864"/>
              <a:chExt cx="370" cy="355"/>
            </a:xfrm>
          </p:grpSpPr>
          <p:pic>
            <p:nvPicPr>
              <p:cNvPr id="365656" name="Picture 22" descr="Mplain"/>
              <p:cNvPicPr>
                <a:picLocks noChangeAspect="1" noChangeArrowheads="1"/>
              </p:cNvPicPr>
              <p:nvPr/>
            </p:nvPicPr>
            <p:blipFill>
              <a:blip r:embed="rId3"/>
              <a:srcRect/>
              <a:stretch>
                <a:fillRect/>
              </a:stretch>
            </p:blipFill>
            <p:spPr bwMode="auto">
              <a:xfrm>
                <a:off x="587" y="2864"/>
                <a:ext cx="360" cy="355"/>
              </a:xfrm>
              <a:prstGeom prst="rect">
                <a:avLst/>
              </a:prstGeom>
              <a:noFill/>
              <a:ln w="9525">
                <a:noFill/>
                <a:miter lim="800000"/>
                <a:headEnd/>
                <a:tailEnd/>
              </a:ln>
            </p:spPr>
          </p:pic>
          <p:sp>
            <p:nvSpPr>
              <p:cNvPr id="1021975" name="Text Box 23"/>
              <p:cNvSpPr txBox="1">
                <a:spLocks noChangeArrowheads="1"/>
              </p:cNvSpPr>
              <p:nvPr/>
            </p:nvSpPr>
            <p:spPr bwMode="auto">
              <a:xfrm>
                <a:off x="577" y="2965"/>
                <a:ext cx="91"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defRPr/>
                </a:pPr>
                <a:endParaRPr kumimoji="0" lang="zh-TW" altLang="en-US" sz="1200" b="1">
                  <a:latin typeface="Franklin Gothic Book" charset="0"/>
                  <a:ea typeface="新細明體" charset="0"/>
                  <a:cs typeface="Arial" charset="0"/>
                </a:endParaRPr>
              </a:p>
            </p:txBody>
          </p:sp>
        </p:grpSp>
        <p:grpSp>
          <p:nvGrpSpPr>
            <p:cNvPr id="365583" name="Group 24"/>
            <p:cNvGrpSpPr>
              <a:grpSpLocks/>
            </p:cNvGrpSpPr>
            <p:nvPr/>
          </p:nvGrpSpPr>
          <p:grpSpPr bwMode="auto">
            <a:xfrm>
              <a:off x="1203" y="3048"/>
              <a:ext cx="473" cy="454"/>
              <a:chOff x="577" y="2864"/>
              <a:chExt cx="370" cy="355"/>
            </a:xfrm>
          </p:grpSpPr>
          <p:pic>
            <p:nvPicPr>
              <p:cNvPr id="365654" name="Picture 25" descr="Mplain"/>
              <p:cNvPicPr>
                <a:picLocks noChangeAspect="1" noChangeArrowheads="1"/>
              </p:cNvPicPr>
              <p:nvPr/>
            </p:nvPicPr>
            <p:blipFill>
              <a:blip r:embed="rId3"/>
              <a:srcRect/>
              <a:stretch>
                <a:fillRect/>
              </a:stretch>
            </p:blipFill>
            <p:spPr bwMode="auto">
              <a:xfrm>
                <a:off x="587" y="2864"/>
                <a:ext cx="360" cy="355"/>
              </a:xfrm>
              <a:prstGeom prst="rect">
                <a:avLst/>
              </a:prstGeom>
              <a:noFill/>
              <a:ln w="9525">
                <a:noFill/>
                <a:miter lim="800000"/>
                <a:headEnd/>
                <a:tailEnd/>
              </a:ln>
            </p:spPr>
          </p:pic>
          <p:sp>
            <p:nvSpPr>
              <p:cNvPr id="1021978" name="Text Box 26"/>
              <p:cNvSpPr txBox="1">
                <a:spLocks noChangeArrowheads="1"/>
              </p:cNvSpPr>
              <p:nvPr/>
            </p:nvSpPr>
            <p:spPr bwMode="auto">
              <a:xfrm>
                <a:off x="577" y="2966"/>
                <a:ext cx="91" cy="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defRPr/>
                </a:pPr>
                <a:endParaRPr kumimoji="0" lang="zh-TW" altLang="en-US" sz="1200" b="1">
                  <a:latin typeface="Franklin Gothic Book" charset="0"/>
                  <a:ea typeface="新細明體" charset="0"/>
                  <a:cs typeface="Arial" charset="0"/>
                </a:endParaRPr>
              </a:p>
            </p:txBody>
          </p:sp>
        </p:grpSp>
        <p:sp>
          <p:nvSpPr>
            <p:cNvPr id="1021979" name="Line 27"/>
            <p:cNvSpPr>
              <a:spLocks noChangeShapeType="1"/>
            </p:cNvSpPr>
            <p:nvPr/>
          </p:nvSpPr>
          <p:spPr bwMode="gray">
            <a:xfrm>
              <a:off x="930" y="1344"/>
              <a:ext cx="0" cy="2398"/>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021980" name="Line 28"/>
            <p:cNvSpPr>
              <a:spLocks noChangeShapeType="1"/>
            </p:cNvSpPr>
            <p:nvPr/>
          </p:nvSpPr>
          <p:spPr bwMode="gray">
            <a:xfrm>
              <a:off x="5068" y="1580"/>
              <a:ext cx="0" cy="1579"/>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grpSp>
          <p:nvGrpSpPr>
            <p:cNvPr id="365586" name="Group 29"/>
            <p:cNvGrpSpPr>
              <a:grpSpLocks/>
            </p:cNvGrpSpPr>
            <p:nvPr/>
          </p:nvGrpSpPr>
          <p:grpSpPr bwMode="auto">
            <a:xfrm>
              <a:off x="4849" y="1360"/>
              <a:ext cx="473" cy="454"/>
              <a:chOff x="577" y="2864"/>
              <a:chExt cx="370" cy="355"/>
            </a:xfrm>
          </p:grpSpPr>
          <p:pic>
            <p:nvPicPr>
              <p:cNvPr id="365652" name="Picture 30" descr="Mplain"/>
              <p:cNvPicPr>
                <a:picLocks noChangeAspect="1" noChangeArrowheads="1"/>
              </p:cNvPicPr>
              <p:nvPr/>
            </p:nvPicPr>
            <p:blipFill>
              <a:blip r:embed="rId3"/>
              <a:srcRect/>
              <a:stretch>
                <a:fillRect/>
              </a:stretch>
            </p:blipFill>
            <p:spPr bwMode="auto">
              <a:xfrm>
                <a:off x="587" y="2864"/>
                <a:ext cx="360" cy="355"/>
              </a:xfrm>
              <a:prstGeom prst="rect">
                <a:avLst/>
              </a:prstGeom>
              <a:noFill/>
              <a:ln w="9525">
                <a:noFill/>
                <a:miter lim="800000"/>
                <a:headEnd/>
                <a:tailEnd/>
              </a:ln>
            </p:spPr>
          </p:pic>
          <p:sp>
            <p:nvSpPr>
              <p:cNvPr id="1021983" name="Text Box 31"/>
              <p:cNvSpPr txBox="1">
                <a:spLocks noChangeArrowheads="1"/>
              </p:cNvSpPr>
              <p:nvPr/>
            </p:nvSpPr>
            <p:spPr bwMode="auto">
              <a:xfrm>
                <a:off x="577" y="2964"/>
                <a:ext cx="91" cy="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defRPr/>
                </a:pPr>
                <a:endParaRPr kumimoji="0" lang="zh-TW" altLang="en-US" sz="1200" b="1">
                  <a:latin typeface="Franklin Gothic Book" charset="0"/>
                  <a:ea typeface="新細明體" charset="0"/>
                  <a:cs typeface="Arial" charset="0"/>
                </a:endParaRPr>
              </a:p>
            </p:txBody>
          </p:sp>
        </p:grpSp>
        <p:grpSp>
          <p:nvGrpSpPr>
            <p:cNvPr id="365587" name="Group 32"/>
            <p:cNvGrpSpPr>
              <a:grpSpLocks/>
            </p:cNvGrpSpPr>
            <p:nvPr/>
          </p:nvGrpSpPr>
          <p:grpSpPr bwMode="auto">
            <a:xfrm>
              <a:off x="4824" y="2969"/>
              <a:ext cx="473" cy="454"/>
              <a:chOff x="577" y="2864"/>
              <a:chExt cx="370" cy="355"/>
            </a:xfrm>
          </p:grpSpPr>
          <p:pic>
            <p:nvPicPr>
              <p:cNvPr id="365650" name="Picture 33" descr="Mplain"/>
              <p:cNvPicPr>
                <a:picLocks noChangeAspect="1" noChangeArrowheads="1"/>
              </p:cNvPicPr>
              <p:nvPr/>
            </p:nvPicPr>
            <p:blipFill>
              <a:blip r:embed="rId3"/>
              <a:srcRect/>
              <a:stretch>
                <a:fillRect/>
              </a:stretch>
            </p:blipFill>
            <p:spPr bwMode="auto">
              <a:xfrm>
                <a:off x="587" y="2864"/>
                <a:ext cx="360" cy="355"/>
              </a:xfrm>
              <a:prstGeom prst="rect">
                <a:avLst/>
              </a:prstGeom>
              <a:noFill/>
              <a:ln w="9525">
                <a:noFill/>
                <a:miter lim="800000"/>
                <a:headEnd/>
                <a:tailEnd/>
              </a:ln>
            </p:spPr>
          </p:pic>
          <p:sp>
            <p:nvSpPr>
              <p:cNvPr id="1021986" name="Text Box 34"/>
              <p:cNvSpPr txBox="1">
                <a:spLocks noChangeArrowheads="1"/>
              </p:cNvSpPr>
              <p:nvPr/>
            </p:nvSpPr>
            <p:spPr bwMode="auto">
              <a:xfrm>
                <a:off x="577" y="2966"/>
                <a:ext cx="91" cy="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defRPr/>
                </a:pPr>
                <a:endParaRPr kumimoji="0" lang="zh-TW" altLang="en-US" sz="1200" b="1">
                  <a:latin typeface="Franklin Gothic Book" charset="0"/>
                  <a:ea typeface="新細明體" charset="0"/>
                  <a:cs typeface="Arial" charset="0"/>
                </a:endParaRPr>
              </a:p>
            </p:txBody>
          </p:sp>
        </p:grpSp>
        <p:sp>
          <p:nvSpPr>
            <p:cNvPr id="1021987" name="Text Box 35"/>
            <p:cNvSpPr txBox="1">
              <a:spLocks noChangeArrowheads="1"/>
            </p:cNvSpPr>
            <p:nvPr/>
          </p:nvSpPr>
          <p:spPr bwMode="gray">
            <a:xfrm>
              <a:off x="1312" y="1479"/>
              <a:ext cx="325" cy="288"/>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2400" b="1">
                  <a:latin typeface="Comic Sans MS" charset="0"/>
                  <a:ea typeface="新細明體" charset="0"/>
                  <a:cs typeface="Arial" charset="0"/>
                </a:rPr>
                <a:t>r1</a:t>
              </a:r>
            </a:p>
          </p:txBody>
        </p:sp>
        <p:sp>
          <p:nvSpPr>
            <p:cNvPr id="1021988" name="Text Box 36"/>
            <p:cNvSpPr txBox="1">
              <a:spLocks noChangeArrowheads="1"/>
            </p:cNvSpPr>
            <p:nvPr/>
          </p:nvSpPr>
          <p:spPr bwMode="gray">
            <a:xfrm>
              <a:off x="1311" y="3111"/>
              <a:ext cx="325" cy="288"/>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2400" b="1">
                  <a:latin typeface="Comic Sans MS" charset="0"/>
                  <a:ea typeface="新細明體" charset="0"/>
                  <a:cs typeface="Arial" charset="0"/>
                </a:rPr>
                <a:t>r2</a:t>
              </a:r>
            </a:p>
          </p:txBody>
        </p:sp>
        <p:sp>
          <p:nvSpPr>
            <p:cNvPr id="1021989" name="Text Box 37"/>
            <p:cNvSpPr txBox="1">
              <a:spLocks noChangeArrowheads="1"/>
            </p:cNvSpPr>
            <p:nvPr/>
          </p:nvSpPr>
          <p:spPr bwMode="gray">
            <a:xfrm>
              <a:off x="2744" y="1479"/>
              <a:ext cx="325" cy="288"/>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2400" b="1">
                  <a:latin typeface="Comic Sans MS" charset="0"/>
                  <a:ea typeface="新細明體" charset="0"/>
                  <a:cs typeface="Arial" charset="0"/>
                </a:rPr>
                <a:t>r3</a:t>
              </a:r>
            </a:p>
          </p:txBody>
        </p:sp>
        <p:sp>
          <p:nvSpPr>
            <p:cNvPr id="1021990" name="Text Box 38"/>
            <p:cNvSpPr txBox="1">
              <a:spLocks noChangeArrowheads="1"/>
            </p:cNvSpPr>
            <p:nvPr/>
          </p:nvSpPr>
          <p:spPr bwMode="gray">
            <a:xfrm>
              <a:off x="2727" y="3111"/>
              <a:ext cx="325" cy="288"/>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2400" b="1">
                  <a:latin typeface="Comic Sans MS" charset="0"/>
                  <a:ea typeface="新細明體" charset="0"/>
                  <a:cs typeface="Arial" charset="0"/>
                </a:rPr>
                <a:t>r4</a:t>
              </a:r>
            </a:p>
          </p:txBody>
        </p:sp>
        <p:sp>
          <p:nvSpPr>
            <p:cNvPr id="1021991" name="Text Box 39"/>
            <p:cNvSpPr txBox="1">
              <a:spLocks noChangeArrowheads="1"/>
            </p:cNvSpPr>
            <p:nvPr/>
          </p:nvSpPr>
          <p:spPr bwMode="gray">
            <a:xfrm>
              <a:off x="4959" y="1423"/>
              <a:ext cx="325" cy="288"/>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2400" b="1">
                  <a:latin typeface="Comic Sans MS" charset="0"/>
                  <a:ea typeface="新細明體" charset="0"/>
                  <a:cs typeface="Arial" charset="0"/>
                </a:rPr>
                <a:t>r6</a:t>
              </a:r>
            </a:p>
          </p:txBody>
        </p:sp>
        <p:sp>
          <p:nvSpPr>
            <p:cNvPr id="1021992" name="Text Box 40"/>
            <p:cNvSpPr txBox="1">
              <a:spLocks noChangeArrowheads="1"/>
            </p:cNvSpPr>
            <p:nvPr/>
          </p:nvSpPr>
          <p:spPr bwMode="gray">
            <a:xfrm>
              <a:off x="4904" y="3055"/>
              <a:ext cx="325" cy="288"/>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2400" b="1">
                  <a:latin typeface="Comic Sans MS" charset="0"/>
                  <a:ea typeface="新細明體" charset="0"/>
                  <a:cs typeface="Arial" charset="0"/>
                </a:rPr>
                <a:t>r7</a:t>
              </a:r>
            </a:p>
          </p:txBody>
        </p:sp>
        <p:sp>
          <p:nvSpPr>
            <p:cNvPr id="1021993" name="Text Box 41"/>
            <p:cNvSpPr txBox="1">
              <a:spLocks noChangeArrowheads="1"/>
            </p:cNvSpPr>
            <p:nvPr/>
          </p:nvSpPr>
          <p:spPr bwMode="gray">
            <a:xfrm>
              <a:off x="3762" y="2294"/>
              <a:ext cx="325" cy="288"/>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2400" b="1">
                  <a:latin typeface="Comic Sans MS" charset="0"/>
                  <a:ea typeface="新細明體" charset="0"/>
                  <a:cs typeface="Arial" charset="0"/>
                </a:rPr>
                <a:t>r5</a:t>
              </a:r>
            </a:p>
          </p:txBody>
        </p:sp>
        <p:sp>
          <p:nvSpPr>
            <p:cNvPr id="1021994" name="Text Box 42"/>
            <p:cNvSpPr txBox="1">
              <a:spLocks noChangeArrowheads="1"/>
            </p:cNvSpPr>
            <p:nvPr/>
          </p:nvSpPr>
          <p:spPr bwMode="gray">
            <a:xfrm>
              <a:off x="1644" y="1482"/>
              <a:ext cx="556" cy="154"/>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ge-1/3/0.13</a:t>
              </a:r>
            </a:p>
          </p:txBody>
        </p:sp>
        <p:sp>
          <p:nvSpPr>
            <p:cNvPr id="1021995" name="Text Box 43"/>
            <p:cNvSpPr txBox="1">
              <a:spLocks noChangeArrowheads="1"/>
            </p:cNvSpPr>
            <p:nvPr/>
          </p:nvSpPr>
          <p:spPr bwMode="gray">
            <a:xfrm>
              <a:off x="1618" y="3274"/>
              <a:ext cx="582" cy="154"/>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ge-0/0/0.24</a:t>
              </a:r>
            </a:p>
          </p:txBody>
        </p:sp>
        <p:sp>
          <p:nvSpPr>
            <p:cNvPr id="1021996" name="Text Box 44"/>
            <p:cNvSpPr txBox="1">
              <a:spLocks noChangeArrowheads="1"/>
            </p:cNvSpPr>
            <p:nvPr/>
          </p:nvSpPr>
          <p:spPr bwMode="gray">
            <a:xfrm>
              <a:off x="2184" y="1482"/>
              <a:ext cx="569" cy="154"/>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ge-0/0/0.13</a:t>
              </a:r>
            </a:p>
          </p:txBody>
        </p:sp>
        <p:sp>
          <p:nvSpPr>
            <p:cNvPr id="1021997" name="Text Box 45"/>
            <p:cNvSpPr txBox="1">
              <a:spLocks noChangeArrowheads="1"/>
            </p:cNvSpPr>
            <p:nvPr/>
          </p:nvSpPr>
          <p:spPr bwMode="gray">
            <a:xfrm>
              <a:off x="2142" y="3276"/>
              <a:ext cx="569" cy="154"/>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ge-1/3/0.24</a:t>
              </a:r>
            </a:p>
          </p:txBody>
        </p:sp>
        <p:sp>
          <p:nvSpPr>
            <p:cNvPr id="1021998" name="Text Box 46"/>
            <p:cNvSpPr txBox="1">
              <a:spLocks noChangeArrowheads="1"/>
            </p:cNvSpPr>
            <p:nvPr/>
          </p:nvSpPr>
          <p:spPr bwMode="gray">
            <a:xfrm rot="16200000">
              <a:off x="4848" y="1977"/>
              <a:ext cx="569" cy="154"/>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ge-1/3/0.67</a:t>
              </a:r>
            </a:p>
          </p:txBody>
        </p:sp>
        <p:sp>
          <p:nvSpPr>
            <p:cNvPr id="1021999" name="Text Box 47"/>
            <p:cNvSpPr txBox="1">
              <a:spLocks noChangeArrowheads="1"/>
            </p:cNvSpPr>
            <p:nvPr/>
          </p:nvSpPr>
          <p:spPr bwMode="gray">
            <a:xfrm rot="16200000">
              <a:off x="4840" y="2643"/>
              <a:ext cx="582" cy="154"/>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ge-0/0/0.67</a:t>
              </a:r>
            </a:p>
          </p:txBody>
        </p:sp>
        <p:sp>
          <p:nvSpPr>
            <p:cNvPr id="1022000" name="Text Box 48"/>
            <p:cNvSpPr txBox="1">
              <a:spLocks noChangeArrowheads="1"/>
            </p:cNvSpPr>
            <p:nvPr/>
          </p:nvSpPr>
          <p:spPr bwMode="gray">
            <a:xfrm rot="16200000">
              <a:off x="1090" y="2061"/>
              <a:ext cx="569" cy="154"/>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ge-0/0/0.12</a:t>
              </a:r>
            </a:p>
          </p:txBody>
        </p:sp>
        <p:sp>
          <p:nvSpPr>
            <p:cNvPr id="1022001" name="Text Box 49"/>
            <p:cNvSpPr txBox="1">
              <a:spLocks noChangeArrowheads="1"/>
            </p:cNvSpPr>
            <p:nvPr/>
          </p:nvSpPr>
          <p:spPr bwMode="gray">
            <a:xfrm rot="16200000">
              <a:off x="1096" y="2724"/>
              <a:ext cx="556" cy="154"/>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ge-1/3/0.12</a:t>
              </a:r>
            </a:p>
          </p:txBody>
        </p:sp>
        <p:sp>
          <p:nvSpPr>
            <p:cNvPr id="1022002" name="Text Box 50"/>
            <p:cNvSpPr txBox="1">
              <a:spLocks noChangeArrowheads="1"/>
            </p:cNvSpPr>
            <p:nvPr/>
          </p:nvSpPr>
          <p:spPr bwMode="gray">
            <a:xfrm rot="16200000">
              <a:off x="2603" y="2050"/>
              <a:ext cx="582" cy="154"/>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ge-0/0/0.34</a:t>
              </a:r>
            </a:p>
          </p:txBody>
        </p:sp>
        <p:sp>
          <p:nvSpPr>
            <p:cNvPr id="1022003" name="Text Box 51"/>
            <p:cNvSpPr txBox="1">
              <a:spLocks noChangeArrowheads="1"/>
            </p:cNvSpPr>
            <p:nvPr/>
          </p:nvSpPr>
          <p:spPr bwMode="gray">
            <a:xfrm rot="16200000">
              <a:off x="2608" y="2715"/>
              <a:ext cx="569" cy="154"/>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ge-1/3/0.34</a:t>
              </a:r>
            </a:p>
          </p:txBody>
        </p:sp>
        <p:sp>
          <p:nvSpPr>
            <p:cNvPr id="1022004" name="Text Box 52"/>
            <p:cNvSpPr txBox="1">
              <a:spLocks noChangeArrowheads="1"/>
            </p:cNvSpPr>
            <p:nvPr/>
          </p:nvSpPr>
          <p:spPr bwMode="gray">
            <a:xfrm rot="16200000">
              <a:off x="891" y="1263"/>
              <a:ext cx="556" cy="154"/>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ge-1/3/0.21</a:t>
              </a:r>
            </a:p>
          </p:txBody>
        </p:sp>
        <p:sp>
          <p:nvSpPr>
            <p:cNvPr id="1022005" name="Text Box 53"/>
            <p:cNvSpPr txBox="1">
              <a:spLocks noChangeArrowheads="1"/>
            </p:cNvSpPr>
            <p:nvPr/>
          </p:nvSpPr>
          <p:spPr bwMode="gray">
            <a:xfrm rot="16200000">
              <a:off x="870" y="3503"/>
              <a:ext cx="569" cy="154"/>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ge-0/0/0.21</a:t>
              </a:r>
            </a:p>
          </p:txBody>
        </p:sp>
        <p:sp>
          <p:nvSpPr>
            <p:cNvPr id="1022006" name="Text Box 54"/>
            <p:cNvSpPr txBox="1">
              <a:spLocks noChangeArrowheads="1"/>
            </p:cNvSpPr>
            <p:nvPr/>
          </p:nvSpPr>
          <p:spPr bwMode="gray">
            <a:xfrm rot="-2946289">
              <a:off x="1421" y="2795"/>
              <a:ext cx="582" cy="154"/>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ge-0/0/0.23</a:t>
              </a:r>
            </a:p>
          </p:txBody>
        </p:sp>
        <p:sp>
          <p:nvSpPr>
            <p:cNvPr id="1022007" name="Text Box 55"/>
            <p:cNvSpPr txBox="1">
              <a:spLocks noChangeArrowheads="1"/>
            </p:cNvSpPr>
            <p:nvPr/>
          </p:nvSpPr>
          <p:spPr bwMode="gray">
            <a:xfrm rot="-2946289">
              <a:off x="2192" y="1929"/>
              <a:ext cx="569" cy="154"/>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ge-1/3/0.23</a:t>
              </a:r>
            </a:p>
          </p:txBody>
        </p:sp>
        <p:sp>
          <p:nvSpPr>
            <p:cNvPr id="1022008" name="Text Box 56"/>
            <p:cNvSpPr txBox="1">
              <a:spLocks noChangeArrowheads="1"/>
            </p:cNvSpPr>
            <p:nvPr/>
          </p:nvSpPr>
          <p:spPr bwMode="gray">
            <a:xfrm>
              <a:off x="3165" y="1620"/>
              <a:ext cx="582" cy="154"/>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ge-0/0/0.35</a:t>
              </a:r>
            </a:p>
          </p:txBody>
        </p:sp>
        <p:sp>
          <p:nvSpPr>
            <p:cNvPr id="1022009" name="Text Box 57"/>
            <p:cNvSpPr txBox="1">
              <a:spLocks noChangeArrowheads="1"/>
            </p:cNvSpPr>
            <p:nvPr/>
          </p:nvSpPr>
          <p:spPr bwMode="gray">
            <a:xfrm>
              <a:off x="4336" y="1566"/>
              <a:ext cx="582" cy="154"/>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ge-0/0/0.56</a:t>
              </a:r>
            </a:p>
          </p:txBody>
        </p:sp>
        <p:sp>
          <p:nvSpPr>
            <p:cNvPr id="1022010" name="Text Box 58"/>
            <p:cNvSpPr txBox="1">
              <a:spLocks noChangeArrowheads="1"/>
            </p:cNvSpPr>
            <p:nvPr/>
          </p:nvSpPr>
          <p:spPr bwMode="gray">
            <a:xfrm>
              <a:off x="3964" y="2840"/>
              <a:ext cx="582" cy="154"/>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ge-0/0/0.57</a:t>
              </a:r>
            </a:p>
          </p:txBody>
        </p:sp>
        <p:sp>
          <p:nvSpPr>
            <p:cNvPr id="1022011" name="Text Box 59"/>
            <p:cNvSpPr txBox="1">
              <a:spLocks noChangeArrowheads="1"/>
            </p:cNvSpPr>
            <p:nvPr/>
          </p:nvSpPr>
          <p:spPr bwMode="gray">
            <a:xfrm>
              <a:off x="3969" y="1933"/>
              <a:ext cx="569" cy="154"/>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ge-1/3/0.56</a:t>
              </a:r>
            </a:p>
          </p:txBody>
        </p:sp>
        <p:sp>
          <p:nvSpPr>
            <p:cNvPr id="1022012" name="Text Box 60"/>
            <p:cNvSpPr txBox="1">
              <a:spLocks noChangeArrowheads="1"/>
            </p:cNvSpPr>
            <p:nvPr/>
          </p:nvSpPr>
          <p:spPr bwMode="gray">
            <a:xfrm>
              <a:off x="3398" y="2841"/>
              <a:ext cx="569" cy="154"/>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ge-1/3/0.45</a:t>
              </a:r>
            </a:p>
          </p:txBody>
        </p:sp>
        <p:sp>
          <p:nvSpPr>
            <p:cNvPr id="1022013" name="Text Box 61"/>
            <p:cNvSpPr txBox="1">
              <a:spLocks noChangeArrowheads="1"/>
            </p:cNvSpPr>
            <p:nvPr/>
          </p:nvSpPr>
          <p:spPr bwMode="gray">
            <a:xfrm>
              <a:off x="3400" y="1934"/>
              <a:ext cx="569" cy="154"/>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ge-1/3/0.35</a:t>
              </a:r>
            </a:p>
          </p:txBody>
        </p:sp>
        <p:sp>
          <p:nvSpPr>
            <p:cNvPr id="1022014" name="Text Box 62"/>
            <p:cNvSpPr txBox="1">
              <a:spLocks noChangeArrowheads="1"/>
            </p:cNvSpPr>
            <p:nvPr/>
          </p:nvSpPr>
          <p:spPr bwMode="gray">
            <a:xfrm>
              <a:off x="3114" y="3140"/>
              <a:ext cx="582" cy="154"/>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ge-0/0/0.45</a:t>
              </a:r>
            </a:p>
          </p:txBody>
        </p:sp>
        <p:sp>
          <p:nvSpPr>
            <p:cNvPr id="1022015" name="Text Box 63"/>
            <p:cNvSpPr txBox="1">
              <a:spLocks noChangeArrowheads="1"/>
            </p:cNvSpPr>
            <p:nvPr/>
          </p:nvSpPr>
          <p:spPr bwMode="gray">
            <a:xfrm>
              <a:off x="4258" y="3134"/>
              <a:ext cx="569" cy="154"/>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ge-1/3/0.57</a:t>
              </a:r>
            </a:p>
          </p:txBody>
        </p:sp>
        <p:sp>
          <p:nvSpPr>
            <p:cNvPr id="1022016" name="Text Box 64"/>
            <p:cNvSpPr txBox="1">
              <a:spLocks noChangeArrowheads="1"/>
            </p:cNvSpPr>
            <p:nvPr/>
          </p:nvSpPr>
          <p:spPr bwMode="gray">
            <a:xfrm>
              <a:off x="1746" y="1298"/>
              <a:ext cx="864" cy="192"/>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0000CC"/>
                  </a:solidFill>
                  <a:latin typeface="Comic Sans MS" charset="0"/>
                  <a:ea typeface="新細明體" charset="0"/>
                  <a:cs typeface="Arial" charset="0"/>
                </a:rPr>
                <a:t>10.0.4.12/30</a:t>
              </a:r>
            </a:p>
          </p:txBody>
        </p:sp>
        <p:sp>
          <p:nvSpPr>
            <p:cNvPr id="1022017" name="Text Box 65"/>
            <p:cNvSpPr txBox="1">
              <a:spLocks noChangeArrowheads="1"/>
            </p:cNvSpPr>
            <p:nvPr/>
          </p:nvSpPr>
          <p:spPr bwMode="gray">
            <a:xfrm>
              <a:off x="1746" y="3102"/>
              <a:ext cx="796" cy="192"/>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0000CC"/>
                  </a:solidFill>
                  <a:latin typeface="Comic Sans MS" charset="0"/>
                  <a:ea typeface="新細明體" charset="0"/>
                  <a:cs typeface="Arial" charset="0"/>
                </a:rPr>
                <a:t>10.0.4.8/30</a:t>
              </a:r>
            </a:p>
          </p:txBody>
        </p:sp>
        <p:sp>
          <p:nvSpPr>
            <p:cNvPr id="1022018" name="Text Box 66"/>
            <p:cNvSpPr txBox="1">
              <a:spLocks noChangeArrowheads="1"/>
            </p:cNvSpPr>
            <p:nvPr/>
          </p:nvSpPr>
          <p:spPr bwMode="gray">
            <a:xfrm rot="16200000">
              <a:off x="414" y="2359"/>
              <a:ext cx="679" cy="192"/>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0000CC"/>
                  </a:solidFill>
                  <a:latin typeface="Comic Sans MS" charset="0"/>
                  <a:ea typeface="新細明體" charset="0"/>
                  <a:cs typeface="Arial" charset="0"/>
                </a:rPr>
                <a:t>10.0.5/24</a:t>
              </a:r>
            </a:p>
          </p:txBody>
        </p:sp>
        <p:sp>
          <p:nvSpPr>
            <p:cNvPr id="1022019" name="Text Box 67"/>
            <p:cNvSpPr txBox="1">
              <a:spLocks noChangeArrowheads="1"/>
            </p:cNvSpPr>
            <p:nvPr/>
          </p:nvSpPr>
          <p:spPr bwMode="gray">
            <a:xfrm rot="16200000">
              <a:off x="1127" y="2371"/>
              <a:ext cx="796" cy="192"/>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0000CC"/>
                  </a:solidFill>
                  <a:latin typeface="Comic Sans MS" charset="0"/>
                  <a:ea typeface="新細明體" charset="0"/>
                  <a:cs typeface="Arial" charset="0"/>
                </a:rPr>
                <a:t>10.0.4.4/30</a:t>
              </a:r>
            </a:p>
          </p:txBody>
        </p:sp>
        <p:sp>
          <p:nvSpPr>
            <p:cNvPr id="1022020" name="Text Box 68"/>
            <p:cNvSpPr txBox="1">
              <a:spLocks noChangeArrowheads="1"/>
            </p:cNvSpPr>
            <p:nvPr/>
          </p:nvSpPr>
          <p:spPr bwMode="gray">
            <a:xfrm rot="16200000">
              <a:off x="2669" y="2417"/>
              <a:ext cx="796" cy="192"/>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0000CC"/>
                  </a:solidFill>
                  <a:latin typeface="Comic Sans MS" charset="0"/>
                  <a:ea typeface="新細明體" charset="0"/>
                  <a:cs typeface="Arial" charset="0"/>
                </a:rPr>
                <a:t>10.0.2.4/30</a:t>
              </a:r>
            </a:p>
          </p:txBody>
        </p:sp>
        <p:sp>
          <p:nvSpPr>
            <p:cNvPr id="1022021" name="Text Box 69"/>
            <p:cNvSpPr txBox="1">
              <a:spLocks noChangeArrowheads="1"/>
            </p:cNvSpPr>
            <p:nvPr/>
          </p:nvSpPr>
          <p:spPr bwMode="gray">
            <a:xfrm rot="16200000">
              <a:off x="4562" y="2334"/>
              <a:ext cx="796" cy="192"/>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0000CC"/>
                  </a:solidFill>
                  <a:latin typeface="Comic Sans MS" charset="0"/>
                  <a:ea typeface="新細明體" charset="0"/>
                  <a:cs typeface="Arial" charset="0"/>
                </a:rPr>
                <a:t>10.0.8.0/30</a:t>
              </a:r>
            </a:p>
          </p:txBody>
        </p:sp>
        <p:sp>
          <p:nvSpPr>
            <p:cNvPr id="1022022" name="Text Box 70"/>
            <p:cNvSpPr txBox="1">
              <a:spLocks noChangeArrowheads="1"/>
            </p:cNvSpPr>
            <p:nvPr/>
          </p:nvSpPr>
          <p:spPr bwMode="gray">
            <a:xfrm rot="-2824954">
              <a:off x="1807" y="2462"/>
              <a:ext cx="796" cy="192"/>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0000CC"/>
                  </a:solidFill>
                  <a:latin typeface="Comic Sans MS" charset="0"/>
                  <a:ea typeface="新細明體" charset="0"/>
                  <a:cs typeface="Arial" charset="0"/>
                </a:rPr>
                <a:t>10.0.4.0/30</a:t>
              </a:r>
            </a:p>
          </p:txBody>
        </p:sp>
        <p:sp>
          <p:nvSpPr>
            <p:cNvPr id="1022023" name="Text Box 71"/>
            <p:cNvSpPr txBox="1">
              <a:spLocks noChangeArrowheads="1"/>
            </p:cNvSpPr>
            <p:nvPr/>
          </p:nvSpPr>
          <p:spPr bwMode="gray">
            <a:xfrm rot="-45534027">
              <a:off x="3037" y="2659"/>
              <a:ext cx="796" cy="192"/>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0000CC"/>
                  </a:solidFill>
                  <a:latin typeface="Comic Sans MS" charset="0"/>
                  <a:ea typeface="新細明體" charset="0"/>
                  <a:cs typeface="Arial" charset="0"/>
                </a:rPr>
                <a:t>10.0.2.8/30</a:t>
              </a:r>
            </a:p>
          </p:txBody>
        </p:sp>
        <p:sp>
          <p:nvSpPr>
            <p:cNvPr id="1022024" name="Text Box 72"/>
            <p:cNvSpPr txBox="1">
              <a:spLocks noChangeArrowheads="1"/>
            </p:cNvSpPr>
            <p:nvPr/>
          </p:nvSpPr>
          <p:spPr bwMode="gray">
            <a:xfrm rot="-45534027">
              <a:off x="4261" y="1979"/>
              <a:ext cx="796" cy="192"/>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0000CC"/>
                  </a:solidFill>
                  <a:latin typeface="Comic Sans MS" charset="0"/>
                  <a:ea typeface="新細明體" charset="0"/>
                  <a:cs typeface="Arial" charset="0"/>
                </a:rPr>
                <a:t>10.0.8.4/30</a:t>
              </a:r>
            </a:p>
          </p:txBody>
        </p:sp>
        <p:sp>
          <p:nvSpPr>
            <p:cNvPr id="1022025" name="Text Box 73"/>
            <p:cNvSpPr txBox="1">
              <a:spLocks noChangeArrowheads="1"/>
            </p:cNvSpPr>
            <p:nvPr/>
          </p:nvSpPr>
          <p:spPr bwMode="gray">
            <a:xfrm rot="-40917462">
              <a:off x="4210" y="2739"/>
              <a:ext cx="796" cy="192"/>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0000CC"/>
                  </a:solidFill>
                  <a:latin typeface="Comic Sans MS" charset="0"/>
                  <a:ea typeface="新細明體" charset="0"/>
                  <a:cs typeface="Arial" charset="0"/>
                </a:rPr>
                <a:t>10.0.8.8/30</a:t>
              </a:r>
            </a:p>
          </p:txBody>
        </p:sp>
        <p:sp>
          <p:nvSpPr>
            <p:cNvPr id="1022026" name="Text Box 74"/>
            <p:cNvSpPr txBox="1">
              <a:spLocks noChangeArrowheads="1"/>
            </p:cNvSpPr>
            <p:nvPr/>
          </p:nvSpPr>
          <p:spPr bwMode="gray">
            <a:xfrm rot="-40917462">
              <a:off x="3037" y="2059"/>
              <a:ext cx="796" cy="192"/>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0000CC"/>
                  </a:solidFill>
                  <a:latin typeface="Comic Sans MS" charset="0"/>
                  <a:ea typeface="新細明體" charset="0"/>
                  <a:cs typeface="Arial" charset="0"/>
                </a:rPr>
                <a:t>10.0.2.0/30</a:t>
              </a:r>
            </a:p>
          </p:txBody>
        </p:sp>
        <p:sp>
          <p:nvSpPr>
            <p:cNvPr id="1022027" name="Text Box 75"/>
            <p:cNvSpPr txBox="1">
              <a:spLocks noChangeArrowheads="1"/>
            </p:cNvSpPr>
            <p:nvPr/>
          </p:nvSpPr>
          <p:spPr bwMode="gray">
            <a:xfrm rot="16200000">
              <a:off x="1397" y="1875"/>
              <a:ext cx="233" cy="192"/>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.5</a:t>
              </a:r>
            </a:p>
          </p:txBody>
        </p:sp>
        <p:sp>
          <p:nvSpPr>
            <p:cNvPr id="1022028" name="Text Box 76"/>
            <p:cNvSpPr txBox="1">
              <a:spLocks noChangeArrowheads="1"/>
            </p:cNvSpPr>
            <p:nvPr/>
          </p:nvSpPr>
          <p:spPr bwMode="gray">
            <a:xfrm rot="16200000">
              <a:off x="1397" y="2854"/>
              <a:ext cx="233" cy="192"/>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.6</a:t>
              </a:r>
            </a:p>
          </p:txBody>
        </p:sp>
        <p:sp>
          <p:nvSpPr>
            <p:cNvPr id="1022029" name="Text Box 77"/>
            <p:cNvSpPr txBox="1">
              <a:spLocks noChangeArrowheads="1"/>
            </p:cNvSpPr>
            <p:nvPr/>
          </p:nvSpPr>
          <p:spPr bwMode="gray">
            <a:xfrm rot="16200000">
              <a:off x="2939" y="1920"/>
              <a:ext cx="233" cy="192"/>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.5</a:t>
              </a:r>
            </a:p>
          </p:txBody>
        </p:sp>
        <p:sp>
          <p:nvSpPr>
            <p:cNvPr id="1022030" name="Text Box 78"/>
            <p:cNvSpPr txBox="1">
              <a:spLocks noChangeArrowheads="1"/>
            </p:cNvSpPr>
            <p:nvPr/>
          </p:nvSpPr>
          <p:spPr bwMode="gray">
            <a:xfrm rot="16200000">
              <a:off x="2939" y="2901"/>
              <a:ext cx="233" cy="192"/>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.6</a:t>
              </a:r>
            </a:p>
          </p:txBody>
        </p:sp>
        <p:sp>
          <p:nvSpPr>
            <p:cNvPr id="1022031" name="Text Box 79"/>
            <p:cNvSpPr txBox="1">
              <a:spLocks noChangeArrowheads="1"/>
            </p:cNvSpPr>
            <p:nvPr/>
          </p:nvSpPr>
          <p:spPr bwMode="gray">
            <a:xfrm>
              <a:off x="1042" y="1603"/>
              <a:ext cx="233" cy="192"/>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.1</a:t>
              </a:r>
            </a:p>
          </p:txBody>
        </p:sp>
        <p:sp>
          <p:nvSpPr>
            <p:cNvPr id="1022032" name="Text Box 80"/>
            <p:cNvSpPr txBox="1">
              <a:spLocks noChangeArrowheads="1"/>
            </p:cNvSpPr>
            <p:nvPr/>
          </p:nvSpPr>
          <p:spPr bwMode="gray">
            <a:xfrm>
              <a:off x="1042" y="3052"/>
              <a:ext cx="233" cy="192"/>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.2</a:t>
              </a:r>
            </a:p>
          </p:txBody>
        </p:sp>
        <p:sp>
          <p:nvSpPr>
            <p:cNvPr id="1022033" name="Text Box 81"/>
            <p:cNvSpPr txBox="1">
              <a:spLocks noChangeArrowheads="1"/>
            </p:cNvSpPr>
            <p:nvPr/>
          </p:nvSpPr>
          <p:spPr bwMode="gray">
            <a:xfrm>
              <a:off x="1672" y="1603"/>
              <a:ext cx="301" cy="192"/>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.14</a:t>
              </a:r>
            </a:p>
          </p:txBody>
        </p:sp>
        <p:sp>
          <p:nvSpPr>
            <p:cNvPr id="1022034" name="Text Box 82"/>
            <p:cNvSpPr txBox="1">
              <a:spLocks noChangeArrowheads="1"/>
            </p:cNvSpPr>
            <p:nvPr/>
          </p:nvSpPr>
          <p:spPr bwMode="gray">
            <a:xfrm>
              <a:off x="2427" y="1603"/>
              <a:ext cx="301" cy="192"/>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.13</a:t>
              </a:r>
            </a:p>
          </p:txBody>
        </p:sp>
        <p:sp>
          <p:nvSpPr>
            <p:cNvPr id="1022035" name="Text Box 83"/>
            <p:cNvSpPr txBox="1">
              <a:spLocks noChangeArrowheads="1"/>
            </p:cNvSpPr>
            <p:nvPr/>
          </p:nvSpPr>
          <p:spPr bwMode="gray">
            <a:xfrm>
              <a:off x="1646" y="3374"/>
              <a:ext cx="301" cy="192"/>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.10</a:t>
              </a:r>
            </a:p>
          </p:txBody>
        </p:sp>
        <p:sp>
          <p:nvSpPr>
            <p:cNvPr id="1022036" name="Text Box 84"/>
            <p:cNvSpPr txBox="1">
              <a:spLocks noChangeArrowheads="1"/>
            </p:cNvSpPr>
            <p:nvPr/>
          </p:nvSpPr>
          <p:spPr bwMode="gray">
            <a:xfrm>
              <a:off x="2435" y="3374"/>
              <a:ext cx="233" cy="192"/>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.9</a:t>
              </a:r>
            </a:p>
          </p:txBody>
        </p:sp>
        <p:sp>
          <p:nvSpPr>
            <p:cNvPr id="1022037" name="Text Box 85"/>
            <p:cNvSpPr txBox="1">
              <a:spLocks noChangeArrowheads="1"/>
            </p:cNvSpPr>
            <p:nvPr/>
          </p:nvSpPr>
          <p:spPr bwMode="gray">
            <a:xfrm rot="-2960101">
              <a:off x="1680" y="2934"/>
              <a:ext cx="233" cy="192"/>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.2</a:t>
              </a:r>
            </a:p>
          </p:txBody>
        </p:sp>
        <p:sp>
          <p:nvSpPr>
            <p:cNvPr id="1022038" name="Text Box 86"/>
            <p:cNvSpPr txBox="1">
              <a:spLocks noChangeArrowheads="1"/>
            </p:cNvSpPr>
            <p:nvPr/>
          </p:nvSpPr>
          <p:spPr bwMode="gray">
            <a:xfrm rot="-2960101">
              <a:off x="2496" y="2000"/>
              <a:ext cx="233" cy="192"/>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.1</a:t>
              </a:r>
            </a:p>
          </p:txBody>
        </p:sp>
        <p:sp>
          <p:nvSpPr>
            <p:cNvPr id="1022039" name="Text Box 87"/>
            <p:cNvSpPr txBox="1">
              <a:spLocks noChangeArrowheads="1"/>
            </p:cNvSpPr>
            <p:nvPr/>
          </p:nvSpPr>
          <p:spPr bwMode="gray">
            <a:xfrm rot="2289181">
              <a:off x="3632" y="2072"/>
              <a:ext cx="233" cy="192"/>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.1</a:t>
              </a:r>
            </a:p>
          </p:txBody>
        </p:sp>
        <p:sp>
          <p:nvSpPr>
            <p:cNvPr id="1022040" name="Text Box 88"/>
            <p:cNvSpPr txBox="1">
              <a:spLocks noChangeArrowheads="1"/>
            </p:cNvSpPr>
            <p:nvPr/>
          </p:nvSpPr>
          <p:spPr bwMode="gray">
            <a:xfrm rot="2289181">
              <a:off x="3191" y="1752"/>
              <a:ext cx="233" cy="192"/>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.2</a:t>
              </a:r>
            </a:p>
          </p:txBody>
        </p:sp>
        <p:sp>
          <p:nvSpPr>
            <p:cNvPr id="1022041" name="Text Box 89"/>
            <p:cNvSpPr txBox="1">
              <a:spLocks noChangeArrowheads="1"/>
            </p:cNvSpPr>
            <p:nvPr/>
          </p:nvSpPr>
          <p:spPr bwMode="gray">
            <a:xfrm rot="-2490319">
              <a:off x="3198" y="3006"/>
              <a:ext cx="233" cy="192"/>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.9</a:t>
              </a:r>
            </a:p>
          </p:txBody>
        </p:sp>
        <p:sp>
          <p:nvSpPr>
            <p:cNvPr id="1022042" name="Text Box 90"/>
            <p:cNvSpPr txBox="1">
              <a:spLocks noChangeArrowheads="1"/>
            </p:cNvSpPr>
            <p:nvPr/>
          </p:nvSpPr>
          <p:spPr bwMode="gray">
            <a:xfrm rot="-2490319">
              <a:off x="3583" y="2648"/>
              <a:ext cx="301" cy="192"/>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.10</a:t>
              </a:r>
            </a:p>
          </p:txBody>
        </p:sp>
        <p:sp>
          <p:nvSpPr>
            <p:cNvPr id="1022043" name="Text Box 91"/>
            <p:cNvSpPr txBox="1">
              <a:spLocks noChangeArrowheads="1"/>
            </p:cNvSpPr>
            <p:nvPr/>
          </p:nvSpPr>
          <p:spPr bwMode="gray">
            <a:xfrm rot="2289181">
              <a:off x="4422" y="2976"/>
              <a:ext cx="301" cy="192"/>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.10</a:t>
              </a:r>
            </a:p>
          </p:txBody>
        </p:sp>
        <p:sp>
          <p:nvSpPr>
            <p:cNvPr id="1022044" name="Text Box 92"/>
            <p:cNvSpPr txBox="1">
              <a:spLocks noChangeArrowheads="1"/>
            </p:cNvSpPr>
            <p:nvPr/>
          </p:nvSpPr>
          <p:spPr bwMode="gray">
            <a:xfrm rot="2289181">
              <a:off x="4014" y="2584"/>
              <a:ext cx="233" cy="192"/>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.9</a:t>
              </a:r>
            </a:p>
          </p:txBody>
        </p:sp>
        <p:sp>
          <p:nvSpPr>
            <p:cNvPr id="1022045" name="Text Box 93"/>
            <p:cNvSpPr txBox="1">
              <a:spLocks noChangeArrowheads="1"/>
            </p:cNvSpPr>
            <p:nvPr/>
          </p:nvSpPr>
          <p:spPr bwMode="gray">
            <a:xfrm rot="-2490319">
              <a:off x="3991" y="2072"/>
              <a:ext cx="233" cy="192"/>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.6</a:t>
              </a:r>
            </a:p>
          </p:txBody>
        </p:sp>
        <p:sp>
          <p:nvSpPr>
            <p:cNvPr id="1022046" name="Text Box 94"/>
            <p:cNvSpPr txBox="1">
              <a:spLocks noChangeArrowheads="1"/>
            </p:cNvSpPr>
            <p:nvPr/>
          </p:nvSpPr>
          <p:spPr bwMode="gray">
            <a:xfrm rot="-2490319">
              <a:off x="4596" y="1691"/>
              <a:ext cx="233" cy="192"/>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.5</a:t>
              </a:r>
            </a:p>
          </p:txBody>
        </p:sp>
        <p:sp>
          <p:nvSpPr>
            <p:cNvPr id="1022047" name="Text Box 95"/>
            <p:cNvSpPr txBox="1">
              <a:spLocks noChangeArrowheads="1"/>
            </p:cNvSpPr>
            <p:nvPr/>
          </p:nvSpPr>
          <p:spPr bwMode="gray">
            <a:xfrm rot="16200000">
              <a:off x="5162" y="1819"/>
              <a:ext cx="233" cy="192"/>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.1</a:t>
              </a:r>
            </a:p>
          </p:txBody>
        </p:sp>
        <p:sp>
          <p:nvSpPr>
            <p:cNvPr id="1022048" name="Text Box 96"/>
            <p:cNvSpPr txBox="1">
              <a:spLocks noChangeArrowheads="1"/>
            </p:cNvSpPr>
            <p:nvPr/>
          </p:nvSpPr>
          <p:spPr bwMode="gray">
            <a:xfrm rot="16200000">
              <a:off x="5162" y="2802"/>
              <a:ext cx="233" cy="192"/>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.2</a:t>
              </a:r>
            </a:p>
          </p:txBody>
        </p:sp>
      </p:gr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2"/>
          <p:cNvSpPr>
            <a:spLocks noGrp="1" noChangeArrowheads="1"/>
          </p:cNvSpPr>
          <p:nvPr>
            <p:ph type="title"/>
          </p:nvPr>
        </p:nvSpPr>
        <p:spPr/>
        <p:txBody>
          <a:bodyPr/>
          <a:lstStyle/>
          <a:p>
            <a:pPr>
              <a:defRPr/>
            </a:pPr>
            <a:r>
              <a:rPr lang="en-US" altLang="zh-TW" smtClean="0"/>
              <a:t>Interface LAB Configuration Requirements</a:t>
            </a:r>
          </a:p>
        </p:txBody>
      </p:sp>
      <p:graphicFrame>
        <p:nvGraphicFramePr>
          <p:cNvPr id="1024003" name="Group 3"/>
          <p:cNvGraphicFramePr>
            <a:graphicFrameLocks noGrp="1"/>
          </p:cNvGraphicFramePr>
          <p:nvPr/>
        </p:nvGraphicFramePr>
        <p:xfrm>
          <a:off x="107950" y="1125538"/>
          <a:ext cx="4392613" cy="5102225"/>
        </p:xfrm>
        <a:graphic>
          <a:graphicData uri="http://schemas.openxmlformats.org/drawingml/2006/table">
            <a:tbl>
              <a:tblPr/>
              <a:tblGrid>
                <a:gridCol w="719138"/>
                <a:gridCol w="912812"/>
                <a:gridCol w="788988"/>
                <a:gridCol w="1971675"/>
              </a:tblGrid>
              <a:tr h="193675">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chemeClr val="tx1"/>
                          </a:solidFill>
                          <a:effectLst/>
                          <a:latin typeface="Tahoma" pitchFamily="34" charset="0"/>
                          <a:ea typeface="新細明體" pitchFamily="18" charset="-120"/>
                        </a:rPr>
                        <a:t>Router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chemeClr val="tx1"/>
                          </a:solidFill>
                          <a:effectLst/>
                          <a:latin typeface="Tahoma" pitchFamily="34" charset="0"/>
                          <a:ea typeface="新細明體" pitchFamily="18" charset="-120"/>
                        </a:rPr>
                        <a:t>Interface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chemeClr val="tx1"/>
                          </a:solidFill>
                          <a:effectLst/>
                          <a:latin typeface="Tahoma" pitchFamily="34" charset="0"/>
                          <a:ea typeface="新細明體" pitchFamily="18" charset="-120"/>
                        </a:rPr>
                        <a:t>Logical Unit/L2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chemeClr val="tx1"/>
                          </a:solidFill>
                          <a:effectLst/>
                          <a:latin typeface="Tahoma" pitchFamily="34" charset="0"/>
                          <a:ea typeface="新細明體" pitchFamily="18" charset="-120"/>
                        </a:rPr>
                        <a:t>Comment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3675">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r1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ge-0/0/0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10.0.4.5/30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3675">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endParaRPr kumimoji="1" lang="zh-TW" altLang="en-US" sz="1200" b="1" i="0" u="none" strike="noStrike" cap="none" normalizeH="0" baseline="0" smtClean="0">
                        <a:ln>
                          <a:noFill/>
                        </a:ln>
                        <a:solidFill>
                          <a:srgbClr val="000099"/>
                        </a:solidFill>
                        <a:effectLst/>
                        <a:latin typeface="Tahoma"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ge-1/3/0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10.0.5.1/24</a:t>
                      </a:r>
                    </a:p>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VRRP group1, VIP 10.0.5.200, master when link to r3 is up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3675">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endParaRPr kumimoji="1" lang="zh-TW" altLang="en-US" sz="1200" b="1" i="0" u="none" strike="noStrike" cap="none" normalizeH="0" baseline="0" smtClean="0">
                        <a:ln>
                          <a:noFill/>
                        </a:ln>
                        <a:solidFill>
                          <a:srgbClr val="000099"/>
                        </a:solidFill>
                        <a:effectLst/>
                        <a:latin typeface="Tahoma"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ge-1/3/0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10.0.4.14/30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3675">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endParaRPr kumimoji="1" lang="zh-TW" altLang="en-US" sz="1200" b="1" i="0" u="none" strike="noStrike" cap="none" normalizeH="0" baseline="0" smtClean="0">
                        <a:ln>
                          <a:noFill/>
                        </a:ln>
                        <a:solidFill>
                          <a:srgbClr val="000099"/>
                        </a:solidFill>
                        <a:effectLst/>
                        <a:latin typeface="Tahoma"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lo0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10.0.6.1/32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r2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ge-0/0/0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10.0.4.10/30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3675">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endParaRPr kumimoji="1" lang="zh-TW" altLang="en-US" sz="1200" b="1" i="0" u="none" strike="noStrike" cap="none" normalizeH="0" baseline="0" smtClean="0">
                        <a:ln>
                          <a:noFill/>
                        </a:ln>
                        <a:solidFill>
                          <a:srgbClr val="000099"/>
                        </a:solidFill>
                        <a:effectLst/>
                        <a:latin typeface="Tahoma"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ge-0/0/0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10.0.4.2/30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3675">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endParaRPr kumimoji="1" lang="zh-TW" altLang="en-US" sz="1200" b="1" i="0" u="none" strike="noStrike" cap="none" normalizeH="0" baseline="0" smtClean="0">
                        <a:ln>
                          <a:noFill/>
                        </a:ln>
                        <a:solidFill>
                          <a:srgbClr val="000099"/>
                        </a:solidFill>
                        <a:effectLst/>
                        <a:latin typeface="Tahoma"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ge-0/0/0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10.0.5.2/24</a:t>
                      </a:r>
                    </a:p>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VRRP backup for r1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3675">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endParaRPr kumimoji="1" lang="zh-TW" altLang="en-US" sz="1200" b="1" i="0" u="none" strike="noStrike" cap="none" normalizeH="0" baseline="0" smtClean="0">
                        <a:ln>
                          <a:noFill/>
                        </a:ln>
                        <a:solidFill>
                          <a:srgbClr val="000099"/>
                        </a:solidFill>
                        <a:effectLst/>
                        <a:latin typeface="Tahoma"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ge-1/3/0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10.0.4.6/30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3675">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endParaRPr kumimoji="1" lang="zh-TW" altLang="en-US" sz="1200" b="1" i="0" u="none" strike="noStrike" cap="none" normalizeH="0" baseline="0" smtClean="0">
                        <a:ln>
                          <a:noFill/>
                        </a:ln>
                        <a:solidFill>
                          <a:srgbClr val="000099"/>
                        </a:solidFill>
                        <a:effectLst/>
                        <a:latin typeface="Tahoma"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lo0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10.0.6.2/32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3675">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r3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ge-0/0/0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10.0.4.13/30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3675">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endParaRPr kumimoji="1" lang="zh-TW" altLang="en-US" sz="1200" b="1" i="0" u="none" strike="noStrike" cap="none" normalizeH="0" baseline="0" smtClean="0">
                        <a:ln>
                          <a:noFill/>
                        </a:ln>
                        <a:solidFill>
                          <a:srgbClr val="000099"/>
                        </a:solidFill>
                        <a:effectLst/>
                        <a:latin typeface="Tahoma"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ge-1/3/0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10.0.4.1/30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3675">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endParaRPr kumimoji="1" lang="zh-TW" altLang="en-US" sz="1200" b="1" i="0" u="none" strike="noStrike" cap="none" normalizeH="0" baseline="0" smtClean="0">
                        <a:ln>
                          <a:noFill/>
                        </a:ln>
                        <a:solidFill>
                          <a:srgbClr val="000099"/>
                        </a:solidFill>
                        <a:effectLst/>
                        <a:latin typeface="Tahoma"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ge-0/0/0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10.0.2.5/30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3675">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endParaRPr kumimoji="1" lang="zh-TW" altLang="en-US" sz="1200" b="1" i="0" u="none" strike="noStrike" cap="none" normalizeH="0" baseline="0" smtClean="0">
                        <a:ln>
                          <a:noFill/>
                        </a:ln>
                        <a:solidFill>
                          <a:srgbClr val="000099"/>
                        </a:solidFill>
                        <a:effectLst/>
                        <a:latin typeface="Tahoma"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ge-0/0/0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10.0.2.2/30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3675">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endParaRPr kumimoji="1" lang="zh-TW" altLang="en-US" sz="1200" b="1" i="0" u="none" strike="noStrike" cap="none" normalizeH="0" baseline="0" smtClean="0">
                        <a:ln>
                          <a:noFill/>
                        </a:ln>
                        <a:solidFill>
                          <a:srgbClr val="000099"/>
                        </a:solidFill>
                        <a:effectLst/>
                        <a:latin typeface="Tahoma"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lo0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10.0.3.3/32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24085" name="Group 85"/>
          <p:cNvGraphicFramePr>
            <a:graphicFrameLocks noGrp="1"/>
          </p:cNvGraphicFramePr>
          <p:nvPr/>
        </p:nvGraphicFramePr>
        <p:xfrm>
          <a:off x="4572000" y="1144588"/>
          <a:ext cx="4392613" cy="5121275"/>
        </p:xfrm>
        <a:graphic>
          <a:graphicData uri="http://schemas.openxmlformats.org/drawingml/2006/table">
            <a:tbl>
              <a:tblPr/>
              <a:tblGrid>
                <a:gridCol w="719138"/>
                <a:gridCol w="912812"/>
                <a:gridCol w="788988"/>
                <a:gridCol w="1971675"/>
              </a:tblGrid>
              <a:tr h="0">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chemeClr val="tx1"/>
                          </a:solidFill>
                          <a:effectLst/>
                          <a:latin typeface="Tahoma" pitchFamily="34" charset="0"/>
                          <a:ea typeface="新細明體" pitchFamily="18" charset="-120"/>
                        </a:rPr>
                        <a:t>Router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chemeClr val="tx1"/>
                          </a:solidFill>
                          <a:effectLst/>
                          <a:latin typeface="Tahoma" pitchFamily="34" charset="0"/>
                          <a:ea typeface="新細明體" pitchFamily="18" charset="-120"/>
                        </a:rPr>
                        <a:t>Interface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chemeClr val="tx1"/>
                          </a:solidFill>
                          <a:effectLst/>
                          <a:latin typeface="Tahoma" pitchFamily="34" charset="0"/>
                          <a:ea typeface="新細明體" pitchFamily="18" charset="-120"/>
                        </a:rPr>
                        <a:t>Logical Unit/L2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chemeClr val="tx1"/>
                          </a:solidFill>
                          <a:effectLst/>
                          <a:latin typeface="Tahoma" pitchFamily="34" charset="0"/>
                          <a:ea typeface="新細明體" pitchFamily="18" charset="-120"/>
                        </a:rPr>
                        <a:t>Comment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r4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ge-1/3/0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10.0.4.9/30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endParaRPr kumimoji="1" lang="zh-TW" altLang="en-US" sz="1200" b="1" i="0" u="none" strike="noStrike" cap="none" normalizeH="0" baseline="0" smtClean="0">
                        <a:ln>
                          <a:noFill/>
                        </a:ln>
                        <a:solidFill>
                          <a:srgbClr val="000099"/>
                        </a:solidFill>
                        <a:effectLst/>
                        <a:latin typeface="Tahoma"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ge-1/3/0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10.0.2.6/30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endParaRPr kumimoji="1" lang="zh-TW" altLang="en-US" sz="1200" b="1" i="0" u="none" strike="noStrike" cap="none" normalizeH="0" baseline="0" smtClean="0">
                        <a:ln>
                          <a:noFill/>
                        </a:ln>
                        <a:solidFill>
                          <a:srgbClr val="000099"/>
                        </a:solidFill>
                        <a:effectLst/>
                        <a:latin typeface="Tahoma"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ge-0/0/0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10.0.2.9/30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endParaRPr kumimoji="1" lang="zh-TW" altLang="en-US" sz="1200" b="1" i="0" u="none" strike="noStrike" cap="none" normalizeH="0" baseline="0" smtClean="0">
                        <a:ln>
                          <a:noFill/>
                        </a:ln>
                        <a:solidFill>
                          <a:srgbClr val="000099"/>
                        </a:solidFill>
                        <a:effectLst/>
                        <a:latin typeface="Tahoma"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lo0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10.0.3.4/32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r5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ge-1/3/0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10.0.2.1/30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endParaRPr kumimoji="1" lang="zh-TW" altLang="en-US" sz="1200" b="1" i="0" u="none" strike="noStrike" cap="none" normalizeH="0" baseline="0" smtClean="0">
                        <a:ln>
                          <a:noFill/>
                        </a:ln>
                        <a:solidFill>
                          <a:srgbClr val="000099"/>
                        </a:solidFill>
                        <a:effectLst/>
                        <a:latin typeface="Tahoma"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ge-1/3/0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10.0.2.10/30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endParaRPr kumimoji="1" lang="zh-TW" altLang="en-US" sz="1200" b="1" i="0" u="none" strike="noStrike" cap="none" normalizeH="0" baseline="0" smtClean="0">
                        <a:ln>
                          <a:noFill/>
                        </a:ln>
                        <a:solidFill>
                          <a:srgbClr val="000099"/>
                        </a:solidFill>
                        <a:effectLst/>
                        <a:latin typeface="Tahoma"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ge-1/3/0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10.0.8.6/30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endParaRPr kumimoji="1" lang="zh-TW" altLang="en-US" sz="1200" b="1" i="0" u="none" strike="noStrike" cap="none" normalizeH="0" baseline="0" smtClean="0">
                        <a:ln>
                          <a:noFill/>
                        </a:ln>
                        <a:solidFill>
                          <a:srgbClr val="000099"/>
                        </a:solidFill>
                        <a:effectLst/>
                        <a:latin typeface="Tahoma"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ge-0/0/0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10.0.8.9/30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endParaRPr kumimoji="1" lang="zh-TW" altLang="en-US" sz="1200" b="1" i="0" u="none" strike="noStrike" cap="none" normalizeH="0" baseline="0" smtClean="0">
                        <a:ln>
                          <a:noFill/>
                        </a:ln>
                        <a:solidFill>
                          <a:srgbClr val="000099"/>
                        </a:solidFill>
                        <a:effectLst/>
                        <a:latin typeface="Tahoma"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lo0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10.0.3.5/32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r6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ge-0/0/0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10.0.8.5/30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endParaRPr kumimoji="1" lang="zh-TW" altLang="en-US" sz="1200" b="1" i="0" u="none" strike="noStrike" cap="none" normalizeH="0" baseline="0" smtClean="0">
                        <a:ln>
                          <a:noFill/>
                        </a:ln>
                        <a:solidFill>
                          <a:srgbClr val="000099"/>
                        </a:solidFill>
                        <a:effectLst/>
                        <a:latin typeface="Tahoma"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ge-1/3/0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10.0.8.1/30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endParaRPr kumimoji="1" lang="zh-TW" altLang="en-US" sz="1200" b="1" i="0" u="none" strike="noStrike" cap="none" normalizeH="0" baseline="0" smtClean="0">
                        <a:ln>
                          <a:noFill/>
                        </a:ln>
                        <a:solidFill>
                          <a:srgbClr val="000099"/>
                        </a:solidFill>
                        <a:effectLst/>
                        <a:latin typeface="Tahoma"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ge-0/0/0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172.16.40.2/30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endParaRPr kumimoji="1" lang="zh-TW" altLang="en-US" sz="1200" b="1" i="0" u="none" strike="noStrike" cap="none" normalizeH="0" baseline="0" smtClean="0">
                        <a:ln>
                          <a:noFill/>
                        </a:ln>
                        <a:solidFill>
                          <a:srgbClr val="000099"/>
                        </a:solidFill>
                        <a:effectLst/>
                        <a:latin typeface="Tahoma"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lo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10.0.9.6/32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r7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ge-1/3/0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10.0.8.10/30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endParaRPr kumimoji="1" lang="zh-TW" altLang="en-US" sz="1200" b="1" i="0" u="none" strike="noStrike" cap="none" normalizeH="0" baseline="0" smtClean="0">
                        <a:ln>
                          <a:noFill/>
                        </a:ln>
                        <a:solidFill>
                          <a:srgbClr val="000099"/>
                        </a:solidFill>
                        <a:effectLst/>
                        <a:latin typeface="Tahoma"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ge-0/0/0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10.0.8.2/30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endParaRPr kumimoji="1" lang="zh-TW" altLang="en-US" sz="1200" b="1" i="0" u="none" strike="noStrike" cap="none" normalizeH="0" baseline="0" smtClean="0">
                        <a:ln>
                          <a:noFill/>
                        </a:ln>
                        <a:solidFill>
                          <a:srgbClr val="000099"/>
                        </a:solidFill>
                        <a:effectLst/>
                        <a:latin typeface="Tahoma"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ge-0/0/0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172.16.40.6/30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endParaRPr kumimoji="1" lang="zh-TW" altLang="en-US" sz="1200" b="1" i="0" u="none" strike="noStrike" cap="none" normalizeH="0" baseline="0" smtClean="0">
                        <a:ln>
                          <a:noFill/>
                        </a:ln>
                        <a:solidFill>
                          <a:srgbClr val="000099"/>
                        </a:solidFill>
                        <a:effectLst/>
                        <a:latin typeface="Tahoma" pitchFamily="34"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lo0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rgbClr val="0C479D"/>
                        </a:buClr>
                        <a:buSzPct val="80000"/>
                        <a:buFont typeface="Wingdings" pitchFamily="2" charset="2"/>
                        <a:buNone/>
                        <a:tabLst/>
                      </a:pPr>
                      <a:r>
                        <a:rPr kumimoji="1" lang="en-US" altLang="zh-TW" sz="1200" b="1" i="0" u="none" strike="noStrike" cap="none" normalizeH="0" baseline="0" smtClean="0">
                          <a:ln>
                            <a:noFill/>
                          </a:ln>
                          <a:solidFill>
                            <a:srgbClr val="000099"/>
                          </a:solidFill>
                          <a:effectLst/>
                          <a:latin typeface="Tahoma" pitchFamily="34" charset="0"/>
                          <a:ea typeface="新細明體" pitchFamily="18" charset="-120"/>
                        </a:rPr>
                        <a:t>10.0.9.7/32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Text Box 2"/>
          <p:cNvSpPr txBox="1">
            <a:spLocks noChangeArrowheads="1"/>
          </p:cNvSpPr>
          <p:nvPr/>
        </p:nvSpPr>
        <p:spPr bwMode="gray">
          <a:xfrm>
            <a:off x="457200" y="1035050"/>
            <a:ext cx="8305800" cy="5273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p>
            <a:pPr eaLnBrk="0" hangingPunct="0">
              <a:spcBef>
                <a:spcPct val="50000"/>
              </a:spcBef>
            </a:pPr>
            <a:r>
              <a:rPr kumimoji="0" lang="fr-FR" altLang="zh-TW" sz="2000" b="1">
                <a:solidFill>
                  <a:srgbClr val="000070"/>
                </a:solidFill>
                <a:cs typeface="Times New Roman" pitchFamily="18" charset="0"/>
              </a:rPr>
              <a:t>[edit]</a:t>
            </a:r>
            <a:r>
              <a:rPr kumimoji="0" lang="en-US" altLang="zh-TW" sz="2000" b="1">
                <a:solidFill>
                  <a:srgbClr val="002FA4"/>
                </a:solidFill>
                <a:effectLst>
                  <a:outerShdw blurRad="38100" dist="38100" dir="2700000" algn="tl">
                    <a:srgbClr val="C0C0C0"/>
                  </a:outerShdw>
                </a:effectLst>
                <a:latin typeface="Tahoma" pitchFamily="34" charset="0"/>
              </a:rPr>
              <a:t> </a:t>
            </a:r>
            <a:r>
              <a:rPr kumimoji="0" lang="en-US" altLang="zh-TW" sz="2000" b="1">
                <a:solidFill>
                  <a:srgbClr val="002FA4"/>
                </a:solidFill>
                <a:effectLst>
                  <a:outerShdw blurRad="38100" dist="38100" dir="2700000" algn="tl">
                    <a:srgbClr val="C0C0C0"/>
                  </a:outerShdw>
                </a:effectLst>
                <a:cs typeface="Arial" pitchFamily="34" charset="0"/>
              </a:rPr>
              <a:t>edit </a:t>
            </a:r>
            <a:r>
              <a:rPr kumimoji="0" lang="en-US" altLang="zh-TW" sz="2000" b="1">
                <a:solidFill>
                  <a:srgbClr val="FF0000"/>
                </a:solidFill>
                <a:effectLst>
                  <a:outerShdw blurRad="38100" dist="38100" dir="2700000" algn="tl">
                    <a:srgbClr val="C0C0C0"/>
                  </a:outerShdw>
                </a:effectLst>
                <a:cs typeface="Arial" pitchFamily="34" charset="0"/>
              </a:rPr>
              <a:t>interfaces</a:t>
            </a:r>
            <a:br>
              <a:rPr kumimoji="0" lang="en-US" altLang="zh-TW" sz="2000" b="1">
                <a:solidFill>
                  <a:srgbClr val="FF0000"/>
                </a:solidFill>
                <a:effectLst>
                  <a:outerShdw blurRad="38100" dist="38100" dir="2700000" algn="tl">
                    <a:srgbClr val="C0C0C0"/>
                  </a:outerShdw>
                </a:effectLst>
                <a:cs typeface="Arial" pitchFamily="34" charset="0"/>
              </a:rPr>
            </a:br>
            <a:r>
              <a:rPr kumimoji="0" lang="fr-FR" altLang="zh-TW" sz="2000" b="1">
                <a:solidFill>
                  <a:srgbClr val="000070"/>
                </a:solidFill>
                <a:cs typeface="Times New Roman" pitchFamily="18" charset="0"/>
              </a:rPr>
              <a:t>[edit interfaces] </a:t>
            </a:r>
            <a:r>
              <a:rPr kumimoji="0" lang="en-US" altLang="zh-TW" sz="2000" b="1">
                <a:solidFill>
                  <a:srgbClr val="002FA4"/>
                </a:solidFill>
                <a:effectLst>
                  <a:outerShdw blurRad="38100" dist="38100" dir="2700000" algn="tl">
                    <a:srgbClr val="C0C0C0"/>
                  </a:outerShdw>
                </a:effectLst>
              </a:rPr>
              <a:t>set </a:t>
            </a:r>
            <a:r>
              <a:rPr kumimoji="0" lang="en-US" altLang="zh-TW" sz="2000" b="1">
                <a:solidFill>
                  <a:srgbClr val="021EF3"/>
                </a:solidFill>
                <a:effectLst>
                  <a:outerShdw blurRad="38100" dist="38100" dir="2700000" algn="tl">
                    <a:srgbClr val="C0C0C0"/>
                  </a:outerShdw>
                </a:effectLst>
              </a:rPr>
              <a:t>ge-0/0/0</a:t>
            </a:r>
            <a:r>
              <a:rPr kumimoji="0" lang="fr-FR" altLang="zh-TW" sz="2000" b="1">
                <a:solidFill>
                  <a:srgbClr val="002FA4"/>
                </a:solidFill>
                <a:effectLst>
                  <a:outerShdw blurRad="38100" dist="38100" dir="2700000" algn="tl">
                    <a:srgbClr val="C0C0C0"/>
                  </a:outerShdw>
                </a:effectLst>
                <a:cs typeface="Arial" pitchFamily="34" charset="0"/>
              </a:rPr>
              <a:t> </a:t>
            </a:r>
            <a:r>
              <a:rPr kumimoji="0" lang="en-US" altLang="zh-TW" sz="2000" b="1">
                <a:solidFill>
                  <a:srgbClr val="002FA4"/>
                </a:solidFill>
                <a:effectLst>
                  <a:outerShdw blurRad="38100" dist="38100" dir="2700000" algn="tl">
                    <a:srgbClr val="C0C0C0"/>
                  </a:outerShdw>
                </a:effectLst>
              </a:rPr>
              <a:t>vlan-tagging</a:t>
            </a:r>
            <a:br>
              <a:rPr kumimoji="0" lang="en-US" altLang="zh-TW" sz="2000" b="1">
                <a:solidFill>
                  <a:srgbClr val="002FA4"/>
                </a:solidFill>
                <a:effectLst>
                  <a:outerShdw blurRad="38100" dist="38100" dir="2700000" algn="tl">
                    <a:srgbClr val="C0C0C0"/>
                  </a:outerShdw>
                </a:effectLst>
              </a:rPr>
            </a:br>
            <a:r>
              <a:rPr kumimoji="0" lang="fr-FR" altLang="zh-TW" sz="2000" b="1">
                <a:solidFill>
                  <a:srgbClr val="000070"/>
                </a:solidFill>
                <a:cs typeface="Times New Roman" pitchFamily="18" charset="0"/>
              </a:rPr>
              <a:t>[edit interfaces] </a:t>
            </a:r>
            <a:r>
              <a:rPr kumimoji="0" lang="en-US" altLang="zh-TW" sz="2000" b="1">
                <a:solidFill>
                  <a:srgbClr val="002FA4"/>
                </a:solidFill>
                <a:effectLst>
                  <a:outerShdw blurRad="38100" dist="38100" dir="2700000" algn="tl">
                    <a:srgbClr val="C0C0C0"/>
                  </a:outerShdw>
                </a:effectLst>
              </a:rPr>
              <a:t>set </a:t>
            </a:r>
            <a:r>
              <a:rPr kumimoji="0" lang="en-US" altLang="zh-TW" sz="2000" b="1">
                <a:solidFill>
                  <a:srgbClr val="021EF3"/>
                </a:solidFill>
                <a:effectLst>
                  <a:outerShdw blurRad="38100" dist="38100" dir="2700000" algn="tl">
                    <a:srgbClr val="C0C0C0"/>
                  </a:outerShdw>
                </a:effectLst>
              </a:rPr>
              <a:t>ge-1/3/0</a:t>
            </a:r>
            <a:r>
              <a:rPr kumimoji="0" lang="fr-FR" altLang="zh-TW" sz="2000" b="1">
                <a:solidFill>
                  <a:srgbClr val="002FA4"/>
                </a:solidFill>
                <a:effectLst>
                  <a:outerShdw blurRad="38100" dist="38100" dir="2700000" algn="tl">
                    <a:srgbClr val="C0C0C0"/>
                  </a:outerShdw>
                </a:effectLst>
                <a:cs typeface="Arial" pitchFamily="34" charset="0"/>
              </a:rPr>
              <a:t> </a:t>
            </a:r>
            <a:r>
              <a:rPr kumimoji="0" lang="en-US" altLang="zh-TW" sz="2000" b="1">
                <a:solidFill>
                  <a:srgbClr val="002FA4"/>
                </a:solidFill>
                <a:effectLst>
                  <a:outerShdw blurRad="38100" dist="38100" dir="2700000" algn="tl">
                    <a:srgbClr val="C0C0C0"/>
                  </a:outerShdw>
                </a:effectLst>
              </a:rPr>
              <a:t>vlan-tagging</a:t>
            </a:r>
            <a:br>
              <a:rPr kumimoji="0" lang="en-US" altLang="zh-TW" sz="2000" b="1">
                <a:solidFill>
                  <a:srgbClr val="002FA4"/>
                </a:solidFill>
                <a:effectLst>
                  <a:outerShdw blurRad="38100" dist="38100" dir="2700000" algn="tl">
                    <a:srgbClr val="C0C0C0"/>
                  </a:outerShdw>
                </a:effectLst>
              </a:rPr>
            </a:br>
            <a:r>
              <a:rPr kumimoji="0" lang="fr-FR" altLang="zh-TW" sz="2000" b="1">
                <a:solidFill>
                  <a:srgbClr val="000070"/>
                </a:solidFill>
                <a:cs typeface="Times New Roman" pitchFamily="18" charset="0"/>
              </a:rPr>
              <a:t>[edit interfaces] </a:t>
            </a:r>
            <a:r>
              <a:rPr kumimoji="0" lang="en-US" altLang="zh-TW" sz="2000" b="1">
                <a:solidFill>
                  <a:srgbClr val="002FA4"/>
                </a:solidFill>
                <a:effectLst>
                  <a:outerShdw blurRad="38100" dist="38100" dir="2700000" algn="tl">
                    <a:srgbClr val="C0C0C0"/>
                  </a:outerShdw>
                </a:effectLst>
              </a:rPr>
              <a:t>top </a:t>
            </a:r>
            <a:br>
              <a:rPr kumimoji="0" lang="en-US" altLang="zh-TW" sz="2000" b="1">
                <a:solidFill>
                  <a:srgbClr val="002FA4"/>
                </a:solidFill>
                <a:effectLst>
                  <a:outerShdw blurRad="38100" dist="38100" dir="2700000" algn="tl">
                    <a:srgbClr val="C0C0C0"/>
                  </a:outerShdw>
                </a:effectLst>
              </a:rPr>
            </a:br>
            <a:r>
              <a:rPr kumimoji="0" lang="fr-FR" altLang="zh-TW" sz="2000" b="1">
                <a:solidFill>
                  <a:srgbClr val="000070"/>
                </a:solidFill>
                <a:cs typeface="Times New Roman" pitchFamily="18" charset="0"/>
              </a:rPr>
              <a:t>[edit] </a:t>
            </a:r>
            <a:r>
              <a:rPr kumimoji="0" lang="en-US" altLang="zh-TW" sz="2000" b="1">
                <a:solidFill>
                  <a:srgbClr val="002FA4"/>
                </a:solidFill>
                <a:effectLst>
                  <a:outerShdw blurRad="38100" dist="38100" dir="2700000" algn="tl">
                    <a:srgbClr val="C0C0C0"/>
                  </a:outerShdw>
                </a:effectLst>
              </a:rPr>
              <a:t>edit </a:t>
            </a:r>
            <a:r>
              <a:rPr kumimoji="0" lang="en-US" altLang="zh-TW" sz="2000" b="1">
                <a:solidFill>
                  <a:srgbClr val="FF0000"/>
                </a:solidFill>
                <a:effectLst>
                  <a:outerShdw blurRad="38100" dist="38100" dir="2700000" algn="tl">
                    <a:srgbClr val="C0C0C0"/>
                  </a:outerShdw>
                </a:effectLst>
                <a:cs typeface="Arial" pitchFamily="34" charset="0"/>
              </a:rPr>
              <a:t>logical-system r5 interfaces</a:t>
            </a:r>
            <a:r>
              <a:rPr kumimoji="0" lang="en-US" altLang="zh-TW" sz="2000" b="1">
                <a:solidFill>
                  <a:srgbClr val="002FA4"/>
                </a:solidFill>
                <a:effectLst>
                  <a:outerShdw blurRad="38100" dist="38100" dir="2700000" algn="tl">
                    <a:srgbClr val="C0C0C0"/>
                  </a:outerShdw>
                </a:effectLst>
              </a:rPr>
              <a:t/>
            </a:r>
            <a:br>
              <a:rPr kumimoji="0" lang="en-US" altLang="zh-TW" sz="2000" b="1">
                <a:solidFill>
                  <a:srgbClr val="002FA4"/>
                </a:solidFill>
                <a:effectLst>
                  <a:outerShdw blurRad="38100" dist="38100" dir="2700000" algn="tl">
                    <a:srgbClr val="C0C0C0"/>
                  </a:outerShdw>
                </a:effectLst>
              </a:rPr>
            </a:br>
            <a:r>
              <a:rPr kumimoji="0" lang="fr-FR" altLang="zh-TW" sz="2000" b="1">
                <a:solidFill>
                  <a:srgbClr val="000070"/>
                </a:solidFill>
                <a:cs typeface="Times New Roman" pitchFamily="18" charset="0"/>
              </a:rPr>
              <a:t>[edit logical-routers r5 interfaces]</a:t>
            </a:r>
            <a:br>
              <a:rPr kumimoji="0" lang="fr-FR" altLang="zh-TW" sz="2000" b="1">
                <a:solidFill>
                  <a:srgbClr val="000070"/>
                </a:solidFill>
                <a:cs typeface="Times New Roman" pitchFamily="18" charset="0"/>
              </a:rPr>
            </a:br>
            <a:r>
              <a:rPr kumimoji="0" lang="en-US" altLang="zh-TW" sz="2000" b="1">
                <a:solidFill>
                  <a:srgbClr val="002FA4"/>
                </a:solidFill>
                <a:effectLst>
                  <a:outerShdw blurRad="38100" dist="38100" dir="2700000" algn="tl">
                    <a:srgbClr val="C0C0C0"/>
                  </a:outerShdw>
                </a:effectLst>
              </a:rPr>
              <a:t>set ge-1/3/0 unit 35 vlan-id 35 family inet address 10.0.2.1/30</a:t>
            </a:r>
            <a:r>
              <a:rPr kumimoji="0" lang="fr-FR" altLang="zh-TW" sz="2000" b="1">
                <a:solidFill>
                  <a:srgbClr val="000070"/>
                </a:solidFill>
                <a:cs typeface="Times New Roman" pitchFamily="18" charset="0"/>
              </a:rPr>
              <a:t/>
            </a:r>
            <a:br>
              <a:rPr kumimoji="0" lang="fr-FR" altLang="zh-TW" sz="2000" b="1">
                <a:solidFill>
                  <a:srgbClr val="000070"/>
                </a:solidFill>
                <a:cs typeface="Times New Roman" pitchFamily="18" charset="0"/>
              </a:rPr>
            </a:br>
            <a:r>
              <a:rPr kumimoji="0" lang="en-US" altLang="zh-TW" sz="2000" b="1">
                <a:solidFill>
                  <a:srgbClr val="002FA4"/>
                </a:solidFill>
                <a:effectLst>
                  <a:outerShdw blurRad="38100" dist="38100" dir="2700000" algn="tl">
                    <a:srgbClr val="C0C0C0"/>
                  </a:outerShdw>
                </a:effectLst>
              </a:rPr>
              <a:t>set ge-1/3/0 unit 45 vlan-id 45 family inet address 10.0.2.10/30</a:t>
            </a:r>
            <a:br>
              <a:rPr kumimoji="0" lang="en-US" altLang="zh-TW" sz="2000" b="1">
                <a:solidFill>
                  <a:srgbClr val="002FA4"/>
                </a:solidFill>
                <a:effectLst>
                  <a:outerShdw blurRad="38100" dist="38100" dir="2700000" algn="tl">
                    <a:srgbClr val="C0C0C0"/>
                  </a:outerShdw>
                </a:effectLst>
              </a:rPr>
            </a:br>
            <a:r>
              <a:rPr kumimoji="0" lang="en-US" altLang="zh-TW" sz="2000" b="1">
                <a:solidFill>
                  <a:srgbClr val="002FA4"/>
                </a:solidFill>
                <a:effectLst>
                  <a:outerShdw blurRad="38100" dist="38100" dir="2700000" algn="tl">
                    <a:srgbClr val="C0C0C0"/>
                  </a:outerShdw>
                </a:effectLst>
              </a:rPr>
              <a:t>set ge-1/3/0 unit 56 vlan-id 56 family inet address 10.0.8.6/30</a:t>
            </a:r>
            <a:br>
              <a:rPr kumimoji="0" lang="en-US" altLang="zh-TW" sz="2000" b="1">
                <a:solidFill>
                  <a:srgbClr val="002FA4"/>
                </a:solidFill>
                <a:effectLst>
                  <a:outerShdw blurRad="38100" dist="38100" dir="2700000" algn="tl">
                    <a:srgbClr val="C0C0C0"/>
                  </a:outerShdw>
                </a:effectLst>
              </a:rPr>
            </a:br>
            <a:r>
              <a:rPr kumimoji="0" lang="en-US" altLang="zh-TW" sz="2000" b="1">
                <a:solidFill>
                  <a:srgbClr val="002FA4"/>
                </a:solidFill>
                <a:effectLst>
                  <a:outerShdw blurRad="38100" dist="38100" dir="2700000" algn="tl">
                    <a:srgbClr val="C0C0C0"/>
                  </a:outerShdw>
                </a:effectLst>
              </a:rPr>
              <a:t>set ge-0/0/0 unit 57 vlan-id 57 family inet address 10.0.8.9/30</a:t>
            </a:r>
            <a:br>
              <a:rPr kumimoji="0" lang="en-US" altLang="zh-TW" sz="2000" b="1">
                <a:solidFill>
                  <a:srgbClr val="002FA4"/>
                </a:solidFill>
                <a:effectLst>
                  <a:outerShdw blurRad="38100" dist="38100" dir="2700000" algn="tl">
                    <a:srgbClr val="C0C0C0"/>
                  </a:outerShdw>
                </a:effectLst>
              </a:rPr>
            </a:br>
            <a:r>
              <a:rPr kumimoji="0" lang="en-US" altLang="zh-TW" sz="2000" b="1">
                <a:solidFill>
                  <a:srgbClr val="002FA4"/>
                </a:solidFill>
                <a:effectLst>
                  <a:outerShdw blurRad="38100" dist="38100" dir="2700000" algn="tl">
                    <a:srgbClr val="C0C0C0"/>
                  </a:outerShdw>
                </a:effectLst>
              </a:rPr>
              <a:t>set lo0 unit 5 family inet address 10.0.3.5/32</a:t>
            </a:r>
            <a:br>
              <a:rPr kumimoji="0" lang="en-US" altLang="zh-TW" sz="2000" b="1">
                <a:solidFill>
                  <a:srgbClr val="002FA4"/>
                </a:solidFill>
                <a:effectLst>
                  <a:outerShdw blurRad="38100" dist="38100" dir="2700000" algn="tl">
                    <a:srgbClr val="C0C0C0"/>
                  </a:outerShdw>
                </a:effectLst>
              </a:rPr>
            </a:br>
            <a:r>
              <a:rPr kumimoji="0" lang="fr-FR" altLang="zh-TW" sz="2000" b="1">
                <a:solidFill>
                  <a:srgbClr val="000070"/>
                </a:solidFill>
                <a:cs typeface="Times New Roman" pitchFamily="18" charset="0"/>
              </a:rPr>
              <a:t>[edit logical-routers r5 interfaces] </a:t>
            </a:r>
            <a:r>
              <a:rPr kumimoji="0" lang="en-US" altLang="zh-TW" sz="2000" b="1">
                <a:solidFill>
                  <a:srgbClr val="002FA4"/>
                </a:solidFill>
                <a:effectLst>
                  <a:outerShdw blurRad="38100" dist="38100" dir="2700000" algn="tl">
                    <a:srgbClr val="C0C0C0"/>
                  </a:outerShdw>
                </a:effectLst>
              </a:rPr>
              <a:t>top </a:t>
            </a:r>
            <a:br>
              <a:rPr kumimoji="0" lang="en-US" altLang="zh-TW" sz="2000" b="1">
                <a:solidFill>
                  <a:srgbClr val="002FA4"/>
                </a:solidFill>
                <a:effectLst>
                  <a:outerShdw blurRad="38100" dist="38100" dir="2700000" algn="tl">
                    <a:srgbClr val="C0C0C0"/>
                  </a:outerShdw>
                </a:effectLst>
              </a:rPr>
            </a:br>
            <a:r>
              <a:rPr kumimoji="0" lang="fr-FR" altLang="zh-TW" sz="2000" b="1">
                <a:solidFill>
                  <a:srgbClr val="000070"/>
                </a:solidFill>
                <a:cs typeface="Times New Roman" pitchFamily="18" charset="0"/>
              </a:rPr>
              <a:t>[edit] </a:t>
            </a:r>
            <a:r>
              <a:rPr kumimoji="0" lang="en-US" altLang="zh-TW" sz="2000" b="1">
                <a:solidFill>
                  <a:srgbClr val="002FA4"/>
                </a:solidFill>
                <a:effectLst>
                  <a:outerShdw blurRad="38100" dist="38100" dir="2700000" algn="tl">
                    <a:srgbClr val="C0C0C0"/>
                  </a:outerShdw>
                </a:effectLst>
              </a:rPr>
              <a:t>edit </a:t>
            </a:r>
            <a:r>
              <a:rPr kumimoji="0" lang="en-US" altLang="zh-TW" sz="2000" b="1">
                <a:solidFill>
                  <a:srgbClr val="FF0000"/>
                </a:solidFill>
                <a:effectLst>
                  <a:outerShdw blurRad="38100" dist="38100" dir="2700000" algn="tl">
                    <a:srgbClr val="C0C0C0"/>
                  </a:outerShdw>
                </a:effectLst>
                <a:cs typeface="Arial" pitchFamily="34" charset="0"/>
              </a:rPr>
              <a:t>logical-system r1 interfaces</a:t>
            </a:r>
            <a:r>
              <a:rPr kumimoji="0" lang="en-US" altLang="zh-TW" sz="2000" b="1">
                <a:solidFill>
                  <a:srgbClr val="002FA4"/>
                </a:solidFill>
                <a:effectLst>
                  <a:outerShdw blurRad="38100" dist="38100" dir="2700000" algn="tl">
                    <a:srgbClr val="C0C0C0"/>
                  </a:outerShdw>
                </a:effectLst>
              </a:rPr>
              <a:t/>
            </a:r>
            <a:br>
              <a:rPr kumimoji="0" lang="en-US" altLang="zh-TW" sz="2000" b="1">
                <a:solidFill>
                  <a:srgbClr val="002FA4"/>
                </a:solidFill>
                <a:effectLst>
                  <a:outerShdw blurRad="38100" dist="38100" dir="2700000" algn="tl">
                    <a:srgbClr val="C0C0C0"/>
                  </a:outerShdw>
                </a:effectLst>
              </a:rPr>
            </a:br>
            <a:r>
              <a:rPr kumimoji="0" lang="fr-FR" altLang="zh-TW" sz="2000" b="1">
                <a:solidFill>
                  <a:srgbClr val="000070"/>
                </a:solidFill>
                <a:cs typeface="Times New Roman" pitchFamily="18" charset="0"/>
              </a:rPr>
              <a:t>[edit logical-routers r1 interfaces] </a:t>
            </a:r>
            <a:br>
              <a:rPr kumimoji="0" lang="fr-FR" altLang="zh-TW" sz="2000" b="1">
                <a:solidFill>
                  <a:srgbClr val="000070"/>
                </a:solidFill>
                <a:cs typeface="Times New Roman" pitchFamily="18" charset="0"/>
              </a:rPr>
            </a:br>
            <a:r>
              <a:rPr kumimoji="0" lang="en-US" altLang="zh-TW" sz="2000" b="1">
                <a:solidFill>
                  <a:srgbClr val="002FA4"/>
                </a:solidFill>
                <a:effectLst>
                  <a:outerShdw blurRad="38100" dist="38100" dir="2700000" algn="tl">
                    <a:srgbClr val="C0C0C0"/>
                  </a:outerShdw>
                </a:effectLst>
              </a:rPr>
              <a:t>set ge-1/3/0 unit 21 vlan-id 21 family inet address 10.0.5.1/24 vrrp-group 1 virtual-address 10.0.5.200 priority 110 track interface ge-1/3/0.13 priority-cost 30</a:t>
            </a:r>
            <a:endParaRPr kumimoji="0" lang="en-US" altLang="zh-TW" sz="2000" b="1">
              <a:solidFill>
                <a:srgbClr val="000070"/>
              </a:solidFill>
              <a:cs typeface="Times New Roman" pitchFamily="18" charset="0"/>
            </a:endParaRPr>
          </a:p>
        </p:txBody>
      </p:sp>
      <p:sp>
        <p:nvSpPr>
          <p:cNvPr id="1025027" name="Rectangle 3"/>
          <p:cNvSpPr>
            <a:spLocks noGrp="1" noChangeArrowheads="1"/>
          </p:cNvSpPr>
          <p:nvPr>
            <p:ph type="title"/>
          </p:nvPr>
        </p:nvSpPr>
        <p:spPr/>
        <p:txBody>
          <a:bodyPr/>
          <a:lstStyle/>
          <a:p>
            <a:r>
              <a:rPr lang="fr-FR" altLang="zh-TW" smtClean="0"/>
              <a:t>Basic Interface Configuration</a:t>
            </a:r>
            <a:endParaRPr lang="en-US" altLang="zh-TW" smtClean="0"/>
          </a:p>
        </p:txBody>
      </p:sp>
    </p:spTree>
  </p:cSld>
  <p:clrMapOvr>
    <a:masterClrMapping/>
  </p:clrMapOvr>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0" name="Line 2"/>
          <p:cNvSpPr>
            <a:spLocks noChangeShapeType="1"/>
          </p:cNvSpPr>
          <p:nvPr/>
        </p:nvSpPr>
        <p:spPr bwMode="gray">
          <a:xfrm rot="-5400000">
            <a:off x="8619331" y="4679157"/>
            <a:ext cx="1587" cy="8382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026051" name="Line 3"/>
          <p:cNvSpPr>
            <a:spLocks noChangeShapeType="1"/>
          </p:cNvSpPr>
          <p:nvPr/>
        </p:nvSpPr>
        <p:spPr bwMode="gray">
          <a:xfrm rot="-5400000">
            <a:off x="8619331" y="2143919"/>
            <a:ext cx="1588" cy="8382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026052" name="Line 4"/>
          <p:cNvSpPr>
            <a:spLocks noChangeShapeType="1"/>
          </p:cNvSpPr>
          <p:nvPr/>
        </p:nvSpPr>
        <p:spPr bwMode="gray">
          <a:xfrm>
            <a:off x="9039225" y="2565400"/>
            <a:ext cx="1588" cy="2544763"/>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026053" name="Text Box 5"/>
          <p:cNvSpPr txBox="1">
            <a:spLocks noChangeArrowheads="1"/>
          </p:cNvSpPr>
          <p:nvPr/>
        </p:nvSpPr>
        <p:spPr bwMode="gray">
          <a:xfrm>
            <a:off x="8010525" y="5805488"/>
            <a:ext cx="1133475" cy="549275"/>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b="1">
                <a:latin typeface="Comic Sans MS" charset="0"/>
                <a:ea typeface="新細明體" charset="0"/>
                <a:cs typeface="Arial" charset="0"/>
              </a:rPr>
              <a:t>RIP</a:t>
            </a:r>
            <a:br>
              <a:rPr kumimoji="0" lang="en-US" altLang="zh-TW" b="1">
                <a:latin typeface="Comic Sans MS" charset="0"/>
                <a:ea typeface="新細明體" charset="0"/>
                <a:cs typeface="Arial" charset="0"/>
              </a:rPr>
            </a:br>
            <a:r>
              <a:rPr kumimoji="0" lang="en-US" altLang="zh-TW" sz="1200">
                <a:latin typeface="Comic Sans MS" charset="0"/>
                <a:ea typeface="新細明體" charset="0"/>
                <a:cs typeface="Arial" charset="0"/>
              </a:rPr>
              <a:t>(192.168.0-3)</a:t>
            </a:r>
          </a:p>
        </p:txBody>
      </p:sp>
      <p:pic>
        <p:nvPicPr>
          <p:cNvPr id="369669" name="Picture 6" descr="r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821738" y="3587750"/>
            <a:ext cx="503237" cy="501650"/>
          </a:xfrm>
          <a:prstGeom prst="rect">
            <a:avLst/>
          </a:prstGeom>
          <a:noFill/>
          <a:ln w="9525">
            <a:noFill/>
            <a:miter lim="800000"/>
            <a:headEnd/>
            <a:tailEnd/>
          </a:ln>
        </p:spPr>
      </p:pic>
      <p:sp>
        <p:nvSpPr>
          <p:cNvPr id="1026055" name="Text Box 7"/>
          <p:cNvSpPr txBox="1">
            <a:spLocks noChangeArrowheads="1"/>
          </p:cNvSpPr>
          <p:nvPr/>
        </p:nvSpPr>
        <p:spPr bwMode="gray">
          <a:xfrm rot="16200000">
            <a:off x="8274844" y="3328194"/>
            <a:ext cx="903287" cy="244475"/>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ge-3/1/0.68</a:t>
            </a:r>
          </a:p>
        </p:txBody>
      </p:sp>
      <p:sp>
        <p:nvSpPr>
          <p:cNvPr id="1026056" name="Text Box 8"/>
          <p:cNvSpPr txBox="1">
            <a:spLocks noChangeArrowheads="1"/>
          </p:cNvSpPr>
          <p:nvPr/>
        </p:nvSpPr>
        <p:spPr bwMode="gray">
          <a:xfrm rot="16200000">
            <a:off x="8274844" y="4047331"/>
            <a:ext cx="903288" cy="244475"/>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ge-3/1/0.78</a:t>
            </a:r>
          </a:p>
        </p:txBody>
      </p:sp>
      <p:sp>
        <p:nvSpPr>
          <p:cNvPr id="1026057" name="Text Box 9"/>
          <p:cNvSpPr txBox="1">
            <a:spLocks noChangeArrowheads="1"/>
          </p:cNvSpPr>
          <p:nvPr/>
        </p:nvSpPr>
        <p:spPr bwMode="gray">
          <a:xfrm>
            <a:off x="8724900" y="3324225"/>
            <a:ext cx="369888" cy="304800"/>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.1</a:t>
            </a:r>
          </a:p>
        </p:txBody>
      </p:sp>
      <p:sp>
        <p:nvSpPr>
          <p:cNvPr id="1026058" name="Text Box 10"/>
          <p:cNvSpPr txBox="1">
            <a:spLocks noChangeArrowheads="1"/>
          </p:cNvSpPr>
          <p:nvPr/>
        </p:nvSpPr>
        <p:spPr bwMode="gray">
          <a:xfrm>
            <a:off x="8724900" y="3971925"/>
            <a:ext cx="369888" cy="304800"/>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.5</a:t>
            </a:r>
          </a:p>
        </p:txBody>
      </p:sp>
      <p:sp>
        <p:nvSpPr>
          <p:cNvPr id="1026059" name="Oval 11"/>
          <p:cNvSpPr>
            <a:spLocks noChangeArrowheads="1"/>
          </p:cNvSpPr>
          <p:nvPr/>
        </p:nvSpPr>
        <p:spPr bwMode="gray">
          <a:xfrm>
            <a:off x="4546600" y="1643063"/>
            <a:ext cx="1727200" cy="4495800"/>
          </a:xfrm>
          <a:prstGeom prst="ellipse">
            <a:avLst/>
          </a:prstGeom>
          <a:solidFill>
            <a:schemeClr val="hlink">
              <a:alpha val="39999"/>
            </a:schemeClr>
          </a:solidFill>
          <a:ln w="38100">
            <a:solidFill>
              <a:srgbClr val="8E98C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026060" name="Line 12"/>
          <p:cNvSpPr>
            <a:spLocks noChangeShapeType="1"/>
          </p:cNvSpPr>
          <p:nvPr/>
        </p:nvSpPr>
        <p:spPr bwMode="gray">
          <a:xfrm>
            <a:off x="4716463" y="2592388"/>
            <a:ext cx="0" cy="2509837"/>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026061" name="Rectangle 13"/>
          <p:cNvSpPr>
            <a:spLocks noGrp="1" noChangeArrowheads="1"/>
          </p:cNvSpPr>
          <p:nvPr>
            <p:ph type="title"/>
          </p:nvPr>
        </p:nvSpPr>
        <p:spPr/>
        <p:txBody>
          <a:bodyPr/>
          <a:lstStyle/>
          <a:p>
            <a:pPr>
              <a:defRPr/>
            </a:pPr>
            <a:r>
              <a:rPr lang="en-US" altLang="zh-TW" smtClean="0"/>
              <a:t>OSPF lab topology</a:t>
            </a:r>
          </a:p>
        </p:txBody>
      </p:sp>
      <p:sp>
        <p:nvSpPr>
          <p:cNvPr id="1026062" name="Text Box 14"/>
          <p:cNvSpPr txBox="1">
            <a:spLocks noChangeArrowheads="1"/>
          </p:cNvSpPr>
          <p:nvPr/>
        </p:nvSpPr>
        <p:spPr bwMode="gray">
          <a:xfrm>
            <a:off x="179388" y="4652963"/>
            <a:ext cx="1096962" cy="1571625"/>
          </a:xfrm>
          <a:prstGeom prst="rect">
            <a:avLst/>
          </a:prstGeom>
          <a:noFill/>
          <a:ln w="19050">
            <a:solidFill>
              <a:schemeClr val="tx1"/>
            </a:solidFill>
            <a:miter lim="800000"/>
            <a:headEnd/>
            <a:tailEnd/>
          </a:ln>
          <a:effectLst/>
          <a:extLst>
            <a:ext uri="{909E8E84-426E-40dd-AFC4-6F175D3DCCD1}">
              <a14:hiddenFill xmlns:a14="http://schemas.microsoft.com/office/drawing/2010/main" xmlns="">
                <a:solidFill>
                  <a:srgbClr val="66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200">
                <a:latin typeface="Comic Sans MS" charset="0"/>
                <a:ea typeface="新細明體" charset="0"/>
                <a:cs typeface="Arial" charset="0"/>
              </a:rPr>
              <a:t>Loopbacks</a:t>
            </a:r>
            <a:br>
              <a:rPr kumimoji="0" lang="en-US" altLang="zh-TW" sz="1200">
                <a:latin typeface="Comic Sans MS" charset="0"/>
                <a:ea typeface="新細明體" charset="0"/>
                <a:cs typeface="Arial" charset="0"/>
              </a:rPr>
            </a:br>
            <a:r>
              <a:rPr kumimoji="0" lang="en-US" altLang="zh-TW" sz="1200">
                <a:latin typeface="Comic Sans MS" charset="0"/>
                <a:ea typeface="新細明體" charset="0"/>
                <a:cs typeface="Arial" charset="0"/>
              </a:rPr>
              <a:t>r1 = 10.0.6.1</a:t>
            </a:r>
            <a:br>
              <a:rPr kumimoji="0" lang="en-US" altLang="zh-TW" sz="1200">
                <a:latin typeface="Comic Sans MS" charset="0"/>
                <a:ea typeface="新細明體" charset="0"/>
                <a:cs typeface="Arial" charset="0"/>
              </a:rPr>
            </a:br>
            <a:r>
              <a:rPr kumimoji="0" lang="en-US" altLang="zh-TW" sz="1200">
                <a:latin typeface="Comic Sans MS" charset="0"/>
                <a:ea typeface="新細明體" charset="0"/>
                <a:cs typeface="Arial" charset="0"/>
              </a:rPr>
              <a:t>r2 = 10.0.6.2</a:t>
            </a:r>
            <a:br>
              <a:rPr kumimoji="0" lang="en-US" altLang="zh-TW" sz="1200">
                <a:latin typeface="Comic Sans MS" charset="0"/>
                <a:ea typeface="新細明體" charset="0"/>
                <a:cs typeface="Arial" charset="0"/>
              </a:rPr>
            </a:br>
            <a:r>
              <a:rPr kumimoji="0" lang="en-US" altLang="zh-TW" sz="1200">
                <a:latin typeface="Comic Sans MS" charset="0"/>
                <a:ea typeface="新細明體" charset="0"/>
                <a:cs typeface="Arial" charset="0"/>
              </a:rPr>
              <a:t>r3 = 10.0.3.3</a:t>
            </a:r>
            <a:br>
              <a:rPr kumimoji="0" lang="en-US" altLang="zh-TW" sz="1200">
                <a:latin typeface="Comic Sans MS" charset="0"/>
                <a:ea typeface="新細明體" charset="0"/>
                <a:cs typeface="Arial" charset="0"/>
              </a:rPr>
            </a:br>
            <a:r>
              <a:rPr kumimoji="0" lang="en-US" altLang="zh-TW" sz="1200">
                <a:latin typeface="Comic Sans MS" charset="0"/>
                <a:ea typeface="新細明體" charset="0"/>
                <a:cs typeface="Arial" charset="0"/>
              </a:rPr>
              <a:t>r4 = 10.0.3.4</a:t>
            </a:r>
            <a:br>
              <a:rPr kumimoji="0" lang="en-US" altLang="zh-TW" sz="1200">
                <a:latin typeface="Comic Sans MS" charset="0"/>
                <a:ea typeface="新細明體" charset="0"/>
                <a:cs typeface="Arial" charset="0"/>
              </a:rPr>
            </a:br>
            <a:r>
              <a:rPr kumimoji="0" lang="en-US" altLang="zh-TW" sz="1200">
                <a:latin typeface="Comic Sans MS" charset="0"/>
                <a:ea typeface="新細明體" charset="0"/>
                <a:cs typeface="Arial" charset="0"/>
              </a:rPr>
              <a:t>r5 = 10.0.3.5</a:t>
            </a:r>
            <a:br>
              <a:rPr kumimoji="0" lang="en-US" altLang="zh-TW" sz="1200">
                <a:latin typeface="Comic Sans MS" charset="0"/>
                <a:ea typeface="新細明體" charset="0"/>
                <a:cs typeface="Arial" charset="0"/>
              </a:rPr>
            </a:br>
            <a:r>
              <a:rPr kumimoji="0" lang="en-US" altLang="zh-TW" sz="1200">
                <a:latin typeface="Comic Sans MS" charset="0"/>
                <a:ea typeface="新細明體" charset="0"/>
                <a:cs typeface="Arial" charset="0"/>
              </a:rPr>
              <a:t>r6 = 10.0.9.6</a:t>
            </a:r>
            <a:br>
              <a:rPr kumimoji="0" lang="en-US" altLang="zh-TW" sz="1200">
                <a:latin typeface="Comic Sans MS" charset="0"/>
                <a:ea typeface="新細明體" charset="0"/>
                <a:cs typeface="Arial" charset="0"/>
              </a:rPr>
            </a:br>
            <a:r>
              <a:rPr kumimoji="0" lang="en-US" altLang="zh-TW" sz="1200">
                <a:latin typeface="Comic Sans MS" charset="0"/>
                <a:ea typeface="新細明體" charset="0"/>
                <a:cs typeface="Arial" charset="0"/>
              </a:rPr>
              <a:t>r7 = 10.0.9.7</a:t>
            </a:r>
          </a:p>
        </p:txBody>
      </p:sp>
      <p:sp>
        <p:nvSpPr>
          <p:cNvPr id="1026063" name="Oval 15"/>
          <p:cNvSpPr>
            <a:spLocks noChangeArrowheads="1"/>
          </p:cNvSpPr>
          <p:nvPr/>
        </p:nvSpPr>
        <p:spPr bwMode="gray">
          <a:xfrm>
            <a:off x="6316663" y="1643063"/>
            <a:ext cx="2246312" cy="4408487"/>
          </a:xfrm>
          <a:prstGeom prst="ellipse">
            <a:avLst/>
          </a:prstGeom>
          <a:solidFill>
            <a:schemeClr val="hlink">
              <a:alpha val="39999"/>
            </a:schemeClr>
          </a:solidFill>
          <a:ln w="38100">
            <a:solidFill>
              <a:srgbClr val="8E98C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026064" name="Oval 16"/>
          <p:cNvSpPr>
            <a:spLocks noChangeArrowheads="1"/>
          </p:cNvSpPr>
          <p:nvPr/>
        </p:nvSpPr>
        <p:spPr bwMode="gray">
          <a:xfrm>
            <a:off x="1820863" y="1557338"/>
            <a:ext cx="2679700" cy="4581525"/>
          </a:xfrm>
          <a:prstGeom prst="ellipse">
            <a:avLst/>
          </a:prstGeom>
          <a:solidFill>
            <a:schemeClr val="hlink">
              <a:alpha val="39999"/>
            </a:schemeClr>
          </a:solidFill>
          <a:ln w="38100">
            <a:solidFill>
              <a:srgbClr val="8E98C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026065" name="Line 17"/>
          <p:cNvSpPr>
            <a:spLocks noChangeAspect="1" noChangeShapeType="1"/>
          </p:cNvSpPr>
          <p:nvPr/>
        </p:nvSpPr>
        <p:spPr bwMode="gray">
          <a:xfrm rot="-5400000">
            <a:off x="2196307" y="2823368"/>
            <a:ext cx="2508250" cy="2220913"/>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026066" name="Line 18"/>
          <p:cNvSpPr>
            <a:spLocks noChangeShapeType="1"/>
          </p:cNvSpPr>
          <p:nvPr/>
        </p:nvSpPr>
        <p:spPr bwMode="gray">
          <a:xfrm rot="10800000" flipV="1">
            <a:off x="4587875" y="2593975"/>
            <a:ext cx="3457575" cy="2592388"/>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026067" name="Line 19"/>
          <p:cNvSpPr>
            <a:spLocks noChangeShapeType="1"/>
          </p:cNvSpPr>
          <p:nvPr/>
        </p:nvSpPr>
        <p:spPr bwMode="gray">
          <a:xfrm rot="-5400000">
            <a:off x="2874169" y="3818732"/>
            <a:ext cx="0" cy="2735262"/>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026068" name="Line 20"/>
          <p:cNvSpPr>
            <a:spLocks noChangeShapeType="1"/>
          </p:cNvSpPr>
          <p:nvPr/>
        </p:nvSpPr>
        <p:spPr bwMode="gray">
          <a:xfrm rot="-5400000">
            <a:off x="2874169" y="1224757"/>
            <a:ext cx="0" cy="2735262"/>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026069" name="Line 21"/>
          <p:cNvSpPr>
            <a:spLocks noChangeShapeType="1"/>
          </p:cNvSpPr>
          <p:nvPr/>
        </p:nvSpPr>
        <p:spPr bwMode="gray">
          <a:xfrm rot="5400000" flipV="1">
            <a:off x="5106194" y="2245519"/>
            <a:ext cx="2592387" cy="3457575"/>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grpSp>
        <p:nvGrpSpPr>
          <p:cNvPr id="369685" name="Group 22"/>
          <p:cNvGrpSpPr>
            <a:grpSpLocks/>
          </p:cNvGrpSpPr>
          <p:nvPr/>
        </p:nvGrpSpPr>
        <p:grpSpPr bwMode="auto">
          <a:xfrm>
            <a:off x="5883275" y="3543300"/>
            <a:ext cx="750888" cy="720725"/>
            <a:chOff x="577" y="2864"/>
            <a:chExt cx="370" cy="355"/>
          </a:xfrm>
        </p:grpSpPr>
        <p:pic>
          <p:nvPicPr>
            <p:cNvPr id="369810" name="Picture 23" descr="Mplain"/>
            <p:cNvPicPr>
              <a:picLocks noChangeAspect="1" noChangeArrowheads="1"/>
            </p:cNvPicPr>
            <p:nvPr/>
          </p:nvPicPr>
          <p:blipFill>
            <a:blip r:embed="rId4"/>
            <a:srcRect/>
            <a:stretch>
              <a:fillRect/>
            </a:stretch>
          </p:blipFill>
          <p:spPr bwMode="auto">
            <a:xfrm>
              <a:off x="587" y="2864"/>
              <a:ext cx="360" cy="355"/>
            </a:xfrm>
            <a:prstGeom prst="rect">
              <a:avLst/>
            </a:prstGeom>
            <a:noFill/>
            <a:ln w="9525">
              <a:noFill/>
              <a:miter lim="800000"/>
              <a:headEnd/>
              <a:tailEnd/>
            </a:ln>
          </p:spPr>
        </p:pic>
        <p:sp>
          <p:nvSpPr>
            <p:cNvPr id="1026072" name="Text Box 24"/>
            <p:cNvSpPr txBox="1">
              <a:spLocks noChangeArrowheads="1"/>
            </p:cNvSpPr>
            <p:nvPr/>
          </p:nvSpPr>
          <p:spPr bwMode="auto">
            <a:xfrm>
              <a:off x="577" y="2977"/>
              <a:ext cx="91" cy="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defRPr/>
              </a:pPr>
              <a:endParaRPr kumimoji="0" lang="zh-TW" altLang="en-US" sz="1000" b="1">
                <a:latin typeface="Franklin Gothic Book" charset="0"/>
                <a:ea typeface="新細明體" charset="0"/>
                <a:cs typeface="Arial" charset="0"/>
              </a:endParaRPr>
            </a:p>
          </p:txBody>
        </p:sp>
      </p:grpSp>
      <p:sp>
        <p:nvSpPr>
          <p:cNvPr id="1026073" name="Line 25"/>
          <p:cNvSpPr>
            <a:spLocks noChangeShapeType="1"/>
          </p:cNvSpPr>
          <p:nvPr/>
        </p:nvSpPr>
        <p:spPr bwMode="gray">
          <a:xfrm>
            <a:off x="2295525" y="2632075"/>
            <a:ext cx="0" cy="2509838"/>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grpSp>
        <p:nvGrpSpPr>
          <p:cNvPr id="369687" name="Group 26"/>
          <p:cNvGrpSpPr>
            <a:grpSpLocks/>
          </p:cNvGrpSpPr>
          <p:nvPr/>
        </p:nvGrpSpPr>
        <p:grpSpPr bwMode="auto">
          <a:xfrm>
            <a:off x="1949450" y="2286000"/>
            <a:ext cx="750888" cy="719138"/>
            <a:chOff x="577" y="2864"/>
            <a:chExt cx="370" cy="355"/>
          </a:xfrm>
        </p:grpSpPr>
        <p:pic>
          <p:nvPicPr>
            <p:cNvPr id="369808" name="Picture 27" descr="Mplain"/>
            <p:cNvPicPr>
              <a:picLocks noChangeAspect="1" noChangeArrowheads="1"/>
            </p:cNvPicPr>
            <p:nvPr/>
          </p:nvPicPr>
          <p:blipFill>
            <a:blip r:embed="rId4"/>
            <a:srcRect/>
            <a:stretch>
              <a:fillRect/>
            </a:stretch>
          </p:blipFill>
          <p:spPr bwMode="auto">
            <a:xfrm>
              <a:off x="587" y="2864"/>
              <a:ext cx="360" cy="355"/>
            </a:xfrm>
            <a:prstGeom prst="rect">
              <a:avLst/>
            </a:prstGeom>
            <a:noFill/>
            <a:ln w="9525">
              <a:noFill/>
              <a:miter lim="800000"/>
              <a:headEnd/>
              <a:tailEnd/>
            </a:ln>
          </p:spPr>
        </p:pic>
        <p:sp>
          <p:nvSpPr>
            <p:cNvPr id="1026076" name="Text Box 28"/>
            <p:cNvSpPr txBox="1">
              <a:spLocks noChangeArrowheads="1"/>
            </p:cNvSpPr>
            <p:nvPr/>
          </p:nvSpPr>
          <p:spPr bwMode="auto">
            <a:xfrm>
              <a:off x="577" y="2977"/>
              <a:ext cx="91" cy="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defRPr/>
              </a:pPr>
              <a:endParaRPr kumimoji="0" lang="zh-TW" altLang="en-US" sz="1000" b="1">
                <a:latin typeface="Franklin Gothic Book" charset="0"/>
                <a:ea typeface="新細明體" charset="0"/>
                <a:cs typeface="Arial" charset="0"/>
              </a:endParaRPr>
            </a:p>
          </p:txBody>
        </p:sp>
      </p:grpSp>
      <p:grpSp>
        <p:nvGrpSpPr>
          <p:cNvPr id="369688" name="Group 29"/>
          <p:cNvGrpSpPr>
            <a:grpSpLocks/>
          </p:cNvGrpSpPr>
          <p:nvPr/>
        </p:nvGrpSpPr>
        <p:grpSpPr bwMode="auto">
          <a:xfrm>
            <a:off x="1909763" y="4838700"/>
            <a:ext cx="750887" cy="720725"/>
            <a:chOff x="577" y="2864"/>
            <a:chExt cx="370" cy="355"/>
          </a:xfrm>
        </p:grpSpPr>
        <p:pic>
          <p:nvPicPr>
            <p:cNvPr id="369806" name="Picture 30" descr="Mplain"/>
            <p:cNvPicPr>
              <a:picLocks noChangeAspect="1" noChangeArrowheads="1"/>
            </p:cNvPicPr>
            <p:nvPr/>
          </p:nvPicPr>
          <p:blipFill>
            <a:blip r:embed="rId4"/>
            <a:srcRect/>
            <a:stretch>
              <a:fillRect/>
            </a:stretch>
          </p:blipFill>
          <p:spPr bwMode="auto">
            <a:xfrm>
              <a:off x="587" y="2864"/>
              <a:ext cx="360" cy="355"/>
            </a:xfrm>
            <a:prstGeom prst="rect">
              <a:avLst/>
            </a:prstGeom>
            <a:noFill/>
            <a:ln w="9525">
              <a:noFill/>
              <a:miter lim="800000"/>
              <a:headEnd/>
              <a:tailEnd/>
            </a:ln>
          </p:spPr>
        </p:pic>
        <p:sp>
          <p:nvSpPr>
            <p:cNvPr id="1026079" name="Text Box 31"/>
            <p:cNvSpPr txBox="1">
              <a:spLocks noChangeArrowheads="1"/>
            </p:cNvSpPr>
            <p:nvPr/>
          </p:nvSpPr>
          <p:spPr bwMode="auto">
            <a:xfrm>
              <a:off x="577" y="2977"/>
              <a:ext cx="91" cy="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defRPr/>
              </a:pPr>
              <a:endParaRPr kumimoji="0" lang="zh-TW" altLang="en-US" sz="1000" b="1">
                <a:latin typeface="Franklin Gothic Book" charset="0"/>
                <a:ea typeface="新細明體" charset="0"/>
                <a:cs typeface="Arial" charset="0"/>
              </a:endParaRPr>
            </a:p>
          </p:txBody>
        </p:sp>
      </p:grpSp>
      <p:sp>
        <p:nvSpPr>
          <p:cNvPr id="1026080" name="Line 32"/>
          <p:cNvSpPr>
            <a:spLocks noChangeShapeType="1"/>
          </p:cNvSpPr>
          <p:nvPr/>
        </p:nvSpPr>
        <p:spPr bwMode="gray">
          <a:xfrm>
            <a:off x="1476375" y="2159000"/>
            <a:ext cx="0" cy="3806825"/>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026081" name="Line 33"/>
          <p:cNvSpPr>
            <a:spLocks noChangeShapeType="1"/>
          </p:cNvSpPr>
          <p:nvPr/>
        </p:nvSpPr>
        <p:spPr bwMode="gray">
          <a:xfrm>
            <a:off x="8045450" y="2508250"/>
            <a:ext cx="0" cy="2506663"/>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grpSp>
        <p:nvGrpSpPr>
          <p:cNvPr id="369691" name="Group 34"/>
          <p:cNvGrpSpPr>
            <a:grpSpLocks/>
          </p:cNvGrpSpPr>
          <p:nvPr/>
        </p:nvGrpSpPr>
        <p:grpSpPr bwMode="auto">
          <a:xfrm>
            <a:off x="7697788" y="2159000"/>
            <a:ext cx="750887" cy="720725"/>
            <a:chOff x="577" y="2864"/>
            <a:chExt cx="370" cy="355"/>
          </a:xfrm>
        </p:grpSpPr>
        <p:pic>
          <p:nvPicPr>
            <p:cNvPr id="369804" name="Picture 35" descr="Mplain"/>
            <p:cNvPicPr>
              <a:picLocks noChangeAspect="1" noChangeArrowheads="1"/>
            </p:cNvPicPr>
            <p:nvPr/>
          </p:nvPicPr>
          <p:blipFill>
            <a:blip r:embed="rId4"/>
            <a:srcRect/>
            <a:stretch>
              <a:fillRect/>
            </a:stretch>
          </p:blipFill>
          <p:spPr bwMode="auto">
            <a:xfrm>
              <a:off x="587" y="2864"/>
              <a:ext cx="360" cy="355"/>
            </a:xfrm>
            <a:prstGeom prst="rect">
              <a:avLst/>
            </a:prstGeom>
            <a:noFill/>
            <a:ln w="9525">
              <a:noFill/>
              <a:miter lim="800000"/>
              <a:headEnd/>
              <a:tailEnd/>
            </a:ln>
          </p:spPr>
        </p:pic>
        <p:sp>
          <p:nvSpPr>
            <p:cNvPr id="1026084" name="Text Box 36"/>
            <p:cNvSpPr txBox="1">
              <a:spLocks noChangeArrowheads="1"/>
            </p:cNvSpPr>
            <p:nvPr/>
          </p:nvSpPr>
          <p:spPr bwMode="auto">
            <a:xfrm>
              <a:off x="577" y="2976"/>
              <a:ext cx="91" cy="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defRPr/>
              </a:pPr>
              <a:endParaRPr kumimoji="0" lang="zh-TW" altLang="en-US" sz="1000" b="1">
                <a:latin typeface="Franklin Gothic Book" charset="0"/>
                <a:ea typeface="新細明體" charset="0"/>
                <a:cs typeface="Arial" charset="0"/>
              </a:endParaRPr>
            </a:p>
          </p:txBody>
        </p:sp>
      </p:grpSp>
      <p:grpSp>
        <p:nvGrpSpPr>
          <p:cNvPr id="369692" name="Group 37"/>
          <p:cNvGrpSpPr>
            <a:grpSpLocks/>
          </p:cNvGrpSpPr>
          <p:nvPr/>
        </p:nvGrpSpPr>
        <p:grpSpPr bwMode="auto">
          <a:xfrm>
            <a:off x="7658100" y="4713288"/>
            <a:ext cx="750888" cy="720725"/>
            <a:chOff x="577" y="2864"/>
            <a:chExt cx="370" cy="355"/>
          </a:xfrm>
        </p:grpSpPr>
        <p:pic>
          <p:nvPicPr>
            <p:cNvPr id="369802" name="Picture 38" descr="Mplain"/>
            <p:cNvPicPr>
              <a:picLocks noChangeAspect="1" noChangeArrowheads="1"/>
            </p:cNvPicPr>
            <p:nvPr/>
          </p:nvPicPr>
          <p:blipFill>
            <a:blip r:embed="rId4"/>
            <a:srcRect/>
            <a:stretch>
              <a:fillRect/>
            </a:stretch>
          </p:blipFill>
          <p:spPr bwMode="auto">
            <a:xfrm>
              <a:off x="587" y="2864"/>
              <a:ext cx="360" cy="355"/>
            </a:xfrm>
            <a:prstGeom prst="rect">
              <a:avLst/>
            </a:prstGeom>
            <a:noFill/>
            <a:ln w="9525">
              <a:noFill/>
              <a:miter lim="800000"/>
              <a:headEnd/>
              <a:tailEnd/>
            </a:ln>
          </p:spPr>
        </p:pic>
        <p:sp>
          <p:nvSpPr>
            <p:cNvPr id="1026087" name="Text Box 39"/>
            <p:cNvSpPr txBox="1">
              <a:spLocks noChangeArrowheads="1"/>
            </p:cNvSpPr>
            <p:nvPr/>
          </p:nvSpPr>
          <p:spPr bwMode="auto">
            <a:xfrm>
              <a:off x="577" y="2977"/>
              <a:ext cx="91" cy="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defRPr/>
              </a:pPr>
              <a:endParaRPr kumimoji="0" lang="zh-TW" altLang="en-US" sz="1000" b="1">
                <a:latin typeface="Franklin Gothic Book" charset="0"/>
                <a:ea typeface="新細明體" charset="0"/>
                <a:cs typeface="Arial" charset="0"/>
              </a:endParaRPr>
            </a:p>
          </p:txBody>
        </p:sp>
      </p:grpSp>
      <p:sp>
        <p:nvSpPr>
          <p:cNvPr id="1026088" name="Text Box 40"/>
          <p:cNvSpPr txBox="1">
            <a:spLocks noChangeArrowheads="1"/>
          </p:cNvSpPr>
          <p:nvPr/>
        </p:nvSpPr>
        <p:spPr bwMode="gray">
          <a:xfrm>
            <a:off x="2109788" y="2395538"/>
            <a:ext cx="460375" cy="396875"/>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2000" b="1">
                <a:latin typeface="Comic Sans MS" charset="0"/>
                <a:ea typeface="新細明體" charset="0"/>
                <a:cs typeface="Arial" charset="0"/>
              </a:rPr>
              <a:t>r1</a:t>
            </a:r>
          </a:p>
        </p:txBody>
      </p:sp>
      <p:sp>
        <p:nvSpPr>
          <p:cNvPr id="1026089" name="Text Box 41"/>
          <p:cNvSpPr txBox="1">
            <a:spLocks noChangeArrowheads="1"/>
          </p:cNvSpPr>
          <p:nvPr/>
        </p:nvSpPr>
        <p:spPr bwMode="gray">
          <a:xfrm>
            <a:off x="2106613" y="4986338"/>
            <a:ext cx="461962" cy="395287"/>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2000" b="1">
                <a:latin typeface="Comic Sans MS" charset="0"/>
                <a:ea typeface="新細明體" charset="0"/>
                <a:cs typeface="Arial" charset="0"/>
              </a:rPr>
              <a:t>r2</a:t>
            </a:r>
          </a:p>
        </p:txBody>
      </p:sp>
      <p:sp>
        <p:nvSpPr>
          <p:cNvPr id="1026090" name="Text Box 42"/>
          <p:cNvSpPr txBox="1">
            <a:spLocks noChangeArrowheads="1"/>
          </p:cNvSpPr>
          <p:nvPr/>
        </p:nvSpPr>
        <p:spPr bwMode="gray">
          <a:xfrm>
            <a:off x="4443413" y="2395538"/>
            <a:ext cx="460375" cy="396875"/>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2000" b="1">
                <a:latin typeface="Comic Sans MS" charset="0"/>
                <a:ea typeface="新細明體" charset="0"/>
                <a:cs typeface="Arial" charset="0"/>
              </a:rPr>
              <a:t>r3</a:t>
            </a:r>
          </a:p>
        </p:txBody>
      </p:sp>
      <p:sp>
        <p:nvSpPr>
          <p:cNvPr id="1026091" name="Text Box 43"/>
          <p:cNvSpPr txBox="1">
            <a:spLocks noChangeArrowheads="1"/>
          </p:cNvSpPr>
          <p:nvPr/>
        </p:nvSpPr>
        <p:spPr bwMode="gray">
          <a:xfrm>
            <a:off x="4356100" y="4986338"/>
            <a:ext cx="460375" cy="395287"/>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2000" b="1">
                <a:latin typeface="Comic Sans MS" charset="0"/>
                <a:ea typeface="新細明體" charset="0"/>
                <a:cs typeface="Arial" charset="0"/>
              </a:rPr>
              <a:t>r4</a:t>
            </a:r>
          </a:p>
        </p:txBody>
      </p:sp>
      <p:sp>
        <p:nvSpPr>
          <p:cNvPr id="1026092" name="Text Box 44"/>
          <p:cNvSpPr txBox="1">
            <a:spLocks noChangeArrowheads="1"/>
          </p:cNvSpPr>
          <p:nvPr/>
        </p:nvSpPr>
        <p:spPr bwMode="gray">
          <a:xfrm>
            <a:off x="7899400" y="2306638"/>
            <a:ext cx="461963" cy="396875"/>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2000" b="1">
                <a:latin typeface="Comic Sans MS" charset="0"/>
                <a:ea typeface="新細明體" charset="0"/>
                <a:cs typeface="Arial" charset="0"/>
              </a:rPr>
              <a:t>r6</a:t>
            </a:r>
          </a:p>
        </p:txBody>
      </p:sp>
      <p:sp>
        <p:nvSpPr>
          <p:cNvPr id="1026093" name="Text Box 45"/>
          <p:cNvSpPr txBox="1">
            <a:spLocks noChangeArrowheads="1"/>
          </p:cNvSpPr>
          <p:nvPr/>
        </p:nvSpPr>
        <p:spPr bwMode="gray">
          <a:xfrm>
            <a:off x="7812088" y="4897438"/>
            <a:ext cx="461962" cy="398462"/>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2000" b="1">
                <a:latin typeface="Comic Sans MS" charset="0"/>
                <a:ea typeface="新細明體" charset="0"/>
                <a:cs typeface="Arial" charset="0"/>
              </a:rPr>
              <a:t>r7</a:t>
            </a:r>
          </a:p>
        </p:txBody>
      </p:sp>
      <p:sp>
        <p:nvSpPr>
          <p:cNvPr id="1026094" name="Text Box 46"/>
          <p:cNvSpPr txBox="1">
            <a:spLocks noChangeArrowheads="1"/>
          </p:cNvSpPr>
          <p:nvPr/>
        </p:nvSpPr>
        <p:spPr bwMode="gray">
          <a:xfrm>
            <a:off x="5997575" y="3689350"/>
            <a:ext cx="463550" cy="398463"/>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2000" b="1">
                <a:latin typeface="Comic Sans MS" charset="0"/>
                <a:ea typeface="新細明體" charset="0"/>
                <a:cs typeface="Arial" charset="0"/>
              </a:rPr>
              <a:t>r5</a:t>
            </a:r>
          </a:p>
        </p:txBody>
      </p:sp>
      <p:sp>
        <p:nvSpPr>
          <p:cNvPr id="1026095" name="Text Box 47"/>
          <p:cNvSpPr txBox="1">
            <a:spLocks noChangeArrowheads="1"/>
          </p:cNvSpPr>
          <p:nvPr/>
        </p:nvSpPr>
        <p:spPr bwMode="auto">
          <a:xfrm>
            <a:off x="6953250" y="1803400"/>
            <a:ext cx="1050925" cy="352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425" tIns="45712" rIns="91425" bIns="45712" anchor="ctr">
            <a:spAutoFit/>
          </a:bodyPr>
          <a:lstStyle/>
          <a:p>
            <a:pPr algn="ctr" eaLnBrk="0" hangingPunct="0">
              <a:lnSpc>
                <a:spcPct val="95000"/>
              </a:lnSpc>
              <a:defRPr/>
            </a:pPr>
            <a:r>
              <a:rPr kumimoji="0" lang="en-US" altLang="zh-TW">
                <a:latin typeface="Comic Sans MS" charset="0"/>
                <a:ea typeface="新細明體" charset="0"/>
                <a:cs typeface="Arial" charset="0"/>
              </a:rPr>
              <a:t>Area 20</a:t>
            </a:r>
          </a:p>
        </p:txBody>
      </p:sp>
      <p:sp>
        <p:nvSpPr>
          <p:cNvPr id="1026096" name="Text Box 48"/>
          <p:cNvSpPr txBox="1">
            <a:spLocks noChangeArrowheads="1"/>
          </p:cNvSpPr>
          <p:nvPr/>
        </p:nvSpPr>
        <p:spPr bwMode="auto">
          <a:xfrm>
            <a:off x="2687638" y="1720850"/>
            <a:ext cx="874712" cy="352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425" tIns="45712" rIns="91425" bIns="45712" anchor="ctr">
            <a:spAutoFit/>
          </a:bodyPr>
          <a:lstStyle/>
          <a:p>
            <a:pPr algn="ctr" eaLnBrk="0" hangingPunct="0">
              <a:lnSpc>
                <a:spcPct val="95000"/>
              </a:lnSpc>
              <a:defRPr/>
            </a:pPr>
            <a:r>
              <a:rPr kumimoji="0" lang="en-US" altLang="zh-TW">
                <a:latin typeface="Comic Sans MS" charset="0"/>
                <a:ea typeface="新細明體" charset="0"/>
                <a:cs typeface="Arial" charset="0"/>
              </a:rPr>
              <a:t>Area 1</a:t>
            </a:r>
          </a:p>
        </p:txBody>
      </p:sp>
      <p:sp>
        <p:nvSpPr>
          <p:cNvPr id="1026097" name="Text Box 49"/>
          <p:cNvSpPr txBox="1">
            <a:spLocks noChangeArrowheads="1"/>
          </p:cNvSpPr>
          <p:nvPr/>
        </p:nvSpPr>
        <p:spPr bwMode="auto">
          <a:xfrm>
            <a:off x="4933950" y="1803400"/>
            <a:ext cx="911225" cy="352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425" tIns="45712" rIns="91425" bIns="45712" anchor="ctr">
            <a:spAutoFit/>
          </a:bodyPr>
          <a:lstStyle/>
          <a:p>
            <a:pPr algn="ctr" eaLnBrk="0" hangingPunct="0">
              <a:lnSpc>
                <a:spcPct val="95000"/>
              </a:lnSpc>
              <a:defRPr/>
            </a:pPr>
            <a:r>
              <a:rPr kumimoji="0" lang="en-US" altLang="zh-TW">
                <a:latin typeface="Comic Sans MS" charset="0"/>
                <a:ea typeface="新細明體" charset="0"/>
                <a:cs typeface="Arial" charset="0"/>
              </a:rPr>
              <a:t>Area 0</a:t>
            </a:r>
          </a:p>
        </p:txBody>
      </p:sp>
      <p:sp>
        <p:nvSpPr>
          <p:cNvPr id="1026098" name="Line 50"/>
          <p:cNvSpPr>
            <a:spLocks noChangeShapeType="1"/>
          </p:cNvSpPr>
          <p:nvPr/>
        </p:nvSpPr>
        <p:spPr bwMode="gray">
          <a:xfrm>
            <a:off x="4716463" y="2592388"/>
            <a:ext cx="0" cy="2509837"/>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026099" name="Line 51"/>
          <p:cNvSpPr>
            <a:spLocks noChangeAspect="1" noChangeShapeType="1"/>
          </p:cNvSpPr>
          <p:nvPr/>
        </p:nvSpPr>
        <p:spPr bwMode="gray">
          <a:xfrm rot="-5400000">
            <a:off x="2197100" y="2822575"/>
            <a:ext cx="2508250" cy="22225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026100" name="Line 52"/>
          <p:cNvSpPr>
            <a:spLocks noChangeShapeType="1"/>
          </p:cNvSpPr>
          <p:nvPr/>
        </p:nvSpPr>
        <p:spPr bwMode="gray">
          <a:xfrm rot="10800000" flipV="1">
            <a:off x="4587875" y="2593975"/>
            <a:ext cx="3457575" cy="2592388"/>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026101" name="Line 53"/>
          <p:cNvSpPr>
            <a:spLocks noChangeShapeType="1"/>
          </p:cNvSpPr>
          <p:nvPr/>
        </p:nvSpPr>
        <p:spPr bwMode="gray">
          <a:xfrm rot="-5400000">
            <a:off x="2874963" y="3819525"/>
            <a:ext cx="0" cy="2733675"/>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026102" name="Line 54"/>
          <p:cNvSpPr>
            <a:spLocks noChangeShapeType="1"/>
          </p:cNvSpPr>
          <p:nvPr/>
        </p:nvSpPr>
        <p:spPr bwMode="gray">
          <a:xfrm rot="-5400000">
            <a:off x="2929732" y="1170781"/>
            <a:ext cx="0" cy="2843213"/>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026103" name="Line 55"/>
          <p:cNvSpPr>
            <a:spLocks noChangeShapeType="1"/>
          </p:cNvSpPr>
          <p:nvPr/>
        </p:nvSpPr>
        <p:spPr bwMode="gray">
          <a:xfrm rot="5400000" flipV="1">
            <a:off x="5106194" y="2245519"/>
            <a:ext cx="2592387" cy="3457575"/>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grpSp>
        <p:nvGrpSpPr>
          <p:cNvPr id="369709" name="Group 56"/>
          <p:cNvGrpSpPr>
            <a:grpSpLocks/>
          </p:cNvGrpSpPr>
          <p:nvPr/>
        </p:nvGrpSpPr>
        <p:grpSpPr bwMode="auto">
          <a:xfrm>
            <a:off x="5908675" y="3543300"/>
            <a:ext cx="750888" cy="720725"/>
            <a:chOff x="577" y="2864"/>
            <a:chExt cx="370" cy="355"/>
          </a:xfrm>
        </p:grpSpPr>
        <p:pic>
          <p:nvPicPr>
            <p:cNvPr id="369800" name="Picture 57" descr="Mplain"/>
            <p:cNvPicPr>
              <a:picLocks noChangeAspect="1" noChangeArrowheads="1"/>
            </p:cNvPicPr>
            <p:nvPr/>
          </p:nvPicPr>
          <p:blipFill>
            <a:blip r:embed="rId4"/>
            <a:srcRect/>
            <a:stretch>
              <a:fillRect/>
            </a:stretch>
          </p:blipFill>
          <p:spPr bwMode="auto">
            <a:xfrm>
              <a:off x="587" y="2864"/>
              <a:ext cx="360" cy="355"/>
            </a:xfrm>
            <a:prstGeom prst="rect">
              <a:avLst/>
            </a:prstGeom>
            <a:noFill/>
            <a:ln w="9525">
              <a:noFill/>
              <a:miter lim="800000"/>
              <a:headEnd/>
              <a:tailEnd/>
            </a:ln>
          </p:spPr>
        </p:pic>
        <p:sp>
          <p:nvSpPr>
            <p:cNvPr id="1026106" name="Text Box 58"/>
            <p:cNvSpPr txBox="1">
              <a:spLocks noChangeArrowheads="1"/>
            </p:cNvSpPr>
            <p:nvPr/>
          </p:nvSpPr>
          <p:spPr bwMode="auto">
            <a:xfrm>
              <a:off x="577" y="2966"/>
              <a:ext cx="91" cy="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defRPr/>
              </a:pPr>
              <a:endParaRPr kumimoji="0" lang="zh-TW" altLang="en-US" sz="1200" b="1">
                <a:latin typeface="Franklin Gothic Book" charset="0"/>
                <a:ea typeface="新細明體" charset="0"/>
                <a:cs typeface="Arial" charset="0"/>
              </a:endParaRPr>
            </a:p>
          </p:txBody>
        </p:sp>
      </p:grpSp>
      <p:grpSp>
        <p:nvGrpSpPr>
          <p:cNvPr id="369710" name="Group 59"/>
          <p:cNvGrpSpPr>
            <a:grpSpLocks/>
          </p:cNvGrpSpPr>
          <p:nvPr/>
        </p:nvGrpSpPr>
        <p:grpSpPr bwMode="auto">
          <a:xfrm>
            <a:off x="4179888" y="2244725"/>
            <a:ext cx="750887" cy="720725"/>
            <a:chOff x="577" y="2864"/>
            <a:chExt cx="370" cy="355"/>
          </a:xfrm>
        </p:grpSpPr>
        <p:pic>
          <p:nvPicPr>
            <p:cNvPr id="369798" name="Picture 60" descr="Mplain"/>
            <p:cNvPicPr>
              <a:picLocks noChangeAspect="1" noChangeArrowheads="1"/>
            </p:cNvPicPr>
            <p:nvPr/>
          </p:nvPicPr>
          <p:blipFill>
            <a:blip r:embed="rId4"/>
            <a:srcRect/>
            <a:stretch>
              <a:fillRect/>
            </a:stretch>
          </p:blipFill>
          <p:spPr bwMode="auto">
            <a:xfrm>
              <a:off x="587" y="2864"/>
              <a:ext cx="360" cy="355"/>
            </a:xfrm>
            <a:prstGeom prst="rect">
              <a:avLst/>
            </a:prstGeom>
            <a:noFill/>
            <a:ln w="9525">
              <a:noFill/>
              <a:miter lim="800000"/>
              <a:headEnd/>
              <a:tailEnd/>
            </a:ln>
          </p:spPr>
        </p:pic>
        <p:sp>
          <p:nvSpPr>
            <p:cNvPr id="1026109" name="Text Box 61"/>
            <p:cNvSpPr txBox="1">
              <a:spLocks noChangeArrowheads="1"/>
            </p:cNvSpPr>
            <p:nvPr/>
          </p:nvSpPr>
          <p:spPr bwMode="auto">
            <a:xfrm>
              <a:off x="577" y="2964"/>
              <a:ext cx="91" cy="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defRPr/>
              </a:pPr>
              <a:endParaRPr kumimoji="0" lang="zh-TW" altLang="en-US" sz="1200" b="1">
                <a:latin typeface="Franklin Gothic Book" charset="0"/>
                <a:ea typeface="新細明體" charset="0"/>
                <a:cs typeface="Arial" charset="0"/>
              </a:endParaRPr>
            </a:p>
          </p:txBody>
        </p:sp>
      </p:grpSp>
      <p:grpSp>
        <p:nvGrpSpPr>
          <p:cNvPr id="369711" name="Group 62"/>
          <p:cNvGrpSpPr>
            <a:grpSpLocks/>
          </p:cNvGrpSpPr>
          <p:nvPr/>
        </p:nvGrpSpPr>
        <p:grpSpPr bwMode="auto">
          <a:xfrm>
            <a:off x="4140200" y="4799013"/>
            <a:ext cx="750888" cy="720725"/>
            <a:chOff x="577" y="2864"/>
            <a:chExt cx="370" cy="355"/>
          </a:xfrm>
        </p:grpSpPr>
        <p:pic>
          <p:nvPicPr>
            <p:cNvPr id="369796" name="Picture 63" descr="Mplain"/>
            <p:cNvPicPr>
              <a:picLocks noChangeAspect="1" noChangeArrowheads="1"/>
            </p:cNvPicPr>
            <p:nvPr/>
          </p:nvPicPr>
          <p:blipFill>
            <a:blip r:embed="rId4"/>
            <a:srcRect/>
            <a:stretch>
              <a:fillRect/>
            </a:stretch>
          </p:blipFill>
          <p:spPr bwMode="auto">
            <a:xfrm>
              <a:off x="587" y="2864"/>
              <a:ext cx="360" cy="355"/>
            </a:xfrm>
            <a:prstGeom prst="rect">
              <a:avLst/>
            </a:prstGeom>
            <a:noFill/>
            <a:ln w="9525">
              <a:noFill/>
              <a:miter lim="800000"/>
              <a:headEnd/>
              <a:tailEnd/>
            </a:ln>
          </p:spPr>
        </p:pic>
        <p:sp>
          <p:nvSpPr>
            <p:cNvPr id="1026112" name="Text Box 64"/>
            <p:cNvSpPr txBox="1">
              <a:spLocks noChangeArrowheads="1"/>
            </p:cNvSpPr>
            <p:nvPr/>
          </p:nvSpPr>
          <p:spPr bwMode="auto">
            <a:xfrm>
              <a:off x="577" y="2966"/>
              <a:ext cx="91" cy="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defRPr/>
              </a:pPr>
              <a:endParaRPr kumimoji="0" lang="zh-TW" altLang="en-US" sz="1200" b="1">
                <a:latin typeface="Franklin Gothic Book" charset="0"/>
                <a:ea typeface="新細明體" charset="0"/>
                <a:cs typeface="Arial" charset="0"/>
              </a:endParaRPr>
            </a:p>
          </p:txBody>
        </p:sp>
      </p:grpSp>
      <p:sp>
        <p:nvSpPr>
          <p:cNvPr id="1026113" name="Line 65"/>
          <p:cNvSpPr>
            <a:spLocks noChangeShapeType="1"/>
          </p:cNvSpPr>
          <p:nvPr/>
        </p:nvSpPr>
        <p:spPr bwMode="gray">
          <a:xfrm>
            <a:off x="2295525" y="2632075"/>
            <a:ext cx="0" cy="2509838"/>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grpSp>
        <p:nvGrpSpPr>
          <p:cNvPr id="369713" name="Group 66"/>
          <p:cNvGrpSpPr>
            <a:grpSpLocks/>
          </p:cNvGrpSpPr>
          <p:nvPr/>
        </p:nvGrpSpPr>
        <p:grpSpPr bwMode="auto">
          <a:xfrm>
            <a:off x="1949450" y="2286000"/>
            <a:ext cx="750888" cy="719138"/>
            <a:chOff x="577" y="2864"/>
            <a:chExt cx="370" cy="355"/>
          </a:xfrm>
        </p:grpSpPr>
        <p:pic>
          <p:nvPicPr>
            <p:cNvPr id="369794" name="Picture 67" descr="Mplain"/>
            <p:cNvPicPr>
              <a:picLocks noChangeAspect="1" noChangeArrowheads="1"/>
            </p:cNvPicPr>
            <p:nvPr/>
          </p:nvPicPr>
          <p:blipFill>
            <a:blip r:embed="rId4"/>
            <a:srcRect/>
            <a:stretch>
              <a:fillRect/>
            </a:stretch>
          </p:blipFill>
          <p:spPr bwMode="auto">
            <a:xfrm>
              <a:off x="587" y="2864"/>
              <a:ext cx="360" cy="355"/>
            </a:xfrm>
            <a:prstGeom prst="rect">
              <a:avLst/>
            </a:prstGeom>
            <a:noFill/>
            <a:ln w="9525">
              <a:noFill/>
              <a:miter lim="800000"/>
              <a:headEnd/>
              <a:tailEnd/>
            </a:ln>
          </p:spPr>
        </p:pic>
        <p:sp>
          <p:nvSpPr>
            <p:cNvPr id="1026116" name="Text Box 68"/>
            <p:cNvSpPr txBox="1">
              <a:spLocks noChangeArrowheads="1"/>
            </p:cNvSpPr>
            <p:nvPr/>
          </p:nvSpPr>
          <p:spPr bwMode="auto">
            <a:xfrm>
              <a:off x="577" y="2965"/>
              <a:ext cx="91"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defRPr/>
              </a:pPr>
              <a:endParaRPr kumimoji="0" lang="zh-TW" altLang="en-US" sz="1200" b="1">
                <a:latin typeface="Franklin Gothic Book" charset="0"/>
                <a:ea typeface="新細明體" charset="0"/>
                <a:cs typeface="Arial" charset="0"/>
              </a:endParaRPr>
            </a:p>
          </p:txBody>
        </p:sp>
      </p:grpSp>
      <p:grpSp>
        <p:nvGrpSpPr>
          <p:cNvPr id="369714" name="Group 69"/>
          <p:cNvGrpSpPr>
            <a:grpSpLocks/>
          </p:cNvGrpSpPr>
          <p:nvPr/>
        </p:nvGrpSpPr>
        <p:grpSpPr bwMode="auto">
          <a:xfrm>
            <a:off x="1909763" y="4838700"/>
            <a:ext cx="750887" cy="720725"/>
            <a:chOff x="577" y="2864"/>
            <a:chExt cx="370" cy="355"/>
          </a:xfrm>
        </p:grpSpPr>
        <p:pic>
          <p:nvPicPr>
            <p:cNvPr id="369792" name="Picture 70" descr="Mplain"/>
            <p:cNvPicPr>
              <a:picLocks noChangeAspect="1" noChangeArrowheads="1"/>
            </p:cNvPicPr>
            <p:nvPr/>
          </p:nvPicPr>
          <p:blipFill>
            <a:blip r:embed="rId4"/>
            <a:srcRect/>
            <a:stretch>
              <a:fillRect/>
            </a:stretch>
          </p:blipFill>
          <p:spPr bwMode="auto">
            <a:xfrm>
              <a:off x="587" y="2864"/>
              <a:ext cx="360" cy="355"/>
            </a:xfrm>
            <a:prstGeom prst="rect">
              <a:avLst/>
            </a:prstGeom>
            <a:noFill/>
            <a:ln w="9525">
              <a:noFill/>
              <a:miter lim="800000"/>
              <a:headEnd/>
              <a:tailEnd/>
            </a:ln>
          </p:spPr>
        </p:pic>
        <p:sp>
          <p:nvSpPr>
            <p:cNvPr id="1026119" name="Text Box 71"/>
            <p:cNvSpPr txBox="1">
              <a:spLocks noChangeArrowheads="1"/>
            </p:cNvSpPr>
            <p:nvPr/>
          </p:nvSpPr>
          <p:spPr bwMode="auto">
            <a:xfrm>
              <a:off x="577" y="2966"/>
              <a:ext cx="91" cy="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defRPr/>
              </a:pPr>
              <a:endParaRPr kumimoji="0" lang="zh-TW" altLang="en-US" sz="1200" b="1">
                <a:latin typeface="Franklin Gothic Book" charset="0"/>
                <a:ea typeface="新細明體" charset="0"/>
                <a:cs typeface="Arial" charset="0"/>
              </a:endParaRPr>
            </a:p>
          </p:txBody>
        </p:sp>
      </p:grpSp>
      <p:sp>
        <p:nvSpPr>
          <p:cNvPr id="1026120" name="Line 72"/>
          <p:cNvSpPr>
            <a:spLocks noChangeShapeType="1"/>
          </p:cNvSpPr>
          <p:nvPr/>
        </p:nvSpPr>
        <p:spPr bwMode="gray">
          <a:xfrm>
            <a:off x="1476375" y="2133600"/>
            <a:ext cx="0" cy="3806825"/>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026121" name="Line 73"/>
          <p:cNvSpPr>
            <a:spLocks noChangeShapeType="1"/>
          </p:cNvSpPr>
          <p:nvPr/>
        </p:nvSpPr>
        <p:spPr bwMode="gray">
          <a:xfrm>
            <a:off x="8045450" y="2508250"/>
            <a:ext cx="0" cy="2506663"/>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grpSp>
        <p:nvGrpSpPr>
          <p:cNvPr id="369717" name="Group 74"/>
          <p:cNvGrpSpPr>
            <a:grpSpLocks/>
          </p:cNvGrpSpPr>
          <p:nvPr/>
        </p:nvGrpSpPr>
        <p:grpSpPr bwMode="auto">
          <a:xfrm>
            <a:off x="7697788" y="2159000"/>
            <a:ext cx="750887" cy="720725"/>
            <a:chOff x="577" y="2864"/>
            <a:chExt cx="370" cy="355"/>
          </a:xfrm>
        </p:grpSpPr>
        <p:pic>
          <p:nvPicPr>
            <p:cNvPr id="369790" name="Picture 75" descr="Mplain"/>
            <p:cNvPicPr>
              <a:picLocks noChangeAspect="1" noChangeArrowheads="1"/>
            </p:cNvPicPr>
            <p:nvPr/>
          </p:nvPicPr>
          <p:blipFill>
            <a:blip r:embed="rId4"/>
            <a:srcRect/>
            <a:stretch>
              <a:fillRect/>
            </a:stretch>
          </p:blipFill>
          <p:spPr bwMode="auto">
            <a:xfrm>
              <a:off x="587" y="2864"/>
              <a:ext cx="360" cy="355"/>
            </a:xfrm>
            <a:prstGeom prst="rect">
              <a:avLst/>
            </a:prstGeom>
            <a:noFill/>
            <a:ln w="9525">
              <a:noFill/>
              <a:miter lim="800000"/>
              <a:headEnd/>
              <a:tailEnd/>
            </a:ln>
          </p:spPr>
        </p:pic>
        <p:sp>
          <p:nvSpPr>
            <p:cNvPr id="1026124" name="Text Box 76"/>
            <p:cNvSpPr txBox="1">
              <a:spLocks noChangeArrowheads="1"/>
            </p:cNvSpPr>
            <p:nvPr/>
          </p:nvSpPr>
          <p:spPr bwMode="auto">
            <a:xfrm>
              <a:off x="577" y="2964"/>
              <a:ext cx="91" cy="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defRPr/>
              </a:pPr>
              <a:endParaRPr kumimoji="0" lang="zh-TW" altLang="en-US" sz="1200" b="1">
                <a:latin typeface="Franklin Gothic Book" charset="0"/>
                <a:ea typeface="新細明體" charset="0"/>
                <a:cs typeface="Arial" charset="0"/>
              </a:endParaRPr>
            </a:p>
          </p:txBody>
        </p:sp>
      </p:grpSp>
      <p:grpSp>
        <p:nvGrpSpPr>
          <p:cNvPr id="369718" name="Group 77"/>
          <p:cNvGrpSpPr>
            <a:grpSpLocks/>
          </p:cNvGrpSpPr>
          <p:nvPr/>
        </p:nvGrpSpPr>
        <p:grpSpPr bwMode="auto">
          <a:xfrm>
            <a:off x="7658100" y="4713288"/>
            <a:ext cx="750888" cy="720725"/>
            <a:chOff x="577" y="2864"/>
            <a:chExt cx="370" cy="355"/>
          </a:xfrm>
        </p:grpSpPr>
        <p:pic>
          <p:nvPicPr>
            <p:cNvPr id="369788" name="Picture 78" descr="Mplain"/>
            <p:cNvPicPr>
              <a:picLocks noChangeAspect="1" noChangeArrowheads="1"/>
            </p:cNvPicPr>
            <p:nvPr/>
          </p:nvPicPr>
          <p:blipFill>
            <a:blip r:embed="rId4"/>
            <a:srcRect/>
            <a:stretch>
              <a:fillRect/>
            </a:stretch>
          </p:blipFill>
          <p:spPr bwMode="auto">
            <a:xfrm>
              <a:off x="587" y="2864"/>
              <a:ext cx="360" cy="355"/>
            </a:xfrm>
            <a:prstGeom prst="rect">
              <a:avLst/>
            </a:prstGeom>
            <a:noFill/>
            <a:ln w="9525">
              <a:noFill/>
              <a:miter lim="800000"/>
              <a:headEnd/>
              <a:tailEnd/>
            </a:ln>
          </p:spPr>
        </p:pic>
        <p:sp>
          <p:nvSpPr>
            <p:cNvPr id="1026127" name="Text Box 79"/>
            <p:cNvSpPr txBox="1">
              <a:spLocks noChangeArrowheads="1"/>
            </p:cNvSpPr>
            <p:nvPr/>
          </p:nvSpPr>
          <p:spPr bwMode="auto">
            <a:xfrm>
              <a:off x="577" y="2966"/>
              <a:ext cx="91" cy="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defRPr/>
              </a:pPr>
              <a:endParaRPr kumimoji="0" lang="zh-TW" altLang="en-US" sz="1200" b="1">
                <a:latin typeface="Franklin Gothic Book" charset="0"/>
                <a:ea typeface="新細明體" charset="0"/>
                <a:cs typeface="Arial" charset="0"/>
              </a:endParaRPr>
            </a:p>
          </p:txBody>
        </p:sp>
      </p:grpSp>
      <p:sp>
        <p:nvSpPr>
          <p:cNvPr id="1026128" name="Text Box 80"/>
          <p:cNvSpPr txBox="1">
            <a:spLocks noChangeArrowheads="1"/>
          </p:cNvSpPr>
          <p:nvPr/>
        </p:nvSpPr>
        <p:spPr bwMode="gray">
          <a:xfrm>
            <a:off x="2082800" y="2347913"/>
            <a:ext cx="515938" cy="457200"/>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2400" b="1">
                <a:latin typeface="Comic Sans MS" charset="0"/>
                <a:ea typeface="新細明體" charset="0"/>
                <a:cs typeface="Arial" charset="0"/>
              </a:rPr>
              <a:t>r1</a:t>
            </a:r>
          </a:p>
        </p:txBody>
      </p:sp>
      <p:sp>
        <p:nvSpPr>
          <p:cNvPr id="1026129" name="Text Box 81"/>
          <p:cNvSpPr txBox="1">
            <a:spLocks noChangeArrowheads="1"/>
          </p:cNvSpPr>
          <p:nvPr/>
        </p:nvSpPr>
        <p:spPr bwMode="gray">
          <a:xfrm>
            <a:off x="2081213" y="4938713"/>
            <a:ext cx="515937" cy="457200"/>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2400" b="1">
                <a:latin typeface="Comic Sans MS" charset="0"/>
                <a:ea typeface="新細明體" charset="0"/>
                <a:cs typeface="Arial" charset="0"/>
              </a:rPr>
              <a:t>r2</a:t>
            </a:r>
          </a:p>
        </p:txBody>
      </p:sp>
      <p:sp>
        <p:nvSpPr>
          <p:cNvPr id="1026130" name="Text Box 82"/>
          <p:cNvSpPr txBox="1">
            <a:spLocks noChangeArrowheads="1"/>
          </p:cNvSpPr>
          <p:nvPr/>
        </p:nvSpPr>
        <p:spPr bwMode="gray">
          <a:xfrm>
            <a:off x="4356100" y="2347913"/>
            <a:ext cx="515938" cy="457200"/>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2400" b="1">
                <a:latin typeface="Comic Sans MS" charset="0"/>
                <a:ea typeface="新細明體" charset="0"/>
                <a:cs typeface="Arial" charset="0"/>
              </a:rPr>
              <a:t>r3</a:t>
            </a:r>
          </a:p>
        </p:txBody>
      </p:sp>
      <p:sp>
        <p:nvSpPr>
          <p:cNvPr id="1026131" name="Text Box 83"/>
          <p:cNvSpPr txBox="1">
            <a:spLocks noChangeArrowheads="1"/>
          </p:cNvSpPr>
          <p:nvPr/>
        </p:nvSpPr>
        <p:spPr bwMode="gray">
          <a:xfrm>
            <a:off x="4329113" y="4938713"/>
            <a:ext cx="515937" cy="457200"/>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2400" b="1">
                <a:latin typeface="Comic Sans MS" charset="0"/>
                <a:ea typeface="新細明體" charset="0"/>
                <a:cs typeface="Arial" charset="0"/>
              </a:rPr>
              <a:t>r4</a:t>
            </a:r>
          </a:p>
        </p:txBody>
      </p:sp>
      <p:sp>
        <p:nvSpPr>
          <p:cNvPr id="1026132" name="Text Box 84"/>
          <p:cNvSpPr txBox="1">
            <a:spLocks noChangeArrowheads="1"/>
          </p:cNvSpPr>
          <p:nvPr/>
        </p:nvSpPr>
        <p:spPr bwMode="gray">
          <a:xfrm>
            <a:off x="7872413" y="2259013"/>
            <a:ext cx="515937" cy="457200"/>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2400" b="1">
                <a:latin typeface="Comic Sans MS" charset="0"/>
                <a:ea typeface="新細明體" charset="0"/>
                <a:cs typeface="Arial" charset="0"/>
              </a:rPr>
              <a:t>r6</a:t>
            </a:r>
          </a:p>
        </p:txBody>
      </p:sp>
      <p:sp>
        <p:nvSpPr>
          <p:cNvPr id="1026133" name="Text Box 85"/>
          <p:cNvSpPr txBox="1">
            <a:spLocks noChangeArrowheads="1"/>
          </p:cNvSpPr>
          <p:nvPr/>
        </p:nvSpPr>
        <p:spPr bwMode="gray">
          <a:xfrm>
            <a:off x="7785100" y="4849813"/>
            <a:ext cx="515938" cy="457200"/>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2400" b="1">
                <a:latin typeface="Comic Sans MS" charset="0"/>
                <a:ea typeface="新細明體" charset="0"/>
                <a:cs typeface="Arial" charset="0"/>
              </a:rPr>
              <a:t>r7</a:t>
            </a:r>
          </a:p>
        </p:txBody>
      </p:sp>
      <p:sp>
        <p:nvSpPr>
          <p:cNvPr id="1026134" name="Text Box 86"/>
          <p:cNvSpPr txBox="1">
            <a:spLocks noChangeArrowheads="1"/>
          </p:cNvSpPr>
          <p:nvPr/>
        </p:nvSpPr>
        <p:spPr bwMode="gray">
          <a:xfrm>
            <a:off x="5972175" y="3641725"/>
            <a:ext cx="515938" cy="457200"/>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2400" b="1">
                <a:latin typeface="Comic Sans MS" charset="0"/>
                <a:ea typeface="新細明體" charset="0"/>
                <a:cs typeface="Arial" charset="0"/>
              </a:rPr>
              <a:t>r5</a:t>
            </a:r>
          </a:p>
        </p:txBody>
      </p:sp>
      <p:sp>
        <p:nvSpPr>
          <p:cNvPr id="1026135" name="Text Box 87"/>
          <p:cNvSpPr txBox="1">
            <a:spLocks noChangeArrowheads="1"/>
          </p:cNvSpPr>
          <p:nvPr/>
        </p:nvSpPr>
        <p:spPr bwMode="gray">
          <a:xfrm>
            <a:off x="2609850" y="2352675"/>
            <a:ext cx="882650" cy="244475"/>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ge-1/3/0.13</a:t>
            </a:r>
          </a:p>
        </p:txBody>
      </p:sp>
      <p:sp>
        <p:nvSpPr>
          <p:cNvPr id="1026136" name="Text Box 88"/>
          <p:cNvSpPr txBox="1">
            <a:spLocks noChangeArrowheads="1"/>
          </p:cNvSpPr>
          <p:nvPr/>
        </p:nvSpPr>
        <p:spPr bwMode="gray">
          <a:xfrm>
            <a:off x="2568575" y="5197475"/>
            <a:ext cx="923925" cy="244475"/>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ge-0/0/0.24</a:t>
            </a:r>
          </a:p>
        </p:txBody>
      </p:sp>
      <p:sp>
        <p:nvSpPr>
          <p:cNvPr id="1026137" name="Text Box 89"/>
          <p:cNvSpPr txBox="1">
            <a:spLocks noChangeArrowheads="1"/>
          </p:cNvSpPr>
          <p:nvPr/>
        </p:nvSpPr>
        <p:spPr bwMode="gray">
          <a:xfrm>
            <a:off x="3467100" y="2352675"/>
            <a:ext cx="903288" cy="244475"/>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ge-0/0/0.13</a:t>
            </a:r>
          </a:p>
        </p:txBody>
      </p:sp>
      <p:sp>
        <p:nvSpPr>
          <p:cNvPr id="1026138" name="Text Box 90"/>
          <p:cNvSpPr txBox="1">
            <a:spLocks noChangeArrowheads="1"/>
          </p:cNvSpPr>
          <p:nvPr/>
        </p:nvSpPr>
        <p:spPr bwMode="gray">
          <a:xfrm>
            <a:off x="3400425" y="5200650"/>
            <a:ext cx="903288" cy="244475"/>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ge-1/3/0.24</a:t>
            </a:r>
          </a:p>
        </p:txBody>
      </p:sp>
      <p:sp>
        <p:nvSpPr>
          <p:cNvPr id="1026139" name="Text Box 91"/>
          <p:cNvSpPr txBox="1">
            <a:spLocks noChangeArrowheads="1"/>
          </p:cNvSpPr>
          <p:nvPr/>
        </p:nvSpPr>
        <p:spPr bwMode="gray">
          <a:xfrm rot="16200000">
            <a:off x="7695407" y="3137694"/>
            <a:ext cx="903287" cy="244475"/>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ge-1/3/0.67</a:t>
            </a:r>
          </a:p>
        </p:txBody>
      </p:sp>
      <p:sp>
        <p:nvSpPr>
          <p:cNvPr id="1026140" name="Text Box 92"/>
          <p:cNvSpPr txBox="1">
            <a:spLocks noChangeArrowheads="1"/>
          </p:cNvSpPr>
          <p:nvPr/>
        </p:nvSpPr>
        <p:spPr bwMode="gray">
          <a:xfrm rot="16200000">
            <a:off x="7683500" y="4195763"/>
            <a:ext cx="923925" cy="244475"/>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ge-0/0/0.67</a:t>
            </a:r>
          </a:p>
        </p:txBody>
      </p:sp>
      <p:sp>
        <p:nvSpPr>
          <p:cNvPr id="1026141" name="Text Box 93"/>
          <p:cNvSpPr txBox="1">
            <a:spLocks noChangeArrowheads="1"/>
          </p:cNvSpPr>
          <p:nvPr/>
        </p:nvSpPr>
        <p:spPr bwMode="gray">
          <a:xfrm rot="16200000">
            <a:off x="1731169" y="3271044"/>
            <a:ext cx="903287" cy="244475"/>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ge-0/0/0.12</a:t>
            </a:r>
          </a:p>
        </p:txBody>
      </p:sp>
      <p:sp>
        <p:nvSpPr>
          <p:cNvPr id="1026142" name="Text Box 94"/>
          <p:cNvSpPr txBox="1">
            <a:spLocks noChangeArrowheads="1"/>
          </p:cNvSpPr>
          <p:nvPr/>
        </p:nvSpPr>
        <p:spPr bwMode="gray">
          <a:xfrm rot="16200000">
            <a:off x="1739901" y="4324350"/>
            <a:ext cx="882650" cy="244475"/>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ge-1/3/0.12</a:t>
            </a:r>
          </a:p>
        </p:txBody>
      </p:sp>
      <p:sp>
        <p:nvSpPr>
          <p:cNvPr id="1026143" name="Text Box 95"/>
          <p:cNvSpPr txBox="1">
            <a:spLocks noChangeArrowheads="1"/>
          </p:cNvSpPr>
          <p:nvPr/>
        </p:nvSpPr>
        <p:spPr bwMode="gray">
          <a:xfrm rot="16200000">
            <a:off x="4132263" y="3254375"/>
            <a:ext cx="923925" cy="244475"/>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ge-0/0/0.34</a:t>
            </a:r>
          </a:p>
        </p:txBody>
      </p:sp>
      <p:sp>
        <p:nvSpPr>
          <p:cNvPr id="1026144" name="Text Box 96"/>
          <p:cNvSpPr txBox="1">
            <a:spLocks noChangeArrowheads="1"/>
          </p:cNvSpPr>
          <p:nvPr/>
        </p:nvSpPr>
        <p:spPr bwMode="gray">
          <a:xfrm rot="16200000">
            <a:off x="4140994" y="4310856"/>
            <a:ext cx="903288" cy="244475"/>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ge-1/3/0.34</a:t>
            </a:r>
          </a:p>
        </p:txBody>
      </p:sp>
      <p:sp>
        <p:nvSpPr>
          <p:cNvPr id="1026145" name="Text Box 97"/>
          <p:cNvSpPr txBox="1">
            <a:spLocks noChangeArrowheads="1"/>
          </p:cNvSpPr>
          <p:nvPr/>
        </p:nvSpPr>
        <p:spPr bwMode="gray">
          <a:xfrm rot="16200000">
            <a:off x="1414463" y="2005012"/>
            <a:ext cx="882650" cy="244475"/>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ge-1/3/0.21</a:t>
            </a:r>
          </a:p>
        </p:txBody>
      </p:sp>
      <p:sp>
        <p:nvSpPr>
          <p:cNvPr id="1026146" name="Text Box 98"/>
          <p:cNvSpPr txBox="1">
            <a:spLocks noChangeArrowheads="1"/>
          </p:cNvSpPr>
          <p:nvPr/>
        </p:nvSpPr>
        <p:spPr bwMode="gray">
          <a:xfrm rot="16200000">
            <a:off x="1380332" y="5560219"/>
            <a:ext cx="903287" cy="244475"/>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ge-0/0/0.21</a:t>
            </a:r>
          </a:p>
        </p:txBody>
      </p:sp>
      <p:sp>
        <p:nvSpPr>
          <p:cNvPr id="1026147" name="Text Box 99"/>
          <p:cNvSpPr txBox="1">
            <a:spLocks noChangeArrowheads="1"/>
          </p:cNvSpPr>
          <p:nvPr/>
        </p:nvSpPr>
        <p:spPr bwMode="gray">
          <a:xfrm rot="-2946289">
            <a:off x="2255838" y="4437063"/>
            <a:ext cx="923925" cy="244475"/>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ge-0/0/0.23</a:t>
            </a:r>
          </a:p>
        </p:txBody>
      </p:sp>
      <p:sp>
        <p:nvSpPr>
          <p:cNvPr id="1026148" name="Text Box 100"/>
          <p:cNvSpPr txBox="1">
            <a:spLocks noChangeArrowheads="1"/>
          </p:cNvSpPr>
          <p:nvPr/>
        </p:nvSpPr>
        <p:spPr bwMode="gray">
          <a:xfrm rot="-2946289">
            <a:off x="3480594" y="3061494"/>
            <a:ext cx="903287" cy="244475"/>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ge-1/3/0.23</a:t>
            </a:r>
          </a:p>
        </p:txBody>
      </p:sp>
      <p:sp>
        <p:nvSpPr>
          <p:cNvPr id="1026149" name="Text Box 101"/>
          <p:cNvSpPr txBox="1">
            <a:spLocks noChangeArrowheads="1"/>
          </p:cNvSpPr>
          <p:nvPr/>
        </p:nvSpPr>
        <p:spPr bwMode="gray">
          <a:xfrm>
            <a:off x="5024438" y="2571750"/>
            <a:ext cx="923925" cy="244475"/>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ge-0/0/0.35</a:t>
            </a:r>
          </a:p>
        </p:txBody>
      </p:sp>
      <p:sp>
        <p:nvSpPr>
          <p:cNvPr id="1026150" name="Text Box 102"/>
          <p:cNvSpPr txBox="1">
            <a:spLocks noChangeArrowheads="1"/>
          </p:cNvSpPr>
          <p:nvPr/>
        </p:nvSpPr>
        <p:spPr bwMode="gray">
          <a:xfrm>
            <a:off x="6883400" y="2486025"/>
            <a:ext cx="923925" cy="244475"/>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ge-0/0/0.56</a:t>
            </a:r>
          </a:p>
        </p:txBody>
      </p:sp>
      <p:sp>
        <p:nvSpPr>
          <p:cNvPr id="1026151" name="Text Box 103"/>
          <p:cNvSpPr txBox="1">
            <a:spLocks noChangeArrowheads="1"/>
          </p:cNvSpPr>
          <p:nvPr/>
        </p:nvSpPr>
        <p:spPr bwMode="gray">
          <a:xfrm>
            <a:off x="6292850" y="4508500"/>
            <a:ext cx="923925" cy="244475"/>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ge-0/0/0.57</a:t>
            </a:r>
          </a:p>
        </p:txBody>
      </p:sp>
      <p:sp>
        <p:nvSpPr>
          <p:cNvPr id="1026152" name="Text Box 104"/>
          <p:cNvSpPr txBox="1">
            <a:spLocks noChangeArrowheads="1"/>
          </p:cNvSpPr>
          <p:nvPr/>
        </p:nvSpPr>
        <p:spPr bwMode="gray">
          <a:xfrm>
            <a:off x="6300788" y="3068638"/>
            <a:ext cx="903287" cy="244475"/>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ge-1/3/0.56</a:t>
            </a:r>
          </a:p>
        </p:txBody>
      </p:sp>
      <p:sp>
        <p:nvSpPr>
          <p:cNvPr id="1026153" name="Text Box 105"/>
          <p:cNvSpPr txBox="1">
            <a:spLocks noChangeArrowheads="1"/>
          </p:cNvSpPr>
          <p:nvPr/>
        </p:nvSpPr>
        <p:spPr bwMode="gray">
          <a:xfrm>
            <a:off x="5394325" y="4510088"/>
            <a:ext cx="903288" cy="244475"/>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ge-1/3/0.45</a:t>
            </a:r>
          </a:p>
        </p:txBody>
      </p:sp>
      <p:sp>
        <p:nvSpPr>
          <p:cNvPr id="1026154" name="Text Box 106"/>
          <p:cNvSpPr txBox="1">
            <a:spLocks noChangeArrowheads="1"/>
          </p:cNvSpPr>
          <p:nvPr/>
        </p:nvSpPr>
        <p:spPr bwMode="gray">
          <a:xfrm>
            <a:off x="5397500" y="3070225"/>
            <a:ext cx="903288" cy="244475"/>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ge-1/3/0.35</a:t>
            </a:r>
          </a:p>
        </p:txBody>
      </p:sp>
      <p:sp>
        <p:nvSpPr>
          <p:cNvPr id="1026155" name="Text Box 107"/>
          <p:cNvSpPr txBox="1">
            <a:spLocks noChangeArrowheads="1"/>
          </p:cNvSpPr>
          <p:nvPr/>
        </p:nvSpPr>
        <p:spPr bwMode="gray">
          <a:xfrm>
            <a:off x="4943475" y="4984750"/>
            <a:ext cx="923925" cy="244475"/>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ge-0/0/0.45</a:t>
            </a:r>
          </a:p>
        </p:txBody>
      </p:sp>
      <p:sp>
        <p:nvSpPr>
          <p:cNvPr id="1026156" name="Text Box 108"/>
          <p:cNvSpPr txBox="1">
            <a:spLocks noChangeArrowheads="1"/>
          </p:cNvSpPr>
          <p:nvPr/>
        </p:nvSpPr>
        <p:spPr bwMode="gray">
          <a:xfrm>
            <a:off x="6759575" y="4975225"/>
            <a:ext cx="903288" cy="244475"/>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ge-1/3/0.57</a:t>
            </a:r>
          </a:p>
        </p:txBody>
      </p:sp>
      <p:sp>
        <p:nvSpPr>
          <p:cNvPr id="1026157" name="Text Box 109"/>
          <p:cNvSpPr txBox="1">
            <a:spLocks noChangeArrowheads="1"/>
          </p:cNvSpPr>
          <p:nvPr/>
        </p:nvSpPr>
        <p:spPr bwMode="gray">
          <a:xfrm>
            <a:off x="2771775" y="2060575"/>
            <a:ext cx="1371600" cy="304800"/>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0000CC"/>
                </a:solidFill>
                <a:latin typeface="Comic Sans MS" charset="0"/>
                <a:ea typeface="新細明體" charset="0"/>
                <a:cs typeface="Arial" charset="0"/>
              </a:rPr>
              <a:t>10.0.4.12/30</a:t>
            </a:r>
          </a:p>
        </p:txBody>
      </p:sp>
      <p:sp>
        <p:nvSpPr>
          <p:cNvPr id="1026158" name="Text Box 110"/>
          <p:cNvSpPr txBox="1">
            <a:spLocks noChangeArrowheads="1"/>
          </p:cNvSpPr>
          <p:nvPr/>
        </p:nvSpPr>
        <p:spPr bwMode="gray">
          <a:xfrm>
            <a:off x="2771775" y="4924425"/>
            <a:ext cx="1263650" cy="304800"/>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0000CC"/>
                </a:solidFill>
                <a:latin typeface="Comic Sans MS" charset="0"/>
                <a:ea typeface="新細明體" charset="0"/>
                <a:cs typeface="Arial" charset="0"/>
              </a:rPr>
              <a:t>10.0.4.8/30</a:t>
            </a:r>
          </a:p>
        </p:txBody>
      </p:sp>
      <p:sp>
        <p:nvSpPr>
          <p:cNvPr id="1026159" name="Text Box 111"/>
          <p:cNvSpPr txBox="1">
            <a:spLocks noChangeArrowheads="1"/>
          </p:cNvSpPr>
          <p:nvPr/>
        </p:nvSpPr>
        <p:spPr bwMode="gray">
          <a:xfrm rot="16200000">
            <a:off x="656432" y="3744119"/>
            <a:ext cx="1077912" cy="304800"/>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0000CC"/>
                </a:solidFill>
                <a:latin typeface="Comic Sans MS" charset="0"/>
                <a:ea typeface="新細明體" charset="0"/>
                <a:cs typeface="Arial" charset="0"/>
              </a:rPr>
              <a:t>10.0.5/24</a:t>
            </a:r>
          </a:p>
        </p:txBody>
      </p:sp>
      <p:sp>
        <p:nvSpPr>
          <p:cNvPr id="1026160" name="Text Box 112"/>
          <p:cNvSpPr txBox="1">
            <a:spLocks noChangeArrowheads="1"/>
          </p:cNvSpPr>
          <p:nvPr/>
        </p:nvSpPr>
        <p:spPr bwMode="gray">
          <a:xfrm rot="16200000">
            <a:off x="1789113" y="3763963"/>
            <a:ext cx="1263650" cy="304800"/>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0000CC"/>
                </a:solidFill>
                <a:latin typeface="Comic Sans MS" charset="0"/>
                <a:ea typeface="新細明體" charset="0"/>
                <a:cs typeface="Arial" charset="0"/>
              </a:rPr>
              <a:t>10.0.4.4/30</a:t>
            </a:r>
          </a:p>
        </p:txBody>
      </p:sp>
      <p:sp>
        <p:nvSpPr>
          <p:cNvPr id="1026161" name="Text Box 113"/>
          <p:cNvSpPr txBox="1">
            <a:spLocks noChangeArrowheads="1"/>
          </p:cNvSpPr>
          <p:nvPr/>
        </p:nvSpPr>
        <p:spPr bwMode="gray">
          <a:xfrm rot="16200000">
            <a:off x="4237038" y="3836988"/>
            <a:ext cx="1263650" cy="304800"/>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0000CC"/>
                </a:solidFill>
                <a:latin typeface="Comic Sans MS" charset="0"/>
                <a:ea typeface="新細明體" charset="0"/>
                <a:cs typeface="Arial" charset="0"/>
              </a:rPr>
              <a:t>10.0.2.4/30</a:t>
            </a:r>
          </a:p>
        </p:txBody>
      </p:sp>
      <p:sp>
        <p:nvSpPr>
          <p:cNvPr id="1026162" name="Text Box 114"/>
          <p:cNvSpPr txBox="1">
            <a:spLocks noChangeArrowheads="1"/>
          </p:cNvSpPr>
          <p:nvPr/>
        </p:nvSpPr>
        <p:spPr bwMode="gray">
          <a:xfrm rot="16200000">
            <a:off x="7242175" y="3705225"/>
            <a:ext cx="1263650" cy="304800"/>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0000CC"/>
                </a:solidFill>
                <a:latin typeface="Comic Sans MS" charset="0"/>
                <a:ea typeface="新細明體" charset="0"/>
                <a:cs typeface="Arial" charset="0"/>
              </a:rPr>
              <a:t>10.0.8.0/30</a:t>
            </a:r>
          </a:p>
        </p:txBody>
      </p:sp>
      <p:sp>
        <p:nvSpPr>
          <p:cNvPr id="1026163" name="Text Box 115"/>
          <p:cNvSpPr txBox="1">
            <a:spLocks noChangeArrowheads="1"/>
          </p:cNvSpPr>
          <p:nvPr/>
        </p:nvSpPr>
        <p:spPr bwMode="gray">
          <a:xfrm rot="-2824954">
            <a:off x="2868613" y="3908425"/>
            <a:ext cx="1263650" cy="304800"/>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0000CC"/>
                </a:solidFill>
                <a:latin typeface="Comic Sans MS" charset="0"/>
                <a:ea typeface="新細明體" charset="0"/>
                <a:cs typeface="Arial" charset="0"/>
              </a:rPr>
              <a:t>10.0.4.0/30</a:t>
            </a:r>
          </a:p>
        </p:txBody>
      </p:sp>
      <p:sp>
        <p:nvSpPr>
          <p:cNvPr id="1026164" name="Text Box 116"/>
          <p:cNvSpPr txBox="1">
            <a:spLocks noChangeArrowheads="1"/>
          </p:cNvSpPr>
          <p:nvPr/>
        </p:nvSpPr>
        <p:spPr bwMode="gray">
          <a:xfrm rot="-45534027">
            <a:off x="4821238" y="4221163"/>
            <a:ext cx="1263650" cy="304800"/>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0000CC"/>
                </a:solidFill>
                <a:latin typeface="Comic Sans MS" charset="0"/>
                <a:ea typeface="新細明體" charset="0"/>
                <a:cs typeface="Arial" charset="0"/>
              </a:rPr>
              <a:t>10.0.2.8/30</a:t>
            </a:r>
          </a:p>
        </p:txBody>
      </p:sp>
      <p:sp>
        <p:nvSpPr>
          <p:cNvPr id="1026165" name="Text Box 117"/>
          <p:cNvSpPr txBox="1">
            <a:spLocks noChangeArrowheads="1"/>
          </p:cNvSpPr>
          <p:nvPr/>
        </p:nvSpPr>
        <p:spPr bwMode="gray">
          <a:xfrm rot="-45534027">
            <a:off x="6764338" y="3141663"/>
            <a:ext cx="1263650" cy="304800"/>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0000CC"/>
                </a:solidFill>
                <a:latin typeface="Comic Sans MS" charset="0"/>
                <a:ea typeface="新細明體" charset="0"/>
                <a:cs typeface="Arial" charset="0"/>
              </a:rPr>
              <a:t>10.0.8.4/30</a:t>
            </a:r>
          </a:p>
        </p:txBody>
      </p:sp>
      <p:sp>
        <p:nvSpPr>
          <p:cNvPr id="1026166" name="Text Box 118"/>
          <p:cNvSpPr txBox="1">
            <a:spLocks noChangeArrowheads="1"/>
          </p:cNvSpPr>
          <p:nvPr/>
        </p:nvSpPr>
        <p:spPr bwMode="gray">
          <a:xfrm rot="-40917462">
            <a:off x="6683375" y="4348163"/>
            <a:ext cx="1263650" cy="304800"/>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0000CC"/>
                </a:solidFill>
                <a:latin typeface="Comic Sans MS" charset="0"/>
                <a:ea typeface="新細明體" charset="0"/>
                <a:cs typeface="Arial" charset="0"/>
              </a:rPr>
              <a:t>10.0.8.8/30</a:t>
            </a:r>
          </a:p>
        </p:txBody>
      </p:sp>
      <p:sp>
        <p:nvSpPr>
          <p:cNvPr id="1026167" name="Text Box 119"/>
          <p:cNvSpPr txBox="1">
            <a:spLocks noChangeArrowheads="1"/>
          </p:cNvSpPr>
          <p:nvPr/>
        </p:nvSpPr>
        <p:spPr bwMode="gray">
          <a:xfrm rot="-40917462">
            <a:off x="4821238" y="3268663"/>
            <a:ext cx="1263650" cy="304800"/>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0000CC"/>
                </a:solidFill>
                <a:latin typeface="Comic Sans MS" charset="0"/>
                <a:ea typeface="新細明體" charset="0"/>
                <a:cs typeface="Arial" charset="0"/>
              </a:rPr>
              <a:t>10.0.2.0/30</a:t>
            </a:r>
          </a:p>
        </p:txBody>
      </p:sp>
      <p:sp>
        <p:nvSpPr>
          <p:cNvPr id="1026168" name="Text Box 120"/>
          <p:cNvSpPr txBox="1">
            <a:spLocks noChangeArrowheads="1"/>
          </p:cNvSpPr>
          <p:nvPr/>
        </p:nvSpPr>
        <p:spPr bwMode="gray">
          <a:xfrm rot="16200000">
            <a:off x="2218531" y="2975769"/>
            <a:ext cx="369888" cy="304800"/>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.5</a:t>
            </a:r>
          </a:p>
        </p:txBody>
      </p:sp>
      <p:sp>
        <p:nvSpPr>
          <p:cNvPr id="1026169" name="Text Box 121"/>
          <p:cNvSpPr txBox="1">
            <a:spLocks noChangeArrowheads="1"/>
          </p:cNvSpPr>
          <p:nvPr/>
        </p:nvSpPr>
        <p:spPr bwMode="gray">
          <a:xfrm rot="16200000">
            <a:off x="2218531" y="4529932"/>
            <a:ext cx="369887" cy="304800"/>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.6</a:t>
            </a:r>
          </a:p>
        </p:txBody>
      </p:sp>
      <p:sp>
        <p:nvSpPr>
          <p:cNvPr id="1026170" name="Text Box 122"/>
          <p:cNvSpPr txBox="1">
            <a:spLocks noChangeArrowheads="1"/>
          </p:cNvSpPr>
          <p:nvPr/>
        </p:nvSpPr>
        <p:spPr bwMode="gray">
          <a:xfrm rot="16200000">
            <a:off x="4666456" y="3047207"/>
            <a:ext cx="369887" cy="304800"/>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.5</a:t>
            </a:r>
          </a:p>
        </p:txBody>
      </p:sp>
      <p:sp>
        <p:nvSpPr>
          <p:cNvPr id="1026171" name="Text Box 123"/>
          <p:cNvSpPr txBox="1">
            <a:spLocks noChangeArrowheads="1"/>
          </p:cNvSpPr>
          <p:nvPr/>
        </p:nvSpPr>
        <p:spPr bwMode="gray">
          <a:xfrm rot="16200000">
            <a:off x="4666456" y="4604544"/>
            <a:ext cx="369888" cy="304800"/>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.6</a:t>
            </a:r>
          </a:p>
        </p:txBody>
      </p:sp>
      <p:sp>
        <p:nvSpPr>
          <p:cNvPr id="1026172" name="Text Box 124"/>
          <p:cNvSpPr txBox="1">
            <a:spLocks noChangeArrowheads="1"/>
          </p:cNvSpPr>
          <p:nvPr/>
        </p:nvSpPr>
        <p:spPr bwMode="gray">
          <a:xfrm>
            <a:off x="1654175" y="2544763"/>
            <a:ext cx="369888" cy="304800"/>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.1</a:t>
            </a:r>
          </a:p>
        </p:txBody>
      </p:sp>
      <p:sp>
        <p:nvSpPr>
          <p:cNvPr id="1026173" name="Text Box 125"/>
          <p:cNvSpPr txBox="1">
            <a:spLocks noChangeArrowheads="1"/>
          </p:cNvSpPr>
          <p:nvPr/>
        </p:nvSpPr>
        <p:spPr bwMode="gray">
          <a:xfrm>
            <a:off x="1654175" y="4845050"/>
            <a:ext cx="369888" cy="304800"/>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.2</a:t>
            </a:r>
          </a:p>
        </p:txBody>
      </p:sp>
      <p:sp>
        <p:nvSpPr>
          <p:cNvPr id="1026174" name="Text Box 126"/>
          <p:cNvSpPr txBox="1">
            <a:spLocks noChangeArrowheads="1"/>
          </p:cNvSpPr>
          <p:nvPr/>
        </p:nvSpPr>
        <p:spPr bwMode="gray">
          <a:xfrm>
            <a:off x="2654300" y="2544763"/>
            <a:ext cx="477838" cy="304800"/>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.14</a:t>
            </a:r>
          </a:p>
        </p:txBody>
      </p:sp>
      <p:sp>
        <p:nvSpPr>
          <p:cNvPr id="1026175" name="Text Box 127"/>
          <p:cNvSpPr txBox="1">
            <a:spLocks noChangeArrowheads="1"/>
          </p:cNvSpPr>
          <p:nvPr/>
        </p:nvSpPr>
        <p:spPr bwMode="gray">
          <a:xfrm>
            <a:off x="3852863" y="2544763"/>
            <a:ext cx="477837" cy="304800"/>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.13</a:t>
            </a:r>
          </a:p>
        </p:txBody>
      </p:sp>
      <p:sp>
        <p:nvSpPr>
          <p:cNvPr id="1026176" name="Text Box 128"/>
          <p:cNvSpPr txBox="1">
            <a:spLocks noChangeArrowheads="1"/>
          </p:cNvSpPr>
          <p:nvPr/>
        </p:nvSpPr>
        <p:spPr bwMode="gray">
          <a:xfrm>
            <a:off x="2613025" y="5356225"/>
            <a:ext cx="477838" cy="304800"/>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.10</a:t>
            </a:r>
          </a:p>
        </p:txBody>
      </p:sp>
      <p:sp>
        <p:nvSpPr>
          <p:cNvPr id="1026177" name="Text Box 129"/>
          <p:cNvSpPr txBox="1">
            <a:spLocks noChangeArrowheads="1"/>
          </p:cNvSpPr>
          <p:nvPr/>
        </p:nvSpPr>
        <p:spPr bwMode="gray">
          <a:xfrm>
            <a:off x="3865563" y="5356225"/>
            <a:ext cx="369887" cy="304800"/>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.9</a:t>
            </a:r>
          </a:p>
        </p:txBody>
      </p:sp>
      <p:sp>
        <p:nvSpPr>
          <p:cNvPr id="1026178" name="Text Box 130"/>
          <p:cNvSpPr txBox="1">
            <a:spLocks noChangeArrowheads="1"/>
          </p:cNvSpPr>
          <p:nvPr/>
        </p:nvSpPr>
        <p:spPr bwMode="gray">
          <a:xfrm rot="-2960101">
            <a:off x="2667794" y="4656932"/>
            <a:ext cx="369887" cy="304800"/>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.2</a:t>
            </a:r>
          </a:p>
        </p:txBody>
      </p:sp>
      <p:sp>
        <p:nvSpPr>
          <p:cNvPr id="1026179" name="Text Box 131"/>
          <p:cNvSpPr txBox="1">
            <a:spLocks noChangeArrowheads="1"/>
          </p:cNvSpPr>
          <p:nvPr/>
        </p:nvSpPr>
        <p:spPr bwMode="gray">
          <a:xfrm rot="-2960101">
            <a:off x="3963194" y="3174207"/>
            <a:ext cx="369887" cy="304800"/>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.1</a:t>
            </a:r>
          </a:p>
        </p:txBody>
      </p:sp>
      <p:sp>
        <p:nvSpPr>
          <p:cNvPr id="1026180" name="Text Box 132"/>
          <p:cNvSpPr txBox="1">
            <a:spLocks noChangeArrowheads="1"/>
          </p:cNvSpPr>
          <p:nvPr/>
        </p:nvSpPr>
        <p:spPr bwMode="gray">
          <a:xfrm rot="2289181">
            <a:off x="5765800" y="3289300"/>
            <a:ext cx="369888" cy="304800"/>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.1</a:t>
            </a:r>
          </a:p>
        </p:txBody>
      </p:sp>
      <p:sp>
        <p:nvSpPr>
          <p:cNvPr id="1026181" name="Text Box 133"/>
          <p:cNvSpPr txBox="1">
            <a:spLocks noChangeArrowheads="1"/>
          </p:cNvSpPr>
          <p:nvPr/>
        </p:nvSpPr>
        <p:spPr bwMode="gray">
          <a:xfrm rot="2289181">
            <a:off x="5065713" y="2781300"/>
            <a:ext cx="369887" cy="304800"/>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.2</a:t>
            </a:r>
          </a:p>
        </p:txBody>
      </p:sp>
      <p:sp>
        <p:nvSpPr>
          <p:cNvPr id="1026182" name="Text Box 134"/>
          <p:cNvSpPr txBox="1">
            <a:spLocks noChangeArrowheads="1"/>
          </p:cNvSpPr>
          <p:nvPr/>
        </p:nvSpPr>
        <p:spPr bwMode="gray">
          <a:xfrm rot="-2490319">
            <a:off x="5076825" y="4772025"/>
            <a:ext cx="369888" cy="304800"/>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.9</a:t>
            </a:r>
          </a:p>
        </p:txBody>
      </p:sp>
      <p:sp>
        <p:nvSpPr>
          <p:cNvPr id="1026183" name="Text Box 135"/>
          <p:cNvSpPr txBox="1">
            <a:spLocks noChangeArrowheads="1"/>
          </p:cNvSpPr>
          <p:nvPr/>
        </p:nvSpPr>
        <p:spPr bwMode="gray">
          <a:xfrm rot="-2490319">
            <a:off x="5688013" y="4203700"/>
            <a:ext cx="477837" cy="304800"/>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.10</a:t>
            </a:r>
          </a:p>
        </p:txBody>
      </p:sp>
      <p:sp>
        <p:nvSpPr>
          <p:cNvPr id="1026184" name="Text Box 136"/>
          <p:cNvSpPr txBox="1">
            <a:spLocks noChangeArrowheads="1"/>
          </p:cNvSpPr>
          <p:nvPr/>
        </p:nvSpPr>
        <p:spPr bwMode="gray">
          <a:xfrm rot="2289181">
            <a:off x="7019925" y="4724400"/>
            <a:ext cx="477838" cy="304800"/>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.10</a:t>
            </a:r>
          </a:p>
        </p:txBody>
      </p:sp>
      <p:sp>
        <p:nvSpPr>
          <p:cNvPr id="1026185" name="Text Box 137"/>
          <p:cNvSpPr txBox="1">
            <a:spLocks noChangeArrowheads="1"/>
          </p:cNvSpPr>
          <p:nvPr/>
        </p:nvSpPr>
        <p:spPr bwMode="gray">
          <a:xfrm rot="2289181">
            <a:off x="6372225" y="4102100"/>
            <a:ext cx="369888" cy="304800"/>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.9</a:t>
            </a:r>
          </a:p>
        </p:txBody>
      </p:sp>
      <p:sp>
        <p:nvSpPr>
          <p:cNvPr id="1026186" name="Text Box 138"/>
          <p:cNvSpPr txBox="1">
            <a:spLocks noChangeArrowheads="1"/>
          </p:cNvSpPr>
          <p:nvPr/>
        </p:nvSpPr>
        <p:spPr bwMode="gray">
          <a:xfrm rot="-2490319">
            <a:off x="6335713" y="3289300"/>
            <a:ext cx="369887" cy="304800"/>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.6</a:t>
            </a:r>
          </a:p>
        </p:txBody>
      </p:sp>
      <p:sp>
        <p:nvSpPr>
          <p:cNvPr id="1026187" name="Text Box 139"/>
          <p:cNvSpPr txBox="1">
            <a:spLocks noChangeArrowheads="1"/>
          </p:cNvSpPr>
          <p:nvPr/>
        </p:nvSpPr>
        <p:spPr bwMode="gray">
          <a:xfrm rot="-2490319">
            <a:off x="7296150" y="2684463"/>
            <a:ext cx="369888" cy="304800"/>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.5</a:t>
            </a:r>
          </a:p>
        </p:txBody>
      </p:sp>
      <p:sp>
        <p:nvSpPr>
          <p:cNvPr id="1026188" name="Text Box 140"/>
          <p:cNvSpPr txBox="1">
            <a:spLocks noChangeArrowheads="1"/>
          </p:cNvSpPr>
          <p:nvPr/>
        </p:nvSpPr>
        <p:spPr bwMode="gray">
          <a:xfrm rot="16200000">
            <a:off x="7763669" y="2886869"/>
            <a:ext cx="369888" cy="304800"/>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.1</a:t>
            </a:r>
          </a:p>
        </p:txBody>
      </p:sp>
      <p:sp>
        <p:nvSpPr>
          <p:cNvPr id="1026189" name="Text Box 141"/>
          <p:cNvSpPr txBox="1">
            <a:spLocks noChangeArrowheads="1"/>
          </p:cNvSpPr>
          <p:nvPr/>
        </p:nvSpPr>
        <p:spPr bwMode="gray">
          <a:xfrm rot="16200000">
            <a:off x="7763669" y="4447382"/>
            <a:ext cx="369887" cy="304800"/>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.2</a:t>
            </a:r>
          </a:p>
        </p:txBody>
      </p:sp>
      <p:sp>
        <p:nvSpPr>
          <p:cNvPr id="1026190" name="Text Box 142"/>
          <p:cNvSpPr txBox="1">
            <a:spLocks noChangeArrowheads="1"/>
          </p:cNvSpPr>
          <p:nvPr/>
        </p:nvSpPr>
        <p:spPr bwMode="gray">
          <a:xfrm>
            <a:off x="8135938" y="5300663"/>
            <a:ext cx="923925" cy="244475"/>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ge-0/0/0.78</a:t>
            </a:r>
          </a:p>
        </p:txBody>
      </p:sp>
      <p:sp>
        <p:nvSpPr>
          <p:cNvPr id="1026191" name="Text Box 143"/>
          <p:cNvSpPr txBox="1">
            <a:spLocks noChangeArrowheads="1"/>
          </p:cNvSpPr>
          <p:nvPr/>
        </p:nvSpPr>
        <p:spPr bwMode="gray">
          <a:xfrm>
            <a:off x="8151813" y="1960563"/>
            <a:ext cx="923925" cy="244475"/>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a:latin typeface="Comic Sans MS" charset="0"/>
                <a:ea typeface="新細明體" charset="0"/>
                <a:cs typeface="Arial" charset="0"/>
              </a:rPr>
              <a:t>ge-0/0/0.68</a:t>
            </a:r>
          </a:p>
        </p:txBody>
      </p:sp>
      <p:sp>
        <p:nvSpPr>
          <p:cNvPr id="1026192" name="Text Box 144"/>
          <p:cNvSpPr txBox="1">
            <a:spLocks noChangeArrowheads="1"/>
          </p:cNvSpPr>
          <p:nvPr/>
        </p:nvSpPr>
        <p:spPr bwMode="gray">
          <a:xfrm>
            <a:off x="7956550" y="5473700"/>
            <a:ext cx="1193800" cy="244475"/>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b="1">
                <a:solidFill>
                  <a:srgbClr val="0000CC"/>
                </a:solidFill>
                <a:latin typeface="Comic Sans MS" charset="0"/>
                <a:ea typeface="新細明體" charset="0"/>
                <a:cs typeface="Arial" charset="0"/>
              </a:rPr>
              <a:t>172.16.40.4/30</a:t>
            </a:r>
          </a:p>
        </p:txBody>
      </p:sp>
      <p:sp>
        <p:nvSpPr>
          <p:cNvPr id="1026193" name="Text Box 145"/>
          <p:cNvSpPr txBox="1">
            <a:spLocks noChangeArrowheads="1"/>
          </p:cNvSpPr>
          <p:nvPr/>
        </p:nvSpPr>
        <p:spPr bwMode="gray">
          <a:xfrm>
            <a:off x="7956550" y="1844675"/>
            <a:ext cx="1193800" cy="244475"/>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000" b="1">
                <a:solidFill>
                  <a:srgbClr val="0000CC"/>
                </a:solidFill>
                <a:latin typeface="Comic Sans MS" charset="0"/>
                <a:ea typeface="新細明體" charset="0"/>
                <a:cs typeface="Arial" charset="0"/>
              </a:rPr>
              <a:t>172.16.40.0/30</a:t>
            </a:r>
          </a:p>
        </p:txBody>
      </p:sp>
      <p:sp>
        <p:nvSpPr>
          <p:cNvPr id="1026194" name="Text Box 146"/>
          <p:cNvSpPr txBox="1">
            <a:spLocks noChangeArrowheads="1"/>
          </p:cNvSpPr>
          <p:nvPr/>
        </p:nvSpPr>
        <p:spPr bwMode="gray">
          <a:xfrm>
            <a:off x="8335963" y="2301875"/>
            <a:ext cx="369887" cy="304800"/>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.2</a:t>
            </a:r>
          </a:p>
        </p:txBody>
      </p:sp>
      <p:sp>
        <p:nvSpPr>
          <p:cNvPr id="1026195" name="Text Box 147"/>
          <p:cNvSpPr txBox="1">
            <a:spLocks noChangeArrowheads="1"/>
          </p:cNvSpPr>
          <p:nvPr/>
        </p:nvSpPr>
        <p:spPr bwMode="gray">
          <a:xfrm>
            <a:off x="8293100" y="4835525"/>
            <a:ext cx="369888" cy="304800"/>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400" b="1">
                <a:solidFill>
                  <a:srgbClr val="CC0000"/>
                </a:solidFill>
                <a:latin typeface="Comic Sans MS" charset="0"/>
                <a:ea typeface="新細明體" charset="0"/>
                <a:cs typeface="Arial" charset="0"/>
              </a:rPr>
              <a:t>.6</a:t>
            </a:r>
          </a:p>
        </p:txBody>
      </p:sp>
      <p:sp>
        <p:nvSpPr>
          <p:cNvPr id="1026196" name="Freeform 148"/>
          <p:cNvSpPr>
            <a:spLocks/>
          </p:cNvSpPr>
          <p:nvPr/>
        </p:nvSpPr>
        <p:spPr bwMode="auto">
          <a:xfrm>
            <a:off x="8720138" y="4313238"/>
            <a:ext cx="423862" cy="1651000"/>
          </a:xfrm>
          <a:custGeom>
            <a:avLst/>
            <a:gdLst>
              <a:gd name="T0" fmla="*/ 165100 w 267"/>
              <a:gd name="T1" fmla="*/ 1651000 h 1040"/>
              <a:gd name="T2" fmla="*/ 396875 w 267"/>
              <a:gd name="T3" fmla="*/ 1173163 h 1040"/>
              <a:gd name="T4" fmla="*/ 0 w 267"/>
              <a:gd name="T5" fmla="*/ 641350 h 1040"/>
              <a:gd name="T6" fmla="*/ 219075 w 267"/>
              <a:gd name="T7" fmla="*/ 0 h 10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7" h="1040">
                <a:moveTo>
                  <a:pt x="104" y="1040"/>
                </a:moveTo>
                <a:cubicBezTo>
                  <a:pt x="128" y="990"/>
                  <a:pt x="267" y="845"/>
                  <a:pt x="250" y="739"/>
                </a:cubicBezTo>
                <a:cubicBezTo>
                  <a:pt x="233" y="633"/>
                  <a:pt x="19" y="527"/>
                  <a:pt x="0" y="404"/>
                </a:cubicBezTo>
                <a:cubicBezTo>
                  <a:pt x="6" y="231"/>
                  <a:pt x="109" y="84"/>
                  <a:pt x="138" y="0"/>
                </a:cubicBezTo>
              </a:path>
            </a:pathLst>
          </a:custGeom>
          <a:noFill/>
          <a:ln w="9525">
            <a:solidFill>
              <a:schemeClr val="tx1"/>
            </a:solidFill>
            <a:round/>
            <a:headEnd type="none" w="med" len="med"/>
            <a:tailEnd type="triangle" w="med" len="med"/>
          </a:ln>
          <a:effectLst/>
        </p:spPr>
        <p:txBody>
          <a:bodyPr/>
          <a:lstStyle/>
          <a:p>
            <a:endParaRPr lang="zh-TW" altLang="en-US"/>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098" name="Rectangle 2"/>
          <p:cNvSpPr>
            <a:spLocks noGrp="1" noChangeArrowheads="1"/>
          </p:cNvSpPr>
          <p:nvPr>
            <p:ph type="title"/>
          </p:nvPr>
        </p:nvSpPr>
        <p:spPr/>
        <p:txBody>
          <a:bodyPr/>
          <a:lstStyle/>
          <a:p>
            <a:pPr>
              <a:defRPr/>
            </a:pPr>
            <a:r>
              <a:rPr lang="en-US" altLang="zh-TW" smtClean="0"/>
              <a:t>OSPF LAB Configuration Requirements, 1</a:t>
            </a:r>
          </a:p>
        </p:txBody>
      </p:sp>
      <p:sp>
        <p:nvSpPr>
          <p:cNvPr id="1028099" name="Rectangle 3"/>
          <p:cNvSpPr>
            <a:spLocks noGrp="1" noChangeArrowheads="1"/>
          </p:cNvSpPr>
          <p:nvPr>
            <p:ph type="body" idx="1"/>
          </p:nvPr>
        </p:nvSpPr>
        <p:spPr/>
        <p:txBody>
          <a:bodyPr/>
          <a:lstStyle/>
          <a:p>
            <a:r>
              <a:rPr lang="en-US" altLang="zh-TW" b="0" smtClean="0"/>
              <a:t>Set up the routers according to the OSPF lab topology</a:t>
            </a:r>
          </a:p>
          <a:p>
            <a:endParaRPr lang="en-US" altLang="zh-TW" b="0" smtClean="0"/>
          </a:p>
          <a:p>
            <a:r>
              <a:rPr lang="en-US" altLang="zh-TW" b="0" smtClean="0"/>
              <a:t>RID based on lo0 address and reachable via OSPF for all routers.</a:t>
            </a:r>
          </a:p>
          <a:p>
            <a:endParaRPr lang="en-US" altLang="zh-TW" b="0" smtClean="0"/>
          </a:p>
          <a:p>
            <a:r>
              <a:rPr lang="en-US" altLang="zh-TW" b="0" smtClean="0"/>
              <a:t>Loopback addresses from the backbone must appear as summary LSAs in area 20.</a:t>
            </a:r>
          </a:p>
          <a:p>
            <a:endParaRPr lang="en-US" altLang="zh-TW" b="0" smtClean="0"/>
          </a:p>
          <a:p>
            <a:r>
              <a:rPr lang="en-US" altLang="zh-TW" b="0" smtClean="0"/>
              <a:t>Ensure that all Gigabit Ethernet interfaces are automatically assigned a metric of 10</a:t>
            </a:r>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122" name="Rectangle 2"/>
          <p:cNvSpPr>
            <a:spLocks noGrp="1" noChangeArrowheads="1"/>
          </p:cNvSpPr>
          <p:nvPr>
            <p:ph type="title"/>
          </p:nvPr>
        </p:nvSpPr>
        <p:spPr/>
        <p:txBody>
          <a:bodyPr/>
          <a:lstStyle/>
          <a:p>
            <a:pPr>
              <a:defRPr/>
            </a:pPr>
            <a:r>
              <a:rPr lang="en-US" altLang="zh-TW" smtClean="0"/>
              <a:t>OSPF LAB Configuration Requirements, 2</a:t>
            </a:r>
          </a:p>
        </p:txBody>
      </p:sp>
      <p:sp>
        <p:nvSpPr>
          <p:cNvPr id="1029123" name="Rectangle 3"/>
          <p:cNvSpPr>
            <a:spLocks noGrp="1" noChangeArrowheads="1"/>
          </p:cNvSpPr>
          <p:nvPr>
            <p:ph type="body" idx="1"/>
          </p:nvPr>
        </p:nvSpPr>
        <p:spPr/>
        <p:txBody>
          <a:bodyPr/>
          <a:lstStyle/>
          <a:p>
            <a:r>
              <a:rPr lang="en-US" altLang="zh-TW" b="0" smtClean="0"/>
              <a:t>The 10.0.5/24 subnet between r1 and r2 must appear in area0 as an external route. Ensure no adjacencies can be established over this subnet.</a:t>
            </a:r>
          </a:p>
          <a:p>
            <a:endParaRPr lang="en-US" altLang="zh-TW" b="0" smtClean="0"/>
          </a:p>
          <a:p>
            <a:r>
              <a:rPr lang="en-US" altLang="zh-TW" b="0" smtClean="0"/>
              <a:t>Set the metric of the 10.0.5/24 route to reflect an initial value of 10 plus OSPF internal cost</a:t>
            </a:r>
          </a:p>
          <a:p>
            <a:endParaRPr lang="en-US" altLang="zh-TW" b="0" smtClean="0"/>
          </a:p>
          <a:p>
            <a:r>
              <a:rPr lang="en-US" altLang="zh-TW" b="0" smtClean="0"/>
              <a:t>Ensure that r1 never generates a network LSA.</a:t>
            </a:r>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146" name="Rectangle 2"/>
          <p:cNvSpPr>
            <a:spLocks noGrp="1" noChangeArrowheads="1"/>
          </p:cNvSpPr>
          <p:nvPr>
            <p:ph type="title"/>
          </p:nvPr>
        </p:nvSpPr>
        <p:spPr/>
        <p:txBody>
          <a:bodyPr/>
          <a:lstStyle/>
          <a:p>
            <a:pPr>
              <a:defRPr/>
            </a:pPr>
            <a:r>
              <a:rPr lang="en-US" altLang="zh-TW" smtClean="0"/>
              <a:t>OSPF LAB Configuration Requirements, 3</a:t>
            </a:r>
          </a:p>
        </p:txBody>
      </p:sp>
      <p:sp>
        <p:nvSpPr>
          <p:cNvPr id="1030147" name="Rectangle 3"/>
          <p:cNvSpPr>
            <a:spLocks noGrp="1" noChangeArrowheads="1"/>
          </p:cNvSpPr>
          <p:nvPr>
            <p:ph type="body" idx="1"/>
          </p:nvPr>
        </p:nvSpPr>
        <p:spPr/>
        <p:txBody>
          <a:bodyPr/>
          <a:lstStyle/>
          <a:p>
            <a:r>
              <a:rPr lang="en-US" altLang="zh-TW" b="0" smtClean="0"/>
              <a:t>Configure r6 and r7 to advertise 10.0.5/24 to the RIP router.</a:t>
            </a:r>
          </a:p>
          <a:p>
            <a:endParaRPr lang="en-US" altLang="zh-TW" b="0" smtClean="0"/>
          </a:p>
          <a:p>
            <a:r>
              <a:rPr lang="en-US" altLang="zh-TW" b="0" smtClean="0"/>
              <a:t>Advertise the 172.16.40.x RIP router subnets as OSPF internal routes, while ensuring that no adjacency can be established over these interfaces.</a:t>
            </a:r>
          </a:p>
          <a:p>
            <a:endParaRPr lang="en-US" altLang="zh-TW" b="0" smtClean="0"/>
          </a:p>
          <a:p>
            <a:r>
              <a:rPr lang="en-US" altLang="zh-TW" b="0" smtClean="0"/>
              <a:t>Ensure the 10.0.5/24 subnet can be reachable from the RIP router using its loopback address(192.168.0.80) </a:t>
            </a:r>
          </a:p>
        </p:txBody>
      </p:sp>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170" name="Rectangle 2"/>
          <p:cNvSpPr>
            <a:spLocks noGrp="1" noChangeArrowheads="1"/>
          </p:cNvSpPr>
          <p:nvPr>
            <p:ph type="title"/>
          </p:nvPr>
        </p:nvSpPr>
        <p:spPr/>
        <p:txBody>
          <a:bodyPr/>
          <a:lstStyle/>
          <a:p>
            <a:pPr>
              <a:defRPr/>
            </a:pPr>
            <a:r>
              <a:rPr lang="en-US" altLang="zh-TW" smtClean="0"/>
              <a:t>OSPF LAB Configuration Requirements, 4</a:t>
            </a:r>
          </a:p>
        </p:txBody>
      </p:sp>
      <p:sp>
        <p:nvSpPr>
          <p:cNvPr id="1031171" name="Rectangle 3"/>
          <p:cNvSpPr>
            <a:spLocks noGrp="1" noChangeArrowheads="1"/>
          </p:cNvSpPr>
          <p:nvPr>
            <p:ph type="body" idx="1"/>
          </p:nvPr>
        </p:nvSpPr>
        <p:spPr/>
        <p:txBody>
          <a:bodyPr/>
          <a:lstStyle/>
          <a:p>
            <a:r>
              <a:rPr lang="en-US" altLang="zh-TW" b="0" smtClean="0"/>
              <a:t>No type 3 or type 5 LSAs in area 1.</a:t>
            </a:r>
          </a:p>
          <a:p>
            <a:endParaRPr lang="en-US" altLang="zh-TW" b="0" smtClean="0"/>
          </a:p>
          <a:p>
            <a:r>
              <a:rPr lang="en-US" altLang="zh-TW" b="0" smtClean="0"/>
              <a:t>Area 0 must use md5 authentication with a secret of jnx.</a:t>
            </a:r>
          </a:p>
          <a:p>
            <a:endParaRPr lang="en-US" altLang="zh-TW" b="0" smtClean="0"/>
          </a:p>
          <a:p>
            <a:r>
              <a:rPr lang="en-US" altLang="zh-TW" b="0" smtClean="0"/>
              <a:t>Summarize all routes (internal and external) into the backbone area. </a:t>
            </a:r>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4" name="Oval 2"/>
          <p:cNvSpPr>
            <a:spLocks noChangeArrowheads="1"/>
          </p:cNvSpPr>
          <p:nvPr/>
        </p:nvSpPr>
        <p:spPr bwMode="gray">
          <a:xfrm>
            <a:off x="1441450" y="1484313"/>
            <a:ext cx="7667625" cy="4897437"/>
          </a:xfrm>
          <a:prstGeom prst="ellipse">
            <a:avLst/>
          </a:prstGeom>
          <a:solidFill>
            <a:schemeClr val="hlink">
              <a:alpha val="39999"/>
            </a:schemeClr>
          </a:solidFill>
          <a:ln w="38100">
            <a:solidFill>
              <a:srgbClr val="8E98C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032195" name="Oval 3"/>
          <p:cNvSpPr>
            <a:spLocks noChangeArrowheads="1"/>
          </p:cNvSpPr>
          <p:nvPr/>
        </p:nvSpPr>
        <p:spPr bwMode="gray">
          <a:xfrm>
            <a:off x="6300788" y="2133600"/>
            <a:ext cx="2449512" cy="3600450"/>
          </a:xfrm>
          <a:prstGeom prst="ellipse">
            <a:avLst/>
          </a:prstGeom>
          <a:solidFill>
            <a:srgbClr val="CC99FF">
              <a:alpha val="39999"/>
            </a:srgbClr>
          </a:solidFill>
          <a:ln w="38100">
            <a:solidFill>
              <a:srgbClr val="993366"/>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032196" name="Oval 4"/>
          <p:cNvSpPr>
            <a:spLocks noChangeArrowheads="1"/>
          </p:cNvSpPr>
          <p:nvPr/>
        </p:nvSpPr>
        <p:spPr bwMode="gray">
          <a:xfrm>
            <a:off x="1619250" y="2098675"/>
            <a:ext cx="3500438" cy="3673475"/>
          </a:xfrm>
          <a:prstGeom prst="ellipse">
            <a:avLst/>
          </a:prstGeom>
          <a:solidFill>
            <a:srgbClr val="99CC00">
              <a:alpha val="39999"/>
            </a:srgbClr>
          </a:solidFill>
          <a:ln w="38100">
            <a:solidFill>
              <a:srgbClr val="339966"/>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032197" name="Text Box 5"/>
          <p:cNvSpPr txBox="1">
            <a:spLocks noChangeArrowheads="1"/>
          </p:cNvSpPr>
          <p:nvPr/>
        </p:nvSpPr>
        <p:spPr bwMode="gray">
          <a:xfrm>
            <a:off x="179388" y="4652963"/>
            <a:ext cx="1096962" cy="1571625"/>
          </a:xfrm>
          <a:prstGeom prst="rect">
            <a:avLst/>
          </a:prstGeom>
          <a:noFill/>
          <a:ln w="19050">
            <a:solidFill>
              <a:schemeClr val="tx1"/>
            </a:solidFill>
            <a:miter lim="800000"/>
            <a:headEnd/>
            <a:tailEnd/>
          </a:ln>
          <a:effectLst/>
          <a:extLst>
            <a:ext uri="{909E8E84-426E-40dd-AFC4-6F175D3DCCD1}">
              <a14:hiddenFill xmlns:a14="http://schemas.microsoft.com/office/drawing/2010/main" xmlns="">
                <a:solidFill>
                  <a:srgbClr val="66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200">
                <a:latin typeface="Comic Sans MS" charset="0"/>
                <a:ea typeface="新細明體" charset="0"/>
                <a:cs typeface="Arial" charset="0"/>
              </a:rPr>
              <a:t>Loopbacks</a:t>
            </a:r>
            <a:br>
              <a:rPr kumimoji="0" lang="en-US" altLang="zh-TW" sz="1200">
                <a:latin typeface="Comic Sans MS" charset="0"/>
                <a:ea typeface="新細明體" charset="0"/>
                <a:cs typeface="Arial" charset="0"/>
              </a:rPr>
            </a:br>
            <a:r>
              <a:rPr kumimoji="0" lang="en-US" altLang="zh-TW" sz="1200">
                <a:latin typeface="Comic Sans MS" charset="0"/>
                <a:ea typeface="新細明體" charset="0"/>
                <a:cs typeface="Arial" charset="0"/>
              </a:rPr>
              <a:t>r1 = 10.0.6.1</a:t>
            </a:r>
            <a:br>
              <a:rPr kumimoji="0" lang="en-US" altLang="zh-TW" sz="1200">
                <a:latin typeface="Comic Sans MS" charset="0"/>
                <a:ea typeface="新細明體" charset="0"/>
                <a:cs typeface="Arial" charset="0"/>
              </a:rPr>
            </a:br>
            <a:r>
              <a:rPr kumimoji="0" lang="en-US" altLang="zh-TW" sz="1200">
                <a:latin typeface="Comic Sans MS" charset="0"/>
                <a:ea typeface="新細明體" charset="0"/>
                <a:cs typeface="Arial" charset="0"/>
              </a:rPr>
              <a:t>r2 = 10.0.6.2</a:t>
            </a:r>
            <a:br>
              <a:rPr kumimoji="0" lang="en-US" altLang="zh-TW" sz="1200">
                <a:latin typeface="Comic Sans MS" charset="0"/>
                <a:ea typeface="新細明體" charset="0"/>
                <a:cs typeface="Arial" charset="0"/>
              </a:rPr>
            </a:br>
            <a:r>
              <a:rPr kumimoji="0" lang="en-US" altLang="zh-TW" sz="1200">
                <a:latin typeface="Comic Sans MS" charset="0"/>
                <a:ea typeface="新細明體" charset="0"/>
                <a:cs typeface="Arial" charset="0"/>
              </a:rPr>
              <a:t>r3 = 10.0.3.3</a:t>
            </a:r>
            <a:br>
              <a:rPr kumimoji="0" lang="en-US" altLang="zh-TW" sz="1200">
                <a:latin typeface="Comic Sans MS" charset="0"/>
                <a:ea typeface="新細明體" charset="0"/>
                <a:cs typeface="Arial" charset="0"/>
              </a:rPr>
            </a:br>
            <a:r>
              <a:rPr kumimoji="0" lang="en-US" altLang="zh-TW" sz="1200">
                <a:latin typeface="Comic Sans MS" charset="0"/>
                <a:ea typeface="新細明體" charset="0"/>
                <a:cs typeface="Arial" charset="0"/>
              </a:rPr>
              <a:t>r4 = 10.0.3.4</a:t>
            </a:r>
            <a:br>
              <a:rPr kumimoji="0" lang="en-US" altLang="zh-TW" sz="1200">
                <a:latin typeface="Comic Sans MS" charset="0"/>
                <a:ea typeface="新細明體" charset="0"/>
                <a:cs typeface="Arial" charset="0"/>
              </a:rPr>
            </a:br>
            <a:r>
              <a:rPr kumimoji="0" lang="en-US" altLang="zh-TW" sz="1200">
                <a:latin typeface="Comic Sans MS" charset="0"/>
                <a:ea typeface="新細明體" charset="0"/>
                <a:cs typeface="Arial" charset="0"/>
              </a:rPr>
              <a:t>r5 = 10.0.3.5</a:t>
            </a:r>
            <a:br>
              <a:rPr kumimoji="0" lang="en-US" altLang="zh-TW" sz="1200">
                <a:latin typeface="Comic Sans MS" charset="0"/>
                <a:ea typeface="新細明體" charset="0"/>
                <a:cs typeface="Arial" charset="0"/>
              </a:rPr>
            </a:br>
            <a:r>
              <a:rPr kumimoji="0" lang="en-US" altLang="zh-TW" sz="1200">
                <a:latin typeface="Comic Sans MS" charset="0"/>
                <a:ea typeface="新細明體" charset="0"/>
                <a:cs typeface="Arial" charset="0"/>
              </a:rPr>
              <a:t>r6 = 10.0.9.6</a:t>
            </a:r>
            <a:br>
              <a:rPr kumimoji="0" lang="en-US" altLang="zh-TW" sz="1200">
                <a:latin typeface="Comic Sans MS" charset="0"/>
                <a:ea typeface="新細明體" charset="0"/>
                <a:cs typeface="Arial" charset="0"/>
              </a:rPr>
            </a:br>
            <a:r>
              <a:rPr kumimoji="0" lang="en-US" altLang="zh-TW" sz="1200">
                <a:latin typeface="Comic Sans MS" charset="0"/>
                <a:ea typeface="新細明體" charset="0"/>
                <a:cs typeface="Arial" charset="0"/>
              </a:rPr>
              <a:t>r7 = 10.0.9.7</a:t>
            </a:r>
          </a:p>
        </p:txBody>
      </p:sp>
      <p:sp>
        <p:nvSpPr>
          <p:cNvPr id="1032198" name="Rectangle 6"/>
          <p:cNvSpPr>
            <a:spLocks noGrp="1" noChangeArrowheads="1"/>
          </p:cNvSpPr>
          <p:nvPr>
            <p:ph type="title"/>
          </p:nvPr>
        </p:nvSpPr>
        <p:spPr/>
        <p:txBody>
          <a:bodyPr/>
          <a:lstStyle/>
          <a:p>
            <a:pPr>
              <a:defRPr/>
            </a:pPr>
            <a:r>
              <a:rPr lang="en-US" altLang="zh-TW" smtClean="0"/>
              <a:t>IBGP lab topology</a:t>
            </a:r>
          </a:p>
        </p:txBody>
      </p:sp>
      <p:sp>
        <p:nvSpPr>
          <p:cNvPr id="1032199" name="Line 7"/>
          <p:cNvSpPr>
            <a:spLocks noChangeAspect="1" noChangeShapeType="1"/>
          </p:cNvSpPr>
          <p:nvPr/>
        </p:nvSpPr>
        <p:spPr bwMode="gray">
          <a:xfrm rot="-5400000">
            <a:off x="2197100" y="2822575"/>
            <a:ext cx="2508250" cy="22225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032200" name="Line 8"/>
          <p:cNvSpPr>
            <a:spLocks noChangeShapeType="1"/>
          </p:cNvSpPr>
          <p:nvPr/>
        </p:nvSpPr>
        <p:spPr bwMode="gray">
          <a:xfrm rot="10800000" flipV="1">
            <a:off x="4587875" y="2593975"/>
            <a:ext cx="3457575" cy="2592388"/>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032201" name="Line 9"/>
          <p:cNvSpPr>
            <a:spLocks noChangeShapeType="1"/>
          </p:cNvSpPr>
          <p:nvPr/>
        </p:nvSpPr>
        <p:spPr bwMode="gray">
          <a:xfrm rot="-5400000">
            <a:off x="2874963" y="3819525"/>
            <a:ext cx="0" cy="2733675"/>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032202" name="Line 10"/>
          <p:cNvSpPr>
            <a:spLocks noChangeShapeType="1"/>
          </p:cNvSpPr>
          <p:nvPr/>
        </p:nvSpPr>
        <p:spPr bwMode="gray">
          <a:xfrm>
            <a:off x="4716463" y="2592388"/>
            <a:ext cx="0" cy="2509837"/>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032203" name="Line 11"/>
          <p:cNvSpPr>
            <a:spLocks noChangeShapeType="1"/>
          </p:cNvSpPr>
          <p:nvPr/>
        </p:nvSpPr>
        <p:spPr bwMode="gray">
          <a:xfrm rot="-5400000">
            <a:off x="2874963" y="1225550"/>
            <a:ext cx="0" cy="2733675"/>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032204" name="Line 12"/>
          <p:cNvSpPr>
            <a:spLocks noChangeShapeType="1"/>
          </p:cNvSpPr>
          <p:nvPr/>
        </p:nvSpPr>
        <p:spPr bwMode="gray">
          <a:xfrm rot="5400000" flipV="1">
            <a:off x="5106194" y="2245519"/>
            <a:ext cx="2592387" cy="3457575"/>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grpSp>
        <p:nvGrpSpPr>
          <p:cNvPr id="375820" name="Group 13"/>
          <p:cNvGrpSpPr>
            <a:grpSpLocks/>
          </p:cNvGrpSpPr>
          <p:nvPr/>
        </p:nvGrpSpPr>
        <p:grpSpPr bwMode="auto">
          <a:xfrm>
            <a:off x="5883275" y="3543300"/>
            <a:ext cx="750888" cy="720725"/>
            <a:chOff x="577" y="2864"/>
            <a:chExt cx="370" cy="355"/>
          </a:xfrm>
        </p:grpSpPr>
        <p:pic>
          <p:nvPicPr>
            <p:cNvPr id="375868" name="Picture 14" descr="Mplain"/>
            <p:cNvPicPr>
              <a:picLocks noChangeAspect="1" noChangeArrowheads="1"/>
            </p:cNvPicPr>
            <p:nvPr/>
          </p:nvPicPr>
          <p:blipFill>
            <a:blip r:embed="rId3"/>
            <a:srcRect/>
            <a:stretch>
              <a:fillRect/>
            </a:stretch>
          </p:blipFill>
          <p:spPr bwMode="auto">
            <a:xfrm>
              <a:off x="587" y="2864"/>
              <a:ext cx="360" cy="355"/>
            </a:xfrm>
            <a:prstGeom prst="rect">
              <a:avLst/>
            </a:prstGeom>
            <a:noFill/>
            <a:ln w="9525">
              <a:noFill/>
              <a:miter lim="800000"/>
              <a:headEnd/>
              <a:tailEnd/>
            </a:ln>
          </p:spPr>
        </p:pic>
        <p:sp>
          <p:nvSpPr>
            <p:cNvPr id="1032207" name="Text Box 15"/>
            <p:cNvSpPr txBox="1">
              <a:spLocks noChangeArrowheads="1"/>
            </p:cNvSpPr>
            <p:nvPr/>
          </p:nvSpPr>
          <p:spPr bwMode="auto">
            <a:xfrm>
              <a:off x="577" y="2977"/>
              <a:ext cx="91" cy="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defRPr/>
              </a:pPr>
              <a:endParaRPr kumimoji="0" lang="zh-TW" altLang="en-US" sz="1000" b="1">
                <a:latin typeface="Franklin Gothic Book" charset="0"/>
                <a:ea typeface="新細明體" charset="0"/>
                <a:cs typeface="Arial" charset="0"/>
              </a:endParaRPr>
            </a:p>
          </p:txBody>
        </p:sp>
      </p:grpSp>
      <p:grpSp>
        <p:nvGrpSpPr>
          <p:cNvPr id="375821" name="Group 16"/>
          <p:cNvGrpSpPr>
            <a:grpSpLocks/>
          </p:cNvGrpSpPr>
          <p:nvPr/>
        </p:nvGrpSpPr>
        <p:grpSpPr bwMode="auto">
          <a:xfrm>
            <a:off x="4241800" y="2244725"/>
            <a:ext cx="750888" cy="720725"/>
            <a:chOff x="577" y="2864"/>
            <a:chExt cx="370" cy="355"/>
          </a:xfrm>
        </p:grpSpPr>
        <p:pic>
          <p:nvPicPr>
            <p:cNvPr id="375866" name="Picture 17" descr="Mplain"/>
            <p:cNvPicPr>
              <a:picLocks noChangeAspect="1" noChangeArrowheads="1"/>
            </p:cNvPicPr>
            <p:nvPr/>
          </p:nvPicPr>
          <p:blipFill>
            <a:blip r:embed="rId3"/>
            <a:srcRect/>
            <a:stretch>
              <a:fillRect/>
            </a:stretch>
          </p:blipFill>
          <p:spPr bwMode="auto">
            <a:xfrm>
              <a:off x="587" y="2864"/>
              <a:ext cx="360" cy="355"/>
            </a:xfrm>
            <a:prstGeom prst="rect">
              <a:avLst/>
            </a:prstGeom>
            <a:noFill/>
            <a:ln w="9525">
              <a:noFill/>
              <a:miter lim="800000"/>
              <a:headEnd/>
              <a:tailEnd/>
            </a:ln>
          </p:spPr>
        </p:pic>
        <p:sp>
          <p:nvSpPr>
            <p:cNvPr id="1032210" name="Text Box 18"/>
            <p:cNvSpPr txBox="1">
              <a:spLocks noChangeArrowheads="1"/>
            </p:cNvSpPr>
            <p:nvPr/>
          </p:nvSpPr>
          <p:spPr bwMode="auto">
            <a:xfrm>
              <a:off x="577" y="2976"/>
              <a:ext cx="91" cy="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defRPr/>
              </a:pPr>
              <a:endParaRPr kumimoji="0" lang="zh-TW" altLang="en-US" sz="1000" b="1">
                <a:latin typeface="Franklin Gothic Book" charset="0"/>
                <a:ea typeface="新細明體" charset="0"/>
                <a:cs typeface="Arial" charset="0"/>
              </a:endParaRPr>
            </a:p>
          </p:txBody>
        </p:sp>
      </p:grpSp>
      <p:grpSp>
        <p:nvGrpSpPr>
          <p:cNvPr id="375822" name="Group 19"/>
          <p:cNvGrpSpPr>
            <a:grpSpLocks/>
          </p:cNvGrpSpPr>
          <p:nvPr/>
        </p:nvGrpSpPr>
        <p:grpSpPr bwMode="auto">
          <a:xfrm>
            <a:off x="4202113" y="4799013"/>
            <a:ext cx="750887" cy="720725"/>
            <a:chOff x="577" y="2864"/>
            <a:chExt cx="370" cy="355"/>
          </a:xfrm>
        </p:grpSpPr>
        <p:pic>
          <p:nvPicPr>
            <p:cNvPr id="375864" name="Picture 20" descr="Mplain"/>
            <p:cNvPicPr>
              <a:picLocks noChangeAspect="1" noChangeArrowheads="1"/>
            </p:cNvPicPr>
            <p:nvPr/>
          </p:nvPicPr>
          <p:blipFill>
            <a:blip r:embed="rId3"/>
            <a:srcRect/>
            <a:stretch>
              <a:fillRect/>
            </a:stretch>
          </p:blipFill>
          <p:spPr bwMode="auto">
            <a:xfrm>
              <a:off x="587" y="2864"/>
              <a:ext cx="360" cy="355"/>
            </a:xfrm>
            <a:prstGeom prst="rect">
              <a:avLst/>
            </a:prstGeom>
            <a:noFill/>
            <a:ln w="9525">
              <a:noFill/>
              <a:miter lim="800000"/>
              <a:headEnd/>
              <a:tailEnd/>
            </a:ln>
          </p:spPr>
        </p:pic>
        <p:sp>
          <p:nvSpPr>
            <p:cNvPr id="1032213" name="Text Box 21"/>
            <p:cNvSpPr txBox="1">
              <a:spLocks noChangeArrowheads="1"/>
            </p:cNvSpPr>
            <p:nvPr/>
          </p:nvSpPr>
          <p:spPr bwMode="auto">
            <a:xfrm>
              <a:off x="577" y="2977"/>
              <a:ext cx="91" cy="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defRPr/>
              </a:pPr>
              <a:endParaRPr kumimoji="0" lang="zh-TW" altLang="en-US" sz="1000" b="1">
                <a:latin typeface="Franklin Gothic Book" charset="0"/>
                <a:ea typeface="新細明體" charset="0"/>
                <a:cs typeface="Arial" charset="0"/>
              </a:endParaRPr>
            </a:p>
          </p:txBody>
        </p:sp>
      </p:grpSp>
      <p:sp>
        <p:nvSpPr>
          <p:cNvPr id="1032214" name="Line 22"/>
          <p:cNvSpPr>
            <a:spLocks noChangeShapeType="1"/>
          </p:cNvSpPr>
          <p:nvPr/>
        </p:nvSpPr>
        <p:spPr bwMode="gray">
          <a:xfrm>
            <a:off x="2295525" y="2632075"/>
            <a:ext cx="0" cy="2509838"/>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grpSp>
        <p:nvGrpSpPr>
          <p:cNvPr id="375824" name="Group 23"/>
          <p:cNvGrpSpPr>
            <a:grpSpLocks/>
          </p:cNvGrpSpPr>
          <p:nvPr/>
        </p:nvGrpSpPr>
        <p:grpSpPr bwMode="auto">
          <a:xfrm>
            <a:off x="1949450" y="2286000"/>
            <a:ext cx="750888" cy="719138"/>
            <a:chOff x="577" y="2864"/>
            <a:chExt cx="370" cy="355"/>
          </a:xfrm>
        </p:grpSpPr>
        <p:pic>
          <p:nvPicPr>
            <p:cNvPr id="375862" name="Picture 24" descr="Mplain"/>
            <p:cNvPicPr>
              <a:picLocks noChangeAspect="1" noChangeArrowheads="1"/>
            </p:cNvPicPr>
            <p:nvPr/>
          </p:nvPicPr>
          <p:blipFill>
            <a:blip r:embed="rId3"/>
            <a:srcRect/>
            <a:stretch>
              <a:fillRect/>
            </a:stretch>
          </p:blipFill>
          <p:spPr bwMode="auto">
            <a:xfrm>
              <a:off x="587" y="2864"/>
              <a:ext cx="360" cy="355"/>
            </a:xfrm>
            <a:prstGeom prst="rect">
              <a:avLst/>
            </a:prstGeom>
            <a:noFill/>
            <a:ln w="9525">
              <a:noFill/>
              <a:miter lim="800000"/>
              <a:headEnd/>
              <a:tailEnd/>
            </a:ln>
          </p:spPr>
        </p:pic>
        <p:sp>
          <p:nvSpPr>
            <p:cNvPr id="1032217" name="Text Box 25"/>
            <p:cNvSpPr txBox="1">
              <a:spLocks noChangeArrowheads="1"/>
            </p:cNvSpPr>
            <p:nvPr/>
          </p:nvSpPr>
          <p:spPr bwMode="auto">
            <a:xfrm>
              <a:off x="577" y="2977"/>
              <a:ext cx="91" cy="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defRPr/>
              </a:pPr>
              <a:endParaRPr kumimoji="0" lang="zh-TW" altLang="en-US" sz="1000" b="1">
                <a:latin typeface="Franklin Gothic Book" charset="0"/>
                <a:ea typeface="新細明體" charset="0"/>
                <a:cs typeface="Arial" charset="0"/>
              </a:endParaRPr>
            </a:p>
          </p:txBody>
        </p:sp>
      </p:grpSp>
      <p:grpSp>
        <p:nvGrpSpPr>
          <p:cNvPr id="375825" name="Group 26"/>
          <p:cNvGrpSpPr>
            <a:grpSpLocks/>
          </p:cNvGrpSpPr>
          <p:nvPr/>
        </p:nvGrpSpPr>
        <p:grpSpPr bwMode="auto">
          <a:xfrm>
            <a:off x="1909763" y="4838700"/>
            <a:ext cx="750887" cy="720725"/>
            <a:chOff x="577" y="2864"/>
            <a:chExt cx="370" cy="355"/>
          </a:xfrm>
        </p:grpSpPr>
        <p:pic>
          <p:nvPicPr>
            <p:cNvPr id="375860" name="Picture 27" descr="Mplain"/>
            <p:cNvPicPr>
              <a:picLocks noChangeAspect="1" noChangeArrowheads="1"/>
            </p:cNvPicPr>
            <p:nvPr/>
          </p:nvPicPr>
          <p:blipFill>
            <a:blip r:embed="rId3"/>
            <a:srcRect/>
            <a:stretch>
              <a:fillRect/>
            </a:stretch>
          </p:blipFill>
          <p:spPr bwMode="auto">
            <a:xfrm>
              <a:off x="587" y="2864"/>
              <a:ext cx="360" cy="355"/>
            </a:xfrm>
            <a:prstGeom prst="rect">
              <a:avLst/>
            </a:prstGeom>
            <a:noFill/>
            <a:ln w="9525">
              <a:noFill/>
              <a:miter lim="800000"/>
              <a:headEnd/>
              <a:tailEnd/>
            </a:ln>
          </p:spPr>
        </p:pic>
        <p:sp>
          <p:nvSpPr>
            <p:cNvPr id="1032220" name="Text Box 28"/>
            <p:cNvSpPr txBox="1">
              <a:spLocks noChangeArrowheads="1"/>
            </p:cNvSpPr>
            <p:nvPr/>
          </p:nvSpPr>
          <p:spPr bwMode="auto">
            <a:xfrm>
              <a:off x="577" y="2977"/>
              <a:ext cx="91" cy="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defRPr/>
              </a:pPr>
              <a:endParaRPr kumimoji="0" lang="zh-TW" altLang="en-US" sz="1000" b="1">
                <a:latin typeface="Franklin Gothic Book" charset="0"/>
                <a:ea typeface="新細明體" charset="0"/>
                <a:cs typeface="Arial" charset="0"/>
              </a:endParaRPr>
            </a:p>
          </p:txBody>
        </p:sp>
      </p:grpSp>
      <p:sp>
        <p:nvSpPr>
          <p:cNvPr id="1032221" name="Line 29"/>
          <p:cNvSpPr>
            <a:spLocks noChangeShapeType="1"/>
          </p:cNvSpPr>
          <p:nvPr/>
        </p:nvSpPr>
        <p:spPr bwMode="gray">
          <a:xfrm>
            <a:off x="1476375" y="2159000"/>
            <a:ext cx="0" cy="3806825"/>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032222" name="Line 30"/>
          <p:cNvSpPr>
            <a:spLocks noChangeShapeType="1"/>
          </p:cNvSpPr>
          <p:nvPr/>
        </p:nvSpPr>
        <p:spPr bwMode="gray">
          <a:xfrm>
            <a:off x="8045450" y="2508250"/>
            <a:ext cx="0" cy="2506663"/>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grpSp>
        <p:nvGrpSpPr>
          <p:cNvPr id="375828" name="Group 31"/>
          <p:cNvGrpSpPr>
            <a:grpSpLocks/>
          </p:cNvGrpSpPr>
          <p:nvPr/>
        </p:nvGrpSpPr>
        <p:grpSpPr bwMode="auto">
          <a:xfrm>
            <a:off x="7697788" y="2159000"/>
            <a:ext cx="750887" cy="720725"/>
            <a:chOff x="577" y="2864"/>
            <a:chExt cx="370" cy="355"/>
          </a:xfrm>
        </p:grpSpPr>
        <p:pic>
          <p:nvPicPr>
            <p:cNvPr id="375858" name="Picture 32" descr="Mplain"/>
            <p:cNvPicPr>
              <a:picLocks noChangeAspect="1" noChangeArrowheads="1"/>
            </p:cNvPicPr>
            <p:nvPr/>
          </p:nvPicPr>
          <p:blipFill>
            <a:blip r:embed="rId3"/>
            <a:srcRect/>
            <a:stretch>
              <a:fillRect/>
            </a:stretch>
          </p:blipFill>
          <p:spPr bwMode="auto">
            <a:xfrm>
              <a:off x="587" y="2864"/>
              <a:ext cx="360" cy="355"/>
            </a:xfrm>
            <a:prstGeom prst="rect">
              <a:avLst/>
            </a:prstGeom>
            <a:noFill/>
            <a:ln w="9525">
              <a:noFill/>
              <a:miter lim="800000"/>
              <a:headEnd/>
              <a:tailEnd/>
            </a:ln>
          </p:spPr>
        </p:pic>
        <p:sp>
          <p:nvSpPr>
            <p:cNvPr id="1032225" name="Text Box 33"/>
            <p:cNvSpPr txBox="1">
              <a:spLocks noChangeArrowheads="1"/>
            </p:cNvSpPr>
            <p:nvPr/>
          </p:nvSpPr>
          <p:spPr bwMode="auto">
            <a:xfrm>
              <a:off x="577" y="2976"/>
              <a:ext cx="91" cy="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defRPr/>
              </a:pPr>
              <a:endParaRPr kumimoji="0" lang="zh-TW" altLang="en-US" sz="1000" b="1">
                <a:latin typeface="Franklin Gothic Book" charset="0"/>
                <a:ea typeface="新細明體" charset="0"/>
                <a:cs typeface="Arial" charset="0"/>
              </a:endParaRPr>
            </a:p>
          </p:txBody>
        </p:sp>
      </p:grpSp>
      <p:grpSp>
        <p:nvGrpSpPr>
          <p:cNvPr id="375829" name="Group 34"/>
          <p:cNvGrpSpPr>
            <a:grpSpLocks/>
          </p:cNvGrpSpPr>
          <p:nvPr/>
        </p:nvGrpSpPr>
        <p:grpSpPr bwMode="auto">
          <a:xfrm>
            <a:off x="7658100" y="4713288"/>
            <a:ext cx="750888" cy="720725"/>
            <a:chOff x="577" y="2864"/>
            <a:chExt cx="370" cy="355"/>
          </a:xfrm>
        </p:grpSpPr>
        <p:pic>
          <p:nvPicPr>
            <p:cNvPr id="375856" name="Picture 35" descr="Mplain"/>
            <p:cNvPicPr>
              <a:picLocks noChangeAspect="1" noChangeArrowheads="1"/>
            </p:cNvPicPr>
            <p:nvPr/>
          </p:nvPicPr>
          <p:blipFill>
            <a:blip r:embed="rId3"/>
            <a:srcRect/>
            <a:stretch>
              <a:fillRect/>
            </a:stretch>
          </p:blipFill>
          <p:spPr bwMode="auto">
            <a:xfrm>
              <a:off x="587" y="2864"/>
              <a:ext cx="360" cy="355"/>
            </a:xfrm>
            <a:prstGeom prst="rect">
              <a:avLst/>
            </a:prstGeom>
            <a:noFill/>
            <a:ln w="9525">
              <a:noFill/>
              <a:miter lim="800000"/>
              <a:headEnd/>
              <a:tailEnd/>
            </a:ln>
          </p:spPr>
        </p:pic>
        <p:sp>
          <p:nvSpPr>
            <p:cNvPr id="1032228" name="Text Box 36"/>
            <p:cNvSpPr txBox="1">
              <a:spLocks noChangeArrowheads="1"/>
            </p:cNvSpPr>
            <p:nvPr/>
          </p:nvSpPr>
          <p:spPr bwMode="auto">
            <a:xfrm>
              <a:off x="577" y="2977"/>
              <a:ext cx="91" cy="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defRPr/>
              </a:pPr>
              <a:endParaRPr kumimoji="0" lang="zh-TW" altLang="en-US" sz="1000" b="1">
                <a:latin typeface="Franklin Gothic Book" charset="0"/>
                <a:ea typeface="新細明體" charset="0"/>
                <a:cs typeface="Arial" charset="0"/>
              </a:endParaRPr>
            </a:p>
          </p:txBody>
        </p:sp>
      </p:grpSp>
      <p:sp>
        <p:nvSpPr>
          <p:cNvPr id="1032229" name="Text Box 37"/>
          <p:cNvSpPr txBox="1">
            <a:spLocks noChangeArrowheads="1"/>
          </p:cNvSpPr>
          <p:nvPr/>
        </p:nvSpPr>
        <p:spPr bwMode="gray">
          <a:xfrm>
            <a:off x="2109788" y="2395538"/>
            <a:ext cx="460375" cy="396875"/>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2000" b="1">
                <a:latin typeface="Comic Sans MS" charset="0"/>
                <a:ea typeface="新細明體" charset="0"/>
                <a:cs typeface="Arial" charset="0"/>
              </a:rPr>
              <a:t>r1</a:t>
            </a:r>
          </a:p>
        </p:txBody>
      </p:sp>
      <p:sp>
        <p:nvSpPr>
          <p:cNvPr id="1032230" name="Text Box 38"/>
          <p:cNvSpPr txBox="1">
            <a:spLocks noChangeArrowheads="1"/>
          </p:cNvSpPr>
          <p:nvPr/>
        </p:nvSpPr>
        <p:spPr bwMode="gray">
          <a:xfrm>
            <a:off x="2108200" y="4986338"/>
            <a:ext cx="460375" cy="395287"/>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2000" b="1">
                <a:latin typeface="Comic Sans MS" charset="0"/>
                <a:ea typeface="新細明體" charset="0"/>
                <a:cs typeface="Arial" charset="0"/>
              </a:rPr>
              <a:t>r2</a:t>
            </a:r>
          </a:p>
        </p:txBody>
      </p:sp>
      <p:sp>
        <p:nvSpPr>
          <p:cNvPr id="1032231" name="Text Box 39"/>
          <p:cNvSpPr txBox="1">
            <a:spLocks noChangeArrowheads="1"/>
          </p:cNvSpPr>
          <p:nvPr/>
        </p:nvSpPr>
        <p:spPr bwMode="gray">
          <a:xfrm>
            <a:off x="4443413" y="2395538"/>
            <a:ext cx="461962" cy="396875"/>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2000" b="1">
                <a:latin typeface="Comic Sans MS" charset="0"/>
                <a:ea typeface="新細明體" charset="0"/>
                <a:cs typeface="Arial" charset="0"/>
              </a:rPr>
              <a:t>r3</a:t>
            </a:r>
          </a:p>
        </p:txBody>
      </p:sp>
      <p:sp>
        <p:nvSpPr>
          <p:cNvPr id="1032232" name="Text Box 40"/>
          <p:cNvSpPr txBox="1">
            <a:spLocks noChangeArrowheads="1"/>
          </p:cNvSpPr>
          <p:nvPr/>
        </p:nvSpPr>
        <p:spPr bwMode="gray">
          <a:xfrm>
            <a:off x="4356100" y="4986338"/>
            <a:ext cx="460375" cy="395287"/>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2000" b="1">
                <a:latin typeface="Comic Sans MS" charset="0"/>
                <a:ea typeface="新細明體" charset="0"/>
                <a:cs typeface="Arial" charset="0"/>
              </a:rPr>
              <a:t>r4</a:t>
            </a:r>
          </a:p>
        </p:txBody>
      </p:sp>
      <p:sp>
        <p:nvSpPr>
          <p:cNvPr id="1032233" name="Text Box 41"/>
          <p:cNvSpPr txBox="1">
            <a:spLocks noChangeArrowheads="1"/>
          </p:cNvSpPr>
          <p:nvPr/>
        </p:nvSpPr>
        <p:spPr bwMode="gray">
          <a:xfrm>
            <a:off x="7899400" y="2306638"/>
            <a:ext cx="461963" cy="396875"/>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2000" b="1">
                <a:latin typeface="Comic Sans MS" charset="0"/>
                <a:ea typeface="新細明體" charset="0"/>
                <a:cs typeface="Arial" charset="0"/>
              </a:rPr>
              <a:t>r6</a:t>
            </a:r>
          </a:p>
        </p:txBody>
      </p:sp>
      <p:sp>
        <p:nvSpPr>
          <p:cNvPr id="1032234" name="Text Box 42"/>
          <p:cNvSpPr txBox="1">
            <a:spLocks noChangeArrowheads="1"/>
          </p:cNvSpPr>
          <p:nvPr/>
        </p:nvSpPr>
        <p:spPr bwMode="gray">
          <a:xfrm>
            <a:off x="7812088" y="4897438"/>
            <a:ext cx="461962" cy="398462"/>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2000" b="1">
                <a:latin typeface="Comic Sans MS" charset="0"/>
                <a:ea typeface="新細明體" charset="0"/>
                <a:cs typeface="Arial" charset="0"/>
              </a:rPr>
              <a:t>r7</a:t>
            </a:r>
          </a:p>
        </p:txBody>
      </p:sp>
      <p:sp>
        <p:nvSpPr>
          <p:cNvPr id="1032235" name="Text Box 43"/>
          <p:cNvSpPr txBox="1">
            <a:spLocks noChangeArrowheads="1"/>
          </p:cNvSpPr>
          <p:nvPr/>
        </p:nvSpPr>
        <p:spPr bwMode="gray">
          <a:xfrm>
            <a:off x="5999163" y="3689350"/>
            <a:ext cx="461962" cy="398463"/>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2000" b="1">
                <a:latin typeface="Comic Sans MS" charset="0"/>
                <a:ea typeface="新細明體" charset="0"/>
                <a:cs typeface="Arial" charset="0"/>
              </a:rPr>
              <a:t>r5</a:t>
            </a:r>
          </a:p>
        </p:txBody>
      </p:sp>
      <p:sp>
        <p:nvSpPr>
          <p:cNvPr id="1032236" name="Text Box 44"/>
          <p:cNvSpPr txBox="1">
            <a:spLocks noChangeArrowheads="1"/>
          </p:cNvSpPr>
          <p:nvPr/>
        </p:nvSpPr>
        <p:spPr bwMode="auto">
          <a:xfrm>
            <a:off x="5148263" y="1773238"/>
            <a:ext cx="1182687" cy="323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425" tIns="45712" rIns="91425" bIns="45712" anchor="ctr">
            <a:spAutoFit/>
          </a:bodyPr>
          <a:lstStyle/>
          <a:p>
            <a:pPr algn="ctr" eaLnBrk="0" hangingPunct="0">
              <a:lnSpc>
                <a:spcPct val="95000"/>
              </a:lnSpc>
              <a:defRPr/>
            </a:pPr>
            <a:r>
              <a:rPr kumimoji="0" lang="en-US" altLang="zh-TW" sz="1600" b="1">
                <a:solidFill>
                  <a:schemeClr val="accent2"/>
                </a:solidFill>
                <a:latin typeface="Comic Sans MS" charset="0"/>
                <a:ea typeface="新細明體" charset="0"/>
                <a:cs typeface="Arial" charset="0"/>
              </a:rPr>
              <a:t>AS 65412</a:t>
            </a:r>
          </a:p>
        </p:txBody>
      </p:sp>
      <p:sp>
        <p:nvSpPr>
          <p:cNvPr id="1032237" name="Text Box 45"/>
          <p:cNvSpPr txBox="1">
            <a:spLocks noChangeArrowheads="1"/>
          </p:cNvSpPr>
          <p:nvPr/>
        </p:nvSpPr>
        <p:spPr bwMode="auto">
          <a:xfrm>
            <a:off x="2259013" y="3521075"/>
            <a:ext cx="1304925" cy="555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425" tIns="45712" rIns="91425" bIns="45712" anchor="ctr">
            <a:spAutoFit/>
          </a:bodyPr>
          <a:lstStyle/>
          <a:p>
            <a:pPr algn="ctr" eaLnBrk="0" hangingPunct="0">
              <a:lnSpc>
                <a:spcPct val="95000"/>
              </a:lnSpc>
              <a:defRPr/>
            </a:pPr>
            <a:r>
              <a:rPr kumimoji="0" lang="en-US" altLang="zh-TW" sz="1600">
                <a:solidFill>
                  <a:srgbClr val="008000"/>
                </a:solidFill>
                <a:latin typeface="Comic Sans MS" charset="0"/>
                <a:ea typeface="新細明體" charset="0"/>
                <a:cs typeface="Arial" charset="0"/>
              </a:rPr>
              <a:t>Sub-Confed</a:t>
            </a:r>
            <a:br>
              <a:rPr kumimoji="0" lang="en-US" altLang="zh-TW" sz="1600">
                <a:solidFill>
                  <a:srgbClr val="008000"/>
                </a:solidFill>
                <a:latin typeface="Comic Sans MS" charset="0"/>
                <a:ea typeface="新細明體" charset="0"/>
                <a:cs typeface="Arial" charset="0"/>
              </a:rPr>
            </a:br>
            <a:r>
              <a:rPr kumimoji="0" lang="en-US" altLang="zh-TW" sz="1600">
                <a:solidFill>
                  <a:srgbClr val="008000"/>
                </a:solidFill>
                <a:latin typeface="Comic Sans MS" charset="0"/>
                <a:ea typeface="新細明體" charset="0"/>
                <a:cs typeface="Arial" charset="0"/>
              </a:rPr>
              <a:t>65000</a:t>
            </a:r>
          </a:p>
        </p:txBody>
      </p:sp>
      <p:sp>
        <p:nvSpPr>
          <p:cNvPr id="1032238" name="Text Box 46"/>
          <p:cNvSpPr txBox="1">
            <a:spLocks noChangeArrowheads="1"/>
          </p:cNvSpPr>
          <p:nvPr/>
        </p:nvSpPr>
        <p:spPr bwMode="auto">
          <a:xfrm>
            <a:off x="6732588" y="3573463"/>
            <a:ext cx="1304925" cy="555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425" tIns="45712" rIns="91425" bIns="45712" anchor="ctr">
            <a:spAutoFit/>
          </a:bodyPr>
          <a:lstStyle/>
          <a:p>
            <a:pPr algn="ctr" eaLnBrk="0" hangingPunct="0">
              <a:lnSpc>
                <a:spcPct val="95000"/>
              </a:lnSpc>
              <a:defRPr/>
            </a:pPr>
            <a:r>
              <a:rPr kumimoji="0" lang="en-US" altLang="zh-TW" sz="1600">
                <a:solidFill>
                  <a:srgbClr val="990099"/>
                </a:solidFill>
                <a:latin typeface="Comic Sans MS" charset="0"/>
                <a:ea typeface="新細明體" charset="0"/>
                <a:cs typeface="Arial" charset="0"/>
              </a:rPr>
              <a:t>Sub-Confed</a:t>
            </a:r>
            <a:br>
              <a:rPr kumimoji="0" lang="en-US" altLang="zh-TW" sz="1600">
                <a:solidFill>
                  <a:srgbClr val="990099"/>
                </a:solidFill>
                <a:latin typeface="Comic Sans MS" charset="0"/>
                <a:ea typeface="新細明體" charset="0"/>
                <a:cs typeface="Arial" charset="0"/>
              </a:rPr>
            </a:br>
            <a:r>
              <a:rPr kumimoji="0" lang="en-US" altLang="zh-TW" sz="1600">
                <a:solidFill>
                  <a:srgbClr val="990099"/>
                </a:solidFill>
                <a:latin typeface="Comic Sans MS" charset="0"/>
                <a:ea typeface="新細明體" charset="0"/>
                <a:cs typeface="Arial" charset="0"/>
              </a:rPr>
              <a:t>65001</a:t>
            </a:r>
          </a:p>
        </p:txBody>
      </p:sp>
      <p:sp>
        <p:nvSpPr>
          <p:cNvPr id="1032239" name="Text Box 47"/>
          <p:cNvSpPr txBox="1">
            <a:spLocks noChangeArrowheads="1"/>
          </p:cNvSpPr>
          <p:nvPr/>
        </p:nvSpPr>
        <p:spPr bwMode="auto">
          <a:xfrm>
            <a:off x="4140200" y="5516563"/>
            <a:ext cx="854075" cy="78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425" tIns="45712" rIns="91425" bIns="45712" anchor="ctr">
            <a:spAutoFit/>
          </a:bodyPr>
          <a:lstStyle/>
          <a:p>
            <a:pPr algn="ctr" eaLnBrk="0" hangingPunct="0">
              <a:lnSpc>
                <a:spcPct val="95000"/>
              </a:lnSpc>
              <a:defRPr/>
            </a:pPr>
            <a:r>
              <a:rPr kumimoji="0" lang="en-US" altLang="zh-TW" sz="1600">
                <a:latin typeface="Comic Sans MS" charset="0"/>
                <a:ea typeface="新細明體" charset="0"/>
                <a:cs typeface="Arial" charset="0"/>
              </a:rPr>
              <a:t>RR</a:t>
            </a:r>
            <a:br>
              <a:rPr kumimoji="0" lang="en-US" altLang="zh-TW" sz="1600">
                <a:latin typeface="Comic Sans MS" charset="0"/>
                <a:ea typeface="新細明體" charset="0"/>
                <a:cs typeface="Arial" charset="0"/>
              </a:rPr>
            </a:br>
            <a:r>
              <a:rPr kumimoji="0" lang="en-US" altLang="zh-TW" sz="1600">
                <a:latin typeface="Comic Sans MS" charset="0"/>
                <a:ea typeface="新細明體" charset="0"/>
                <a:cs typeface="Arial" charset="0"/>
              </a:rPr>
              <a:t>cluster</a:t>
            </a:r>
            <a:br>
              <a:rPr kumimoji="0" lang="en-US" altLang="zh-TW" sz="1600">
                <a:latin typeface="Comic Sans MS" charset="0"/>
                <a:ea typeface="新細明體" charset="0"/>
                <a:cs typeface="Arial" charset="0"/>
              </a:rPr>
            </a:br>
            <a:r>
              <a:rPr kumimoji="0" lang="en-US" altLang="zh-TW" sz="1600">
                <a:latin typeface="Comic Sans MS" charset="0"/>
                <a:ea typeface="新細明體" charset="0"/>
                <a:cs typeface="Arial" charset="0"/>
              </a:rPr>
              <a:t>1.1.1.1</a:t>
            </a:r>
          </a:p>
        </p:txBody>
      </p:sp>
      <p:sp>
        <p:nvSpPr>
          <p:cNvPr id="1032240" name="Text Box 48"/>
          <p:cNvSpPr txBox="1">
            <a:spLocks noChangeArrowheads="1"/>
          </p:cNvSpPr>
          <p:nvPr/>
        </p:nvSpPr>
        <p:spPr bwMode="auto">
          <a:xfrm>
            <a:off x="5795963" y="4365625"/>
            <a:ext cx="854075" cy="78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425" tIns="45712" rIns="91425" bIns="45712" anchor="ctr">
            <a:spAutoFit/>
          </a:bodyPr>
          <a:lstStyle/>
          <a:p>
            <a:pPr algn="ctr" eaLnBrk="0" hangingPunct="0">
              <a:lnSpc>
                <a:spcPct val="95000"/>
              </a:lnSpc>
              <a:defRPr/>
            </a:pPr>
            <a:r>
              <a:rPr kumimoji="0" lang="en-US" altLang="zh-TW" sz="1600">
                <a:latin typeface="Comic Sans MS" charset="0"/>
                <a:ea typeface="新細明體" charset="0"/>
                <a:cs typeface="Arial" charset="0"/>
              </a:rPr>
              <a:t>RR</a:t>
            </a:r>
            <a:br>
              <a:rPr kumimoji="0" lang="en-US" altLang="zh-TW" sz="1600">
                <a:latin typeface="Comic Sans MS" charset="0"/>
                <a:ea typeface="新細明體" charset="0"/>
                <a:cs typeface="Arial" charset="0"/>
              </a:rPr>
            </a:br>
            <a:r>
              <a:rPr kumimoji="0" lang="en-US" altLang="zh-TW" sz="1600">
                <a:latin typeface="Comic Sans MS" charset="0"/>
                <a:ea typeface="新細明體" charset="0"/>
                <a:cs typeface="Arial" charset="0"/>
              </a:rPr>
              <a:t>cluster</a:t>
            </a:r>
            <a:br>
              <a:rPr kumimoji="0" lang="en-US" altLang="zh-TW" sz="1600">
                <a:latin typeface="Comic Sans MS" charset="0"/>
                <a:ea typeface="新細明體" charset="0"/>
                <a:cs typeface="Arial" charset="0"/>
              </a:rPr>
            </a:br>
            <a:r>
              <a:rPr kumimoji="0" lang="en-US" altLang="zh-TW" sz="1600">
                <a:latin typeface="Comic Sans MS" charset="0"/>
                <a:ea typeface="新細明體" charset="0"/>
                <a:cs typeface="Arial" charset="0"/>
              </a:rPr>
              <a:t>2.2.2.2</a:t>
            </a:r>
          </a:p>
        </p:txBody>
      </p:sp>
      <p:sp>
        <p:nvSpPr>
          <p:cNvPr id="1032241" name="Text Box 49"/>
          <p:cNvSpPr txBox="1">
            <a:spLocks noChangeArrowheads="1"/>
          </p:cNvSpPr>
          <p:nvPr/>
        </p:nvSpPr>
        <p:spPr bwMode="gray">
          <a:xfrm>
            <a:off x="5275263" y="5616575"/>
            <a:ext cx="1743075" cy="476250"/>
          </a:xfrm>
          <a:prstGeom prst="rect">
            <a:avLst/>
          </a:prstGeom>
          <a:noFill/>
          <a:ln w="19050">
            <a:solidFill>
              <a:schemeClr val="tx1"/>
            </a:solidFill>
            <a:miter lim="800000"/>
            <a:headEnd/>
            <a:tailEnd/>
          </a:ln>
          <a:effectLst/>
          <a:extLst>
            <a:ext uri="{909E8E84-426E-40dd-AFC4-6F175D3DCCD1}">
              <a14:hiddenFill xmlns:a14="http://schemas.microsoft.com/office/drawing/2010/main" xmlns="">
                <a:solidFill>
                  <a:srgbClr val="66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200">
                <a:latin typeface="Comic Sans MS" charset="0"/>
                <a:ea typeface="新細明體" charset="0"/>
                <a:cs typeface="Arial" charset="0"/>
              </a:rPr>
              <a:t>                        IBGP</a:t>
            </a:r>
            <a:br>
              <a:rPr kumimoji="0" lang="en-US" altLang="zh-TW" sz="1200">
                <a:latin typeface="Comic Sans MS" charset="0"/>
                <a:ea typeface="新細明體" charset="0"/>
                <a:cs typeface="Arial" charset="0"/>
              </a:rPr>
            </a:br>
            <a:r>
              <a:rPr kumimoji="0" lang="en-US" altLang="zh-TW" sz="1200">
                <a:latin typeface="Comic Sans MS" charset="0"/>
                <a:ea typeface="新細明體" charset="0"/>
                <a:cs typeface="Arial" charset="0"/>
              </a:rPr>
              <a:t>                        C-BGP</a:t>
            </a:r>
          </a:p>
        </p:txBody>
      </p:sp>
      <p:sp>
        <p:nvSpPr>
          <p:cNvPr id="1032242" name="Freeform 50"/>
          <p:cNvSpPr>
            <a:spLocks/>
          </p:cNvSpPr>
          <p:nvPr/>
        </p:nvSpPr>
        <p:spPr bwMode="auto">
          <a:xfrm>
            <a:off x="5076825" y="2781300"/>
            <a:ext cx="914400" cy="614363"/>
          </a:xfrm>
          <a:custGeom>
            <a:avLst/>
            <a:gdLst>
              <a:gd name="T0" fmla="*/ 0 w 576"/>
              <a:gd name="T1" fmla="*/ 0 h 387"/>
              <a:gd name="T2" fmla="*/ 574675 w 576"/>
              <a:gd name="T3" fmla="*/ 236538 h 387"/>
              <a:gd name="T4" fmla="*/ 914400 w 576"/>
              <a:gd name="T5" fmla="*/ 614363 h 387"/>
              <a:gd name="T6" fmla="*/ 0 60000 65536"/>
              <a:gd name="T7" fmla="*/ 0 60000 65536"/>
              <a:gd name="T8" fmla="*/ 0 60000 65536"/>
            </a:gdLst>
            <a:ahLst/>
            <a:cxnLst>
              <a:cxn ang="T6">
                <a:pos x="T0" y="T1"/>
              </a:cxn>
              <a:cxn ang="T7">
                <a:pos x="T2" y="T3"/>
              </a:cxn>
              <a:cxn ang="T8">
                <a:pos x="T4" y="T5"/>
              </a:cxn>
            </a:cxnLst>
            <a:rect l="0" t="0" r="r" b="b"/>
            <a:pathLst>
              <a:path w="576" h="387">
                <a:moveTo>
                  <a:pt x="0" y="0"/>
                </a:moveTo>
                <a:cubicBezTo>
                  <a:pt x="60" y="25"/>
                  <a:pt x="266" y="85"/>
                  <a:pt x="362" y="149"/>
                </a:cubicBezTo>
                <a:cubicBezTo>
                  <a:pt x="458" y="213"/>
                  <a:pt x="532" y="338"/>
                  <a:pt x="576" y="387"/>
                </a:cubicBezTo>
              </a:path>
            </a:pathLst>
          </a:custGeom>
          <a:noFill/>
          <a:ln w="38100" cap="flat" cmpd="sng">
            <a:solidFill>
              <a:srgbClr val="FF0000"/>
            </a:solidFill>
            <a:prstDash val="dash"/>
            <a:round/>
            <a:headEnd type="arrow" w="med" len="med"/>
            <a:tailEnd type="arrow" w="med" len="med"/>
          </a:ln>
          <a:effectLst/>
        </p:spPr>
        <p:txBody>
          <a:bodyPr>
            <a:spAutoFit/>
          </a:bodyPr>
          <a:lstStyle/>
          <a:p>
            <a:endParaRPr lang="zh-TW" altLang="en-US"/>
          </a:p>
        </p:txBody>
      </p:sp>
      <p:sp>
        <p:nvSpPr>
          <p:cNvPr id="1032243" name="Freeform 51"/>
          <p:cNvSpPr>
            <a:spLocks/>
          </p:cNvSpPr>
          <p:nvPr/>
        </p:nvSpPr>
        <p:spPr bwMode="auto">
          <a:xfrm>
            <a:off x="5003800" y="4508500"/>
            <a:ext cx="869950" cy="442913"/>
          </a:xfrm>
          <a:custGeom>
            <a:avLst/>
            <a:gdLst>
              <a:gd name="T0" fmla="*/ 0 w 548"/>
              <a:gd name="T1" fmla="*/ 442913 h 279"/>
              <a:gd name="T2" fmla="*/ 457200 w 548"/>
              <a:gd name="T3" fmla="*/ 285750 h 279"/>
              <a:gd name="T4" fmla="*/ 869950 w 548"/>
              <a:gd name="T5" fmla="*/ 0 h 279"/>
              <a:gd name="T6" fmla="*/ 0 60000 65536"/>
              <a:gd name="T7" fmla="*/ 0 60000 65536"/>
              <a:gd name="T8" fmla="*/ 0 60000 65536"/>
            </a:gdLst>
            <a:ahLst/>
            <a:cxnLst>
              <a:cxn ang="T6">
                <a:pos x="T0" y="T1"/>
              </a:cxn>
              <a:cxn ang="T7">
                <a:pos x="T2" y="T3"/>
              </a:cxn>
              <a:cxn ang="T8">
                <a:pos x="T4" y="T5"/>
              </a:cxn>
            </a:cxnLst>
            <a:rect l="0" t="0" r="r" b="b"/>
            <a:pathLst>
              <a:path w="548" h="279">
                <a:moveTo>
                  <a:pt x="0" y="279"/>
                </a:moveTo>
                <a:cubicBezTo>
                  <a:pt x="48" y="263"/>
                  <a:pt x="197" y="226"/>
                  <a:pt x="288" y="180"/>
                </a:cubicBezTo>
                <a:cubicBezTo>
                  <a:pt x="379" y="134"/>
                  <a:pt x="494" y="38"/>
                  <a:pt x="548" y="0"/>
                </a:cubicBezTo>
              </a:path>
            </a:pathLst>
          </a:custGeom>
          <a:noFill/>
          <a:ln w="38100" cap="flat" cmpd="sng">
            <a:solidFill>
              <a:srgbClr val="FF0000"/>
            </a:solidFill>
            <a:prstDash val="dash"/>
            <a:round/>
            <a:headEnd type="arrow" w="med" len="med"/>
            <a:tailEnd type="arrow" w="med" len="med"/>
          </a:ln>
          <a:effectLst/>
        </p:spPr>
        <p:txBody>
          <a:bodyPr>
            <a:spAutoFit/>
          </a:bodyPr>
          <a:lstStyle/>
          <a:p>
            <a:endParaRPr lang="zh-TW" altLang="en-US"/>
          </a:p>
        </p:txBody>
      </p:sp>
      <p:sp>
        <p:nvSpPr>
          <p:cNvPr id="1032244" name="Freeform 52"/>
          <p:cNvSpPr>
            <a:spLocks/>
          </p:cNvSpPr>
          <p:nvPr/>
        </p:nvSpPr>
        <p:spPr bwMode="auto">
          <a:xfrm>
            <a:off x="2843213" y="2205038"/>
            <a:ext cx="1357312" cy="177800"/>
          </a:xfrm>
          <a:custGeom>
            <a:avLst/>
            <a:gdLst>
              <a:gd name="T0" fmla="*/ 1357312 w 855"/>
              <a:gd name="T1" fmla="*/ 177800 h 112"/>
              <a:gd name="T2" fmla="*/ 692150 w 855"/>
              <a:gd name="T3" fmla="*/ 7938 h 112"/>
              <a:gd name="T4" fmla="*/ 0 w 855"/>
              <a:gd name="T5" fmla="*/ 125413 h 112"/>
              <a:gd name="T6" fmla="*/ 0 60000 65536"/>
              <a:gd name="T7" fmla="*/ 0 60000 65536"/>
              <a:gd name="T8" fmla="*/ 0 60000 65536"/>
            </a:gdLst>
            <a:ahLst/>
            <a:cxnLst>
              <a:cxn ang="T6">
                <a:pos x="T0" y="T1"/>
              </a:cxn>
              <a:cxn ang="T7">
                <a:pos x="T2" y="T3"/>
              </a:cxn>
              <a:cxn ang="T8">
                <a:pos x="T4" y="T5"/>
              </a:cxn>
            </a:cxnLst>
            <a:rect l="0" t="0" r="r" b="b"/>
            <a:pathLst>
              <a:path w="855" h="112">
                <a:moveTo>
                  <a:pt x="855" y="112"/>
                </a:moveTo>
                <a:cubicBezTo>
                  <a:pt x="784" y="94"/>
                  <a:pt x="578" y="10"/>
                  <a:pt x="436" y="5"/>
                </a:cubicBezTo>
                <a:cubicBezTo>
                  <a:pt x="294" y="0"/>
                  <a:pt x="91" y="64"/>
                  <a:pt x="0" y="79"/>
                </a:cubicBezTo>
              </a:path>
            </a:pathLst>
          </a:custGeom>
          <a:noFill/>
          <a:ln w="38100" cap="flat" cmpd="sng">
            <a:solidFill>
              <a:srgbClr val="FF6600"/>
            </a:solidFill>
            <a:prstDash val="sysDot"/>
            <a:round/>
            <a:headEnd type="arrow" w="med" len="med"/>
            <a:tailEnd type="arrow" w="med" len="med"/>
          </a:ln>
          <a:effectLst/>
        </p:spPr>
        <p:txBody>
          <a:bodyPr>
            <a:spAutoFit/>
          </a:bodyPr>
          <a:lstStyle/>
          <a:p>
            <a:endParaRPr lang="zh-TW" altLang="en-US"/>
          </a:p>
        </p:txBody>
      </p:sp>
      <p:sp>
        <p:nvSpPr>
          <p:cNvPr id="1032245" name="Freeform 53"/>
          <p:cNvSpPr>
            <a:spLocks/>
          </p:cNvSpPr>
          <p:nvPr/>
        </p:nvSpPr>
        <p:spPr bwMode="auto">
          <a:xfrm rot="10800000">
            <a:off x="2700338" y="5373688"/>
            <a:ext cx="1357312" cy="177800"/>
          </a:xfrm>
          <a:custGeom>
            <a:avLst/>
            <a:gdLst>
              <a:gd name="T0" fmla="*/ 1357312 w 855"/>
              <a:gd name="T1" fmla="*/ 177800 h 112"/>
              <a:gd name="T2" fmla="*/ 692150 w 855"/>
              <a:gd name="T3" fmla="*/ 7938 h 112"/>
              <a:gd name="T4" fmla="*/ 0 w 855"/>
              <a:gd name="T5" fmla="*/ 125413 h 112"/>
              <a:gd name="T6" fmla="*/ 0 60000 65536"/>
              <a:gd name="T7" fmla="*/ 0 60000 65536"/>
              <a:gd name="T8" fmla="*/ 0 60000 65536"/>
            </a:gdLst>
            <a:ahLst/>
            <a:cxnLst>
              <a:cxn ang="T6">
                <a:pos x="T0" y="T1"/>
              </a:cxn>
              <a:cxn ang="T7">
                <a:pos x="T2" y="T3"/>
              </a:cxn>
              <a:cxn ang="T8">
                <a:pos x="T4" y="T5"/>
              </a:cxn>
            </a:cxnLst>
            <a:rect l="0" t="0" r="r" b="b"/>
            <a:pathLst>
              <a:path w="855" h="112">
                <a:moveTo>
                  <a:pt x="855" y="112"/>
                </a:moveTo>
                <a:cubicBezTo>
                  <a:pt x="784" y="94"/>
                  <a:pt x="578" y="10"/>
                  <a:pt x="436" y="5"/>
                </a:cubicBezTo>
                <a:cubicBezTo>
                  <a:pt x="294" y="0"/>
                  <a:pt x="91" y="64"/>
                  <a:pt x="0" y="79"/>
                </a:cubicBezTo>
              </a:path>
            </a:pathLst>
          </a:custGeom>
          <a:noFill/>
          <a:ln w="38100" cap="flat" cmpd="sng">
            <a:solidFill>
              <a:srgbClr val="FF6600"/>
            </a:solidFill>
            <a:prstDash val="sysDot"/>
            <a:round/>
            <a:headEnd type="arrow" w="med" len="med"/>
            <a:tailEnd type="arrow" w="med" len="med"/>
          </a:ln>
          <a:effectLst/>
        </p:spPr>
        <p:txBody>
          <a:bodyPr>
            <a:spAutoFit/>
          </a:bodyPr>
          <a:lstStyle/>
          <a:p>
            <a:endParaRPr lang="zh-TW" altLang="en-US"/>
          </a:p>
        </p:txBody>
      </p:sp>
      <p:sp>
        <p:nvSpPr>
          <p:cNvPr id="1032246" name="Freeform 54"/>
          <p:cNvSpPr>
            <a:spLocks/>
          </p:cNvSpPr>
          <p:nvPr/>
        </p:nvSpPr>
        <p:spPr bwMode="auto">
          <a:xfrm>
            <a:off x="6324600" y="2776538"/>
            <a:ext cx="941388" cy="549275"/>
          </a:xfrm>
          <a:custGeom>
            <a:avLst/>
            <a:gdLst>
              <a:gd name="T0" fmla="*/ 941388 w 593"/>
              <a:gd name="T1" fmla="*/ 0 h 346"/>
              <a:gd name="T2" fmla="*/ 417513 w 593"/>
              <a:gd name="T3" fmla="*/ 234950 h 346"/>
              <a:gd name="T4" fmla="*/ 0 w 593"/>
              <a:gd name="T5" fmla="*/ 549275 h 346"/>
              <a:gd name="T6" fmla="*/ 0 60000 65536"/>
              <a:gd name="T7" fmla="*/ 0 60000 65536"/>
              <a:gd name="T8" fmla="*/ 0 60000 65536"/>
            </a:gdLst>
            <a:ahLst/>
            <a:cxnLst>
              <a:cxn ang="T6">
                <a:pos x="T0" y="T1"/>
              </a:cxn>
              <a:cxn ang="T7">
                <a:pos x="T2" y="T3"/>
              </a:cxn>
              <a:cxn ang="T8">
                <a:pos x="T4" y="T5"/>
              </a:cxn>
            </a:cxnLst>
            <a:rect l="0" t="0" r="r" b="b"/>
            <a:pathLst>
              <a:path w="593" h="346">
                <a:moveTo>
                  <a:pt x="593" y="0"/>
                </a:moveTo>
                <a:cubicBezTo>
                  <a:pt x="538" y="25"/>
                  <a:pt x="362" y="90"/>
                  <a:pt x="263" y="148"/>
                </a:cubicBezTo>
                <a:cubicBezTo>
                  <a:pt x="164" y="206"/>
                  <a:pt x="55" y="305"/>
                  <a:pt x="0" y="346"/>
                </a:cubicBezTo>
              </a:path>
            </a:pathLst>
          </a:custGeom>
          <a:noFill/>
          <a:ln w="38100" cap="flat" cmpd="sng">
            <a:solidFill>
              <a:srgbClr val="FF6600"/>
            </a:solidFill>
            <a:prstDash val="sysDot"/>
            <a:round/>
            <a:headEnd type="arrow" w="med" len="med"/>
            <a:tailEnd type="arrow" w="med" len="med"/>
          </a:ln>
          <a:effectLst/>
        </p:spPr>
        <p:txBody>
          <a:bodyPr>
            <a:spAutoFit/>
          </a:bodyPr>
          <a:lstStyle/>
          <a:p>
            <a:endParaRPr lang="zh-TW" altLang="en-US"/>
          </a:p>
        </p:txBody>
      </p:sp>
      <p:sp>
        <p:nvSpPr>
          <p:cNvPr id="1032247" name="Freeform 55"/>
          <p:cNvSpPr>
            <a:spLocks/>
          </p:cNvSpPr>
          <p:nvPr/>
        </p:nvSpPr>
        <p:spPr bwMode="auto">
          <a:xfrm>
            <a:off x="6588125" y="4437063"/>
            <a:ext cx="679450" cy="404812"/>
          </a:xfrm>
          <a:custGeom>
            <a:avLst/>
            <a:gdLst>
              <a:gd name="T0" fmla="*/ 679450 w 428"/>
              <a:gd name="T1" fmla="*/ 404812 h 255"/>
              <a:gd name="T2" fmla="*/ 274638 w 428"/>
              <a:gd name="T3" fmla="*/ 314325 h 255"/>
              <a:gd name="T4" fmla="*/ 0 w 428"/>
              <a:gd name="T5" fmla="*/ 0 h 255"/>
              <a:gd name="T6" fmla="*/ 0 60000 65536"/>
              <a:gd name="T7" fmla="*/ 0 60000 65536"/>
              <a:gd name="T8" fmla="*/ 0 60000 65536"/>
            </a:gdLst>
            <a:ahLst/>
            <a:cxnLst>
              <a:cxn ang="T6">
                <a:pos x="T0" y="T1"/>
              </a:cxn>
              <a:cxn ang="T7">
                <a:pos x="T2" y="T3"/>
              </a:cxn>
              <a:cxn ang="T8">
                <a:pos x="T4" y="T5"/>
              </a:cxn>
            </a:cxnLst>
            <a:rect l="0" t="0" r="r" b="b"/>
            <a:pathLst>
              <a:path w="428" h="255">
                <a:moveTo>
                  <a:pt x="428" y="255"/>
                </a:moveTo>
                <a:cubicBezTo>
                  <a:pt x="386" y="244"/>
                  <a:pt x="244" y="240"/>
                  <a:pt x="173" y="198"/>
                </a:cubicBezTo>
                <a:cubicBezTo>
                  <a:pt x="102" y="156"/>
                  <a:pt x="36" y="41"/>
                  <a:pt x="0" y="0"/>
                </a:cubicBezTo>
              </a:path>
            </a:pathLst>
          </a:custGeom>
          <a:noFill/>
          <a:ln w="38100" cap="flat" cmpd="sng">
            <a:solidFill>
              <a:srgbClr val="FF6600"/>
            </a:solidFill>
            <a:prstDash val="sysDot"/>
            <a:round/>
            <a:headEnd type="arrow" w="med" len="med"/>
            <a:tailEnd type="arrow" w="med" len="med"/>
          </a:ln>
          <a:effectLst/>
        </p:spPr>
        <p:txBody>
          <a:bodyPr>
            <a:spAutoFit/>
          </a:bodyPr>
          <a:lstStyle/>
          <a:p>
            <a:endParaRPr lang="zh-TW" altLang="en-US"/>
          </a:p>
        </p:txBody>
      </p:sp>
      <p:sp>
        <p:nvSpPr>
          <p:cNvPr id="1032248" name="Freeform 56"/>
          <p:cNvSpPr>
            <a:spLocks/>
          </p:cNvSpPr>
          <p:nvPr/>
        </p:nvSpPr>
        <p:spPr bwMode="auto">
          <a:xfrm>
            <a:off x="8388350" y="2997200"/>
            <a:ext cx="150813" cy="1524000"/>
          </a:xfrm>
          <a:custGeom>
            <a:avLst/>
            <a:gdLst>
              <a:gd name="T0" fmla="*/ 0 w 95"/>
              <a:gd name="T1" fmla="*/ 0 h 960"/>
              <a:gd name="T2" fmla="*/ 146050 w 95"/>
              <a:gd name="T3" fmla="*/ 687388 h 960"/>
              <a:gd name="T4" fmla="*/ 28575 w 95"/>
              <a:gd name="T5" fmla="*/ 1524000 h 960"/>
              <a:gd name="T6" fmla="*/ 0 60000 65536"/>
              <a:gd name="T7" fmla="*/ 0 60000 65536"/>
              <a:gd name="T8" fmla="*/ 0 60000 65536"/>
            </a:gdLst>
            <a:ahLst/>
            <a:cxnLst>
              <a:cxn ang="T6">
                <a:pos x="T0" y="T1"/>
              </a:cxn>
              <a:cxn ang="T7">
                <a:pos x="T2" y="T3"/>
              </a:cxn>
              <a:cxn ang="T8">
                <a:pos x="T4" y="T5"/>
              </a:cxn>
            </a:cxnLst>
            <a:rect l="0" t="0" r="r" b="b"/>
            <a:pathLst>
              <a:path w="95" h="960">
                <a:moveTo>
                  <a:pt x="0" y="0"/>
                </a:moveTo>
                <a:cubicBezTo>
                  <a:pt x="15" y="72"/>
                  <a:pt x="89" y="273"/>
                  <a:pt x="92" y="433"/>
                </a:cubicBezTo>
                <a:cubicBezTo>
                  <a:pt x="95" y="593"/>
                  <a:pt x="34" y="850"/>
                  <a:pt x="18" y="960"/>
                </a:cubicBezTo>
              </a:path>
            </a:pathLst>
          </a:custGeom>
          <a:noFill/>
          <a:ln w="38100" cap="flat" cmpd="sng">
            <a:solidFill>
              <a:srgbClr val="FF6600"/>
            </a:solidFill>
            <a:prstDash val="sysDot"/>
            <a:round/>
            <a:headEnd type="arrow" w="med" len="med"/>
            <a:tailEnd type="arrow" w="med" len="med"/>
          </a:ln>
          <a:effectLst/>
        </p:spPr>
        <p:txBody>
          <a:bodyPr>
            <a:spAutoFit/>
          </a:bodyPr>
          <a:lstStyle/>
          <a:p>
            <a:endParaRPr lang="zh-TW" altLang="en-US"/>
          </a:p>
        </p:txBody>
      </p:sp>
      <p:sp>
        <p:nvSpPr>
          <p:cNvPr id="1032249" name="Freeform 57"/>
          <p:cNvSpPr>
            <a:spLocks/>
          </p:cNvSpPr>
          <p:nvPr/>
        </p:nvSpPr>
        <p:spPr bwMode="auto">
          <a:xfrm>
            <a:off x="5364163" y="5976938"/>
            <a:ext cx="993775" cy="12700"/>
          </a:xfrm>
          <a:custGeom>
            <a:avLst/>
            <a:gdLst>
              <a:gd name="T0" fmla="*/ 0 w 626"/>
              <a:gd name="T1" fmla="*/ 12700 h 8"/>
              <a:gd name="T2" fmla="*/ 993775 w 626"/>
              <a:gd name="T3" fmla="*/ 0 h 8"/>
              <a:gd name="T4" fmla="*/ 0 60000 65536"/>
              <a:gd name="T5" fmla="*/ 0 60000 65536"/>
            </a:gdLst>
            <a:ahLst/>
            <a:cxnLst>
              <a:cxn ang="T4">
                <a:pos x="T0" y="T1"/>
              </a:cxn>
              <a:cxn ang="T5">
                <a:pos x="T2" y="T3"/>
              </a:cxn>
            </a:cxnLst>
            <a:rect l="0" t="0" r="r" b="b"/>
            <a:pathLst>
              <a:path w="626" h="8">
                <a:moveTo>
                  <a:pt x="0" y="8"/>
                </a:moveTo>
                <a:cubicBezTo>
                  <a:pt x="104" y="5"/>
                  <a:pt x="496" y="2"/>
                  <a:pt x="626" y="0"/>
                </a:cubicBezTo>
              </a:path>
            </a:pathLst>
          </a:custGeom>
          <a:noFill/>
          <a:ln w="38100" cap="flat" cmpd="sng">
            <a:solidFill>
              <a:srgbClr val="FF0000"/>
            </a:solidFill>
            <a:prstDash val="dash"/>
            <a:round/>
            <a:headEnd type="arrow" w="med" len="med"/>
            <a:tailEnd type="arrow" w="med" len="med"/>
          </a:ln>
          <a:effectLst/>
        </p:spPr>
        <p:txBody>
          <a:bodyPr>
            <a:spAutoFit/>
          </a:bodyPr>
          <a:lstStyle/>
          <a:p>
            <a:endParaRPr lang="zh-TW" altLang="en-US"/>
          </a:p>
        </p:txBody>
      </p:sp>
      <p:sp>
        <p:nvSpPr>
          <p:cNvPr id="1032250" name="Freeform 58"/>
          <p:cNvSpPr>
            <a:spLocks/>
          </p:cNvSpPr>
          <p:nvPr/>
        </p:nvSpPr>
        <p:spPr bwMode="auto">
          <a:xfrm>
            <a:off x="5338763" y="5754688"/>
            <a:ext cx="1012825" cy="14287"/>
          </a:xfrm>
          <a:custGeom>
            <a:avLst/>
            <a:gdLst>
              <a:gd name="T0" fmla="*/ 1012825 w 638"/>
              <a:gd name="T1" fmla="*/ 0 h 9"/>
              <a:gd name="T2" fmla="*/ 0 w 638"/>
              <a:gd name="T3" fmla="*/ 14287 h 9"/>
              <a:gd name="T4" fmla="*/ 0 60000 65536"/>
              <a:gd name="T5" fmla="*/ 0 60000 65536"/>
            </a:gdLst>
            <a:ahLst/>
            <a:cxnLst>
              <a:cxn ang="T4">
                <a:pos x="T0" y="T1"/>
              </a:cxn>
              <a:cxn ang="T5">
                <a:pos x="T2" y="T3"/>
              </a:cxn>
            </a:cxnLst>
            <a:rect l="0" t="0" r="r" b="b"/>
            <a:pathLst>
              <a:path w="638" h="9">
                <a:moveTo>
                  <a:pt x="638" y="0"/>
                </a:moveTo>
                <a:cubicBezTo>
                  <a:pt x="532" y="3"/>
                  <a:pt x="133" y="7"/>
                  <a:pt x="0" y="9"/>
                </a:cubicBezTo>
              </a:path>
            </a:pathLst>
          </a:custGeom>
          <a:noFill/>
          <a:ln w="38100" cap="flat" cmpd="sng">
            <a:solidFill>
              <a:srgbClr val="FF6600"/>
            </a:solidFill>
            <a:prstDash val="sysDot"/>
            <a:round/>
            <a:headEnd type="arrow" w="med" len="med"/>
            <a:tailEnd type="arrow" w="med" len="med"/>
          </a:ln>
          <a:effectLst/>
        </p:spPr>
        <p:txBody>
          <a:bodyPr>
            <a:spAutoFit/>
          </a:bodyPr>
          <a:lstStyle/>
          <a:p>
            <a:endParaRPr lang="zh-TW" altLang="en-US"/>
          </a:p>
        </p:txBody>
      </p:sp>
      <p:sp>
        <p:nvSpPr>
          <p:cNvPr id="1032251" name="Text Box 59"/>
          <p:cNvSpPr txBox="1">
            <a:spLocks noChangeArrowheads="1"/>
          </p:cNvSpPr>
          <p:nvPr/>
        </p:nvSpPr>
        <p:spPr bwMode="gray">
          <a:xfrm>
            <a:off x="34925" y="1125538"/>
            <a:ext cx="1725613" cy="193675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sz="1200">
                <a:latin typeface="Comic Sans MS" charset="0"/>
                <a:ea typeface="新細明體" charset="0"/>
                <a:cs typeface="Arial" charset="0"/>
              </a:rPr>
              <a:t>Static Routes</a:t>
            </a:r>
            <a:br>
              <a:rPr kumimoji="0" lang="en-US" altLang="zh-TW" sz="1200">
                <a:latin typeface="Comic Sans MS" charset="0"/>
                <a:ea typeface="新細明體" charset="0"/>
                <a:cs typeface="Arial" charset="0"/>
              </a:rPr>
            </a:br>
            <a:r>
              <a:rPr kumimoji="0" lang="en-US" altLang="zh-TW" sz="1200">
                <a:latin typeface="Comic Sans MS" charset="0"/>
                <a:ea typeface="新細明體" charset="0"/>
                <a:cs typeface="Arial" charset="0"/>
              </a:rPr>
              <a:t>r1 = 192.168.10/24</a:t>
            </a:r>
            <a:br>
              <a:rPr kumimoji="0" lang="en-US" altLang="zh-TW" sz="1200">
                <a:latin typeface="Comic Sans MS" charset="0"/>
                <a:ea typeface="新細明體" charset="0"/>
                <a:cs typeface="Arial" charset="0"/>
              </a:rPr>
            </a:br>
            <a:r>
              <a:rPr kumimoji="0" lang="en-US" altLang="zh-TW" sz="1200">
                <a:latin typeface="Comic Sans MS" charset="0"/>
                <a:ea typeface="新細明體" charset="0"/>
                <a:cs typeface="Arial" charset="0"/>
              </a:rPr>
              <a:t>         192.168.100/24</a:t>
            </a:r>
            <a:br>
              <a:rPr kumimoji="0" lang="en-US" altLang="zh-TW" sz="1200">
                <a:latin typeface="Comic Sans MS" charset="0"/>
                <a:ea typeface="新細明體" charset="0"/>
                <a:cs typeface="Arial" charset="0"/>
              </a:rPr>
            </a:br>
            <a:r>
              <a:rPr kumimoji="0" lang="en-US" altLang="zh-TW" sz="1200">
                <a:latin typeface="Comic Sans MS" charset="0"/>
                <a:ea typeface="新細明體" charset="0"/>
                <a:cs typeface="Arial" charset="0"/>
              </a:rPr>
              <a:t>r2 = 192.168.20/24</a:t>
            </a:r>
            <a:br>
              <a:rPr kumimoji="0" lang="en-US" altLang="zh-TW" sz="1200">
                <a:latin typeface="Comic Sans MS" charset="0"/>
                <a:ea typeface="新細明體" charset="0"/>
                <a:cs typeface="Arial" charset="0"/>
              </a:rPr>
            </a:br>
            <a:r>
              <a:rPr kumimoji="0" lang="en-US" altLang="zh-TW" sz="1200">
                <a:latin typeface="Comic Sans MS" charset="0"/>
                <a:ea typeface="新細明體" charset="0"/>
                <a:cs typeface="Arial" charset="0"/>
              </a:rPr>
              <a:t>         192.168.100/24</a:t>
            </a:r>
            <a:br>
              <a:rPr kumimoji="0" lang="en-US" altLang="zh-TW" sz="1200">
                <a:latin typeface="Comic Sans MS" charset="0"/>
                <a:ea typeface="新細明體" charset="0"/>
                <a:cs typeface="Arial" charset="0"/>
              </a:rPr>
            </a:br>
            <a:r>
              <a:rPr kumimoji="0" lang="en-US" altLang="zh-TW" sz="1200">
                <a:latin typeface="Comic Sans MS" charset="0"/>
                <a:ea typeface="新細明體" charset="0"/>
                <a:cs typeface="Arial" charset="0"/>
              </a:rPr>
              <a:t>r3 = 192.168.30/24</a:t>
            </a:r>
            <a:br>
              <a:rPr kumimoji="0" lang="en-US" altLang="zh-TW" sz="1200">
                <a:latin typeface="Comic Sans MS" charset="0"/>
                <a:ea typeface="新細明體" charset="0"/>
                <a:cs typeface="Arial" charset="0"/>
              </a:rPr>
            </a:br>
            <a:r>
              <a:rPr kumimoji="0" lang="en-US" altLang="zh-TW" sz="1200">
                <a:latin typeface="Comic Sans MS" charset="0"/>
                <a:ea typeface="新細明體" charset="0"/>
                <a:cs typeface="Arial" charset="0"/>
              </a:rPr>
              <a:t>r4 = 192.168.40/24</a:t>
            </a:r>
            <a:br>
              <a:rPr kumimoji="0" lang="en-US" altLang="zh-TW" sz="1200">
                <a:latin typeface="Comic Sans MS" charset="0"/>
                <a:ea typeface="新細明體" charset="0"/>
                <a:cs typeface="Arial" charset="0"/>
              </a:rPr>
            </a:br>
            <a:r>
              <a:rPr kumimoji="0" lang="en-US" altLang="zh-TW" sz="1200">
                <a:latin typeface="Comic Sans MS" charset="0"/>
                <a:ea typeface="新細明體" charset="0"/>
                <a:cs typeface="Arial" charset="0"/>
              </a:rPr>
              <a:t>r5 = 192.168.50/24</a:t>
            </a:r>
            <a:br>
              <a:rPr kumimoji="0" lang="en-US" altLang="zh-TW" sz="1200">
                <a:latin typeface="Comic Sans MS" charset="0"/>
                <a:ea typeface="新細明體" charset="0"/>
                <a:cs typeface="Arial" charset="0"/>
              </a:rPr>
            </a:br>
            <a:r>
              <a:rPr kumimoji="0" lang="en-US" altLang="zh-TW" sz="1200">
                <a:latin typeface="Comic Sans MS" charset="0"/>
                <a:ea typeface="新細明體" charset="0"/>
                <a:cs typeface="Arial" charset="0"/>
              </a:rPr>
              <a:t>r6 = 192.168.60/24</a:t>
            </a:r>
            <a:br>
              <a:rPr kumimoji="0" lang="en-US" altLang="zh-TW" sz="1200">
                <a:latin typeface="Comic Sans MS" charset="0"/>
                <a:ea typeface="新細明體" charset="0"/>
                <a:cs typeface="Arial" charset="0"/>
              </a:rPr>
            </a:br>
            <a:r>
              <a:rPr kumimoji="0" lang="en-US" altLang="zh-TW" sz="1200">
                <a:latin typeface="Comic Sans MS" charset="0"/>
                <a:ea typeface="新細明體" charset="0"/>
                <a:cs typeface="Arial" charset="0"/>
              </a:rPr>
              <a:t>r7 = 192.168.70/24</a:t>
            </a:r>
          </a:p>
        </p:txBody>
      </p:sp>
      <p:sp>
        <p:nvSpPr>
          <p:cNvPr id="1032252" name="Text Box 60"/>
          <p:cNvSpPr txBox="1">
            <a:spLocks noChangeArrowheads="1"/>
          </p:cNvSpPr>
          <p:nvPr/>
        </p:nvSpPr>
        <p:spPr bwMode="auto">
          <a:xfrm>
            <a:off x="4067175" y="1484313"/>
            <a:ext cx="854075" cy="78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425" tIns="45712" rIns="91425" bIns="45712" anchor="ctr">
            <a:spAutoFit/>
          </a:bodyPr>
          <a:lstStyle/>
          <a:p>
            <a:pPr algn="ctr" eaLnBrk="0" hangingPunct="0">
              <a:lnSpc>
                <a:spcPct val="95000"/>
              </a:lnSpc>
              <a:defRPr/>
            </a:pPr>
            <a:r>
              <a:rPr kumimoji="0" lang="en-US" altLang="zh-TW" sz="1600">
                <a:latin typeface="Comic Sans MS" charset="0"/>
                <a:ea typeface="新細明體" charset="0"/>
                <a:cs typeface="Arial" charset="0"/>
              </a:rPr>
              <a:t>RR</a:t>
            </a:r>
            <a:br>
              <a:rPr kumimoji="0" lang="en-US" altLang="zh-TW" sz="1600">
                <a:latin typeface="Comic Sans MS" charset="0"/>
                <a:ea typeface="新細明體" charset="0"/>
                <a:cs typeface="Arial" charset="0"/>
              </a:rPr>
            </a:br>
            <a:r>
              <a:rPr kumimoji="0" lang="en-US" altLang="zh-TW" sz="1600">
                <a:latin typeface="Comic Sans MS" charset="0"/>
                <a:ea typeface="新細明體" charset="0"/>
                <a:cs typeface="Arial" charset="0"/>
              </a:rPr>
              <a:t>cluster</a:t>
            </a:r>
            <a:br>
              <a:rPr kumimoji="0" lang="en-US" altLang="zh-TW" sz="1600">
                <a:latin typeface="Comic Sans MS" charset="0"/>
                <a:ea typeface="新細明體" charset="0"/>
                <a:cs typeface="Arial" charset="0"/>
              </a:rPr>
            </a:br>
            <a:r>
              <a:rPr kumimoji="0" lang="en-US" altLang="zh-TW" sz="1600">
                <a:latin typeface="Comic Sans MS" charset="0"/>
                <a:ea typeface="新細明體" charset="0"/>
                <a:cs typeface="Arial" charset="0"/>
              </a:rPr>
              <a:t>1.1.1.1</a:t>
            </a:r>
          </a:p>
        </p:txBody>
      </p:sp>
      <p:sp>
        <p:nvSpPr>
          <p:cNvPr id="1032253" name="Freeform 61"/>
          <p:cNvSpPr>
            <a:spLocks/>
          </p:cNvSpPr>
          <p:nvPr/>
        </p:nvSpPr>
        <p:spPr bwMode="auto">
          <a:xfrm>
            <a:off x="2824163" y="3319463"/>
            <a:ext cx="1449387" cy="1584325"/>
          </a:xfrm>
          <a:custGeom>
            <a:avLst/>
            <a:gdLst>
              <a:gd name="T0" fmla="*/ 1449387 w 913"/>
              <a:gd name="T1" fmla="*/ 0 h 998"/>
              <a:gd name="T2" fmla="*/ 949325 w 913"/>
              <a:gd name="T3" fmla="*/ 679450 h 998"/>
              <a:gd name="T4" fmla="*/ 0 w 913"/>
              <a:gd name="T5" fmla="*/ 1584325 h 998"/>
              <a:gd name="T6" fmla="*/ 0 60000 65536"/>
              <a:gd name="T7" fmla="*/ 0 60000 65536"/>
              <a:gd name="T8" fmla="*/ 0 60000 65536"/>
            </a:gdLst>
            <a:ahLst/>
            <a:cxnLst>
              <a:cxn ang="T6">
                <a:pos x="T0" y="T1"/>
              </a:cxn>
              <a:cxn ang="T7">
                <a:pos x="T2" y="T3"/>
              </a:cxn>
              <a:cxn ang="T8">
                <a:pos x="T4" y="T5"/>
              </a:cxn>
            </a:cxnLst>
            <a:rect l="0" t="0" r="r" b="b"/>
            <a:pathLst>
              <a:path w="913" h="998">
                <a:moveTo>
                  <a:pt x="913" y="0"/>
                </a:moveTo>
                <a:cubicBezTo>
                  <a:pt x="861" y="71"/>
                  <a:pt x="750" y="262"/>
                  <a:pt x="598" y="428"/>
                </a:cubicBezTo>
                <a:cubicBezTo>
                  <a:pt x="446" y="594"/>
                  <a:pt x="125" y="879"/>
                  <a:pt x="0" y="998"/>
                </a:cubicBezTo>
              </a:path>
            </a:pathLst>
          </a:custGeom>
          <a:noFill/>
          <a:ln w="38100" cap="flat" cmpd="sng">
            <a:solidFill>
              <a:srgbClr val="FF6600"/>
            </a:solidFill>
            <a:prstDash val="sysDot"/>
            <a:round/>
            <a:headEnd type="arrow" w="med" len="med"/>
            <a:tailEnd type="arrow" w="med" len="med"/>
          </a:ln>
          <a:effectLst/>
        </p:spPr>
        <p:txBody>
          <a:bodyPr>
            <a:spAutoFit/>
          </a:bodyPr>
          <a:lstStyle/>
          <a:p>
            <a:endParaRPr lang="zh-TW" altLang="en-US"/>
          </a:p>
        </p:txBody>
      </p:sp>
      <p:sp>
        <p:nvSpPr>
          <p:cNvPr id="1032254" name="Freeform 62"/>
          <p:cNvSpPr>
            <a:spLocks/>
          </p:cNvSpPr>
          <p:nvPr/>
        </p:nvSpPr>
        <p:spPr bwMode="auto">
          <a:xfrm>
            <a:off x="2743200" y="2949575"/>
            <a:ext cx="1470025" cy="1828800"/>
          </a:xfrm>
          <a:custGeom>
            <a:avLst/>
            <a:gdLst>
              <a:gd name="T0" fmla="*/ 1470025 w 926"/>
              <a:gd name="T1" fmla="*/ 1828800 h 1152"/>
              <a:gd name="T2" fmla="*/ 779463 w 926"/>
              <a:gd name="T3" fmla="*/ 484188 h 1152"/>
              <a:gd name="T4" fmla="*/ 0 w 926"/>
              <a:gd name="T5" fmla="*/ 0 h 1152"/>
              <a:gd name="T6" fmla="*/ 0 60000 65536"/>
              <a:gd name="T7" fmla="*/ 0 60000 65536"/>
              <a:gd name="T8" fmla="*/ 0 60000 65536"/>
            </a:gdLst>
            <a:ahLst/>
            <a:cxnLst>
              <a:cxn ang="T6">
                <a:pos x="T0" y="T1"/>
              </a:cxn>
              <a:cxn ang="T7">
                <a:pos x="T2" y="T3"/>
              </a:cxn>
              <a:cxn ang="T8">
                <a:pos x="T4" y="T5"/>
              </a:cxn>
            </a:cxnLst>
            <a:rect l="0" t="0" r="r" b="b"/>
            <a:pathLst>
              <a:path w="926" h="1152">
                <a:moveTo>
                  <a:pt x="926" y="1152"/>
                </a:moveTo>
                <a:cubicBezTo>
                  <a:pt x="853" y="1011"/>
                  <a:pt x="645" y="497"/>
                  <a:pt x="491" y="305"/>
                </a:cubicBezTo>
                <a:cubicBezTo>
                  <a:pt x="337" y="113"/>
                  <a:pt x="102" y="64"/>
                  <a:pt x="0" y="0"/>
                </a:cubicBezTo>
              </a:path>
            </a:pathLst>
          </a:custGeom>
          <a:noFill/>
          <a:ln w="38100" cap="flat" cmpd="sng">
            <a:solidFill>
              <a:srgbClr val="FF6600"/>
            </a:solidFill>
            <a:prstDash val="sysDot"/>
            <a:round/>
            <a:headEnd type="arrow" w="med" len="med"/>
            <a:tailEnd type="arrow" w="med" len="med"/>
          </a:ln>
          <a:effectLst/>
        </p:spPr>
        <p:txBody>
          <a:bodyPr>
            <a:spAutoFit/>
          </a:bodyPr>
          <a:lstStyle/>
          <a:p>
            <a:endParaRPr lang="zh-TW"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9938" name="Rectangle 2"/>
          <p:cNvSpPr>
            <a:spLocks noGrp="1" noChangeArrowheads="1"/>
          </p:cNvSpPr>
          <p:nvPr>
            <p:ph type="title"/>
          </p:nvPr>
        </p:nvSpPr>
        <p:spPr/>
        <p:txBody>
          <a:bodyPr/>
          <a:lstStyle/>
          <a:p>
            <a:pPr>
              <a:defRPr/>
            </a:pPr>
            <a:r>
              <a:rPr lang="en-US" altLang="zh-TW" smtClean="0"/>
              <a:t>Software Features</a:t>
            </a:r>
          </a:p>
        </p:txBody>
      </p:sp>
      <p:sp>
        <p:nvSpPr>
          <p:cNvPr id="1319939" name="Rectangle 3"/>
          <p:cNvSpPr>
            <a:spLocks noGrp="1" noChangeArrowheads="1"/>
          </p:cNvSpPr>
          <p:nvPr>
            <p:ph type="body" idx="1"/>
          </p:nvPr>
        </p:nvSpPr>
        <p:spPr>
          <a:xfrm>
            <a:off x="731838" y="1404938"/>
            <a:ext cx="7510462" cy="4343400"/>
          </a:xfrm>
        </p:spPr>
        <p:txBody>
          <a:bodyPr/>
          <a:lstStyle/>
          <a:p>
            <a:pPr marL="400050" indent="-400050">
              <a:buFont typeface="Wingdings" charset="0"/>
              <a:buChar char="u"/>
              <a:defRPr/>
            </a:pPr>
            <a:r>
              <a:rPr lang="en-US" altLang="zh-TW" sz="2000" smtClean="0"/>
              <a:t>JUNOS kernel</a:t>
            </a:r>
          </a:p>
          <a:p>
            <a:pPr marL="400050" indent="-400050">
              <a:buFont typeface="Wingdings" charset="0"/>
              <a:buChar char="u"/>
              <a:defRPr/>
            </a:pPr>
            <a:r>
              <a:rPr lang="en-US" altLang="zh-TW" sz="2000" smtClean="0"/>
              <a:t>Command-line interface</a:t>
            </a:r>
          </a:p>
          <a:p>
            <a:pPr marL="400050" indent="-400050">
              <a:buFont typeface="Wingdings" charset="0"/>
              <a:buChar char="u"/>
              <a:defRPr/>
            </a:pPr>
            <a:r>
              <a:rPr lang="en-US" altLang="zh-TW" sz="2000" smtClean="0"/>
              <a:t>Industrial-strength routing protocols</a:t>
            </a:r>
          </a:p>
          <a:p>
            <a:pPr marL="914400" lvl="1" indent="-342900">
              <a:buFont typeface="Wingdings" charset="0"/>
              <a:buChar char="v"/>
              <a:defRPr/>
            </a:pPr>
            <a:r>
              <a:rPr lang="en-US" altLang="zh-TW" sz="1800" smtClean="0"/>
              <a:t>BGP, IS-IS, OSPF</a:t>
            </a:r>
          </a:p>
          <a:p>
            <a:pPr marL="914400" lvl="1" indent="-342900">
              <a:buFont typeface="Wingdings" charset="0"/>
              <a:buChar char="v"/>
              <a:defRPr/>
            </a:pPr>
            <a:r>
              <a:rPr lang="en-US" altLang="zh-TW" sz="1800" smtClean="0"/>
              <a:t>IGMP, DVMRP, PIM, SDP/SAP</a:t>
            </a:r>
          </a:p>
          <a:p>
            <a:pPr marL="914400" lvl="1" indent="-342900">
              <a:buFont typeface="Wingdings" charset="0"/>
              <a:buChar char="v"/>
              <a:defRPr/>
            </a:pPr>
            <a:r>
              <a:rPr lang="en-US" altLang="zh-TW" sz="1800" smtClean="0"/>
              <a:t>Routing policy</a:t>
            </a:r>
          </a:p>
          <a:p>
            <a:pPr marL="400050" indent="-400050">
              <a:buFont typeface="Wingdings" charset="0"/>
              <a:buChar char="u"/>
              <a:defRPr/>
            </a:pPr>
            <a:r>
              <a:rPr lang="en-US" altLang="zh-TW" sz="2000" smtClean="0"/>
              <a:t>Traffic engineering</a:t>
            </a:r>
          </a:p>
          <a:p>
            <a:pPr marL="400050" indent="-400050">
              <a:buFont typeface="Wingdings" charset="0"/>
              <a:buChar char="u"/>
              <a:defRPr/>
            </a:pPr>
            <a:r>
              <a:rPr lang="en-US" altLang="zh-TW" sz="2000" smtClean="0"/>
              <a:t>Redundancy</a:t>
            </a:r>
          </a:p>
          <a:p>
            <a:pPr marL="914400" lvl="1" indent="-342900">
              <a:buFont typeface="Wingdings" charset="0"/>
              <a:buChar char="v"/>
              <a:defRPr/>
            </a:pPr>
            <a:r>
              <a:rPr lang="en-US" altLang="zh-TW" sz="1800" smtClean="0"/>
              <a:t>VRRP</a:t>
            </a:r>
          </a:p>
          <a:p>
            <a:pPr marL="914400" lvl="1" indent="-342900">
              <a:buFont typeface="Wingdings" charset="0"/>
              <a:buChar char="v"/>
              <a:defRPr/>
            </a:pPr>
            <a:r>
              <a:rPr lang="en-US" altLang="zh-TW" sz="1800" smtClean="0"/>
              <a:t>APS 1:1</a:t>
            </a:r>
          </a:p>
          <a:p>
            <a:pPr marL="400050" indent="-400050">
              <a:buFont typeface="Wingdings" charset="0"/>
              <a:buChar char="u"/>
              <a:defRPr/>
            </a:pPr>
            <a:r>
              <a:rPr lang="en-US" altLang="zh-TW" sz="2000" smtClean="0"/>
              <a:t>Firewall filters</a:t>
            </a:r>
          </a:p>
        </p:txBody>
      </p:sp>
    </p:spTree>
  </p:cSld>
  <p:clrMapOvr>
    <a:masterClrMapping/>
  </p:clrMapOvr>
  <p:transition/>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2" name="Rectangle 2"/>
          <p:cNvSpPr>
            <a:spLocks noGrp="1" noChangeArrowheads="1"/>
          </p:cNvSpPr>
          <p:nvPr>
            <p:ph type="title"/>
          </p:nvPr>
        </p:nvSpPr>
        <p:spPr/>
        <p:txBody>
          <a:bodyPr/>
          <a:lstStyle/>
          <a:p>
            <a:pPr>
              <a:defRPr/>
            </a:pPr>
            <a:r>
              <a:rPr lang="en-US" altLang="zh-TW" smtClean="0"/>
              <a:t>IBGP LAB Configuration Requirements, 1</a:t>
            </a:r>
          </a:p>
        </p:txBody>
      </p:sp>
      <p:sp>
        <p:nvSpPr>
          <p:cNvPr id="1034243" name="Rectangle 3"/>
          <p:cNvSpPr>
            <a:spLocks noGrp="1" noChangeArrowheads="1"/>
          </p:cNvSpPr>
          <p:nvPr>
            <p:ph type="body" idx="1"/>
          </p:nvPr>
        </p:nvSpPr>
        <p:spPr/>
        <p:txBody>
          <a:bodyPr/>
          <a:lstStyle/>
          <a:p>
            <a:r>
              <a:rPr lang="en-US" altLang="zh-TW" b="0" smtClean="0"/>
              <a:t>Deploy two confederations using AS 65000 and 65001.</a:t>
            </a:r>
          </a:p>
          <a:p>
            <a:endParaRPr lang="en-US" altLang="zh-TW" b="0" smtClean="0"/>
          </a:p>
          <a:p>
            <a:r>
              <a:rPr lang="en-US" altLang="zh-TW" b="0" smtClean="0"/>
              <a:t>Use route reflection in each confederation. Use exactly two unique cluster IDs and three route reflectors.</a:t>
            </a:r>
          </a:p>
          <a:p>
            <a:endParaRPr lang="en-US" altLang="zh-TW" b="0" smtClean="0"/>
          </a:p>
          <a:p>
            <a:r>
              <a:rPr lang="en-US" altLang="zh-TW" b="0" smtClean="0"/>
              <a:t>You must use loopback-based IBGP peering within each cluster, and interface peering for C-BGP links.</a:t>
            </a:r>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266" name="Rectangle 2"/>
          <p:cNvSpPr>
            <a:spLocks noGrp="1" noChangeArrowheads="1"/>
          </p:cNvSpPr>
          <p:nvPr>
            <p:ph type="title"/>
          </p:nvPr>
        </p:nvSpPr>
        <p:spPr/>
        <p:txBody>
          <a:bodyPr/>
          <a:lstStyle/>
          <a:p>
            <a:pPr>
              <a:defRPr/>
            </a:pPr>
            <a:r>
              <a:rPr lang="en-US" altLang="zh-TW" smtClean="0"/>
              <a:t>IBGP LAB Configuration Requirements, 2</a:t>
            </a:r>
          </a:p>
        </p:txBody>
      </p:sp>
      <p:sp>
        <p:nvSpPr>
          <p:cNvPr id="1035267" name="Rectangle 3"/>
          <p:cNvSpPr>
            <a:spLocks noGrp="1" noChangeArrowheads="1"/>
          </p:cNvSpPr>
          <p:nvPr>
            <p:ph type="body" idx="1"/>
          </p:nvPr>
        </p:nvSpPr>
        <p:spPr/>
        <p:txBody>
          <a:bodyPr/>
          <a:lstStyle/>
          <a:p>
            <a:r>
              <a:rPr lang="en-US" altLang="zh-TW" b="0" smtClean="0"/>
              <a:t>Authenticate all IBGP sessions with key </a:t>
            </a:r>
            <a:r>
              <a:rPr lang="en-US" altLang="zh-TW" b="0" i="1" smtClean="0"/>
              <a:t>jnx</a:t>
            </a:r>
            <a:r>
              <a:rPr lang="en-US" altLang="zh-TW" b="0" smtClean="0"/>
              <a:t>.</a:t>
            </a:r>
          </a:p>
          <a:p>
            <a:endParaRPr lang="en-US" altLang="zh-TW" b="0" smtClean="0"/>
          </a:p>
          <a:p>
            <a:r>
              <a:rPr lang="en-US" altLang="zh-TW" b="0" smtClean="0"/>
              <a:t>Redistribute the static routes shown in lab topology into IBGP, and using communities, ensure that all routers prefer r2</a:t>
            </a:r>
            <a:r>
              <a:rPr lang="zh-TW" altLang="en-US" b="0" smtClean="0">
                <a:latin typeface="Arial" pitchFamily="34" charset="0"/>
              </a:rPr>
              <a:t>’</a:t>
            </a:r>
            <a:r>
              <a:rPr lang="en-US" altLang="zh-TW" b="0" smtClean="0"/>
              <a:t>s 192.168.100/24 IBGP route. </a:t>
            </a:r>
          </a:p>
          <a:p>
            <a:endParaRPr lang="en-US" altLang="zh-TW" b="0" smtClean="0"/>
          </a:p>
          <a:p>
            <a:r>
              <a:rPr lang="en-US" altLang="zh-TW" b="0" smtClean="0"/>
              <a:t>Redistribute a summary of the RIP routes into IBGP from both r6 and r7.</a:t>
            </a:r>
          </a:p>
          <a:p>
            <a:endParaRPr lang="zh-TW" altLang="en-US" b="0" smtClean="0"/>
          </a:p>
        </p:txBody>
      </p:sp>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ctrTitle" idx="4294967295"/>
          </p:nvPr>
        </p:nvSpPr>
        <p:spPr>
          <a:xfrm>
            <a:off x="2655888" y="3160713"/>
            <a:ext cx="5867400" cy="1470025"/>
          </a:xfrm>
          <a:solidFill>
            <a:srgbClr val="FFFFFF"/>
          </a:solidFill>
          <a:extLst>
            <a:ext uri="{91240B29-F687-4f45-9708-019B960494DF}">
              <a14:hiddenLine xmlns:a14="http://schemas.microsoft.com/office/drawing/2010/main" xmlns="" w="9525">
                <a:solidFill>
                  <a:srgbClr val="000000"/>
                </a:solidFill>
                <a:miter lim="800000"/>
                <a:headEnd/>
                <a:tailEnd/>
              </a14:hiddenLine>
            </a:ext>
          </a:extLst>
        </p:spPr>
        <p:txBody>
          <a:bodyPr/>
          <a:lstStyle/>
          <a:p>
            <a:pPr algn="r"/>
            <a:r>
              <a:rPr lang="en-US" altLang="zh-TW" sz="3600" smtClean="0"/>
              <a:t>Thank You</a:t>
            </a:r>
            <a:endParaRPr lang="fr-FR" altLang="zh-TW" sz="3600" smtClean="0"/>
          </a:p>
        </p:txBody>
      </p:sp>
      <p:sp>
        <p:nvSpPr>
          <p:cNvPr id="571395" name="Rectangle 3"/>
          <p:cNvSpPr>
            <a:spLocks noGrp="1" noChangeArrowheads="1"/>
          </p:cNvSpPr>
          <p:nvPr>
            <p:ph type="subTitle" idx="4294967295"/>
          </p:nvPr>
        </p:nvSpPr>
        <p:spPr>
          <a:xfrm>
            <a:off x="3059113" y="4311650"/>
            <a:ext cx="5667375" cy="1752600"/>
          </a:xfrm>
          <a:solidFill>
            <a:srgbClr val="FFFFFF"/>
          </a:solidFill>
          <a:extLs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lgn="r">
              <a:buFont typeface="Wingdings" charset="0"/>
              <a:buNone/>
              <a:defRPr/>
            </a:pPr>
            <a:r>
              <a:rPr lang="fr-FR" altLang="zh-TW" sz="2000" smtClean="0"/>
              <a:t>Rex_lee@inno-tech</a:t>
            </a:r>
            <a:r>
              <a:rPr lang="fr-FR" sz="2000" smtClean="0"/>
              <a:t>.</a:t>
            </a:r>
            <a:r>
              <a:rPr lang="fr-FR" altLang="zh-TW" sz="2000" smtClean="0"/>
              <a:t>com.tw</a:t>
            </a:r>
            <a:endParaRPr lang="fr-FR" sz="2000" smtClean="0"/>
          </a:p>
        </p:txBody>
      </p:sp>
      <p:sp>
        <p:nvSpPr>
          <p:cNvPr id="571396" name="Rectangle 4"/>
          <p:cNvSpPr>
            <a:spLocks noChangeArrowheads="1"/>
          </p:cNvSpPr>
          <p:nvPr/>
        </p:nvSpPr>
        <p:spPr bwMode="auto">
          <a:xfrm>
            <a:off x="2495550" y="152400"/>
            <a:ext cx="4210050" cy="1352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Tree>
  </p:cSld>
  <p:clrMapOvr>
    <a:masterClrMapping/>
  </p:clrMapOvr>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pPr>
              <a:defRPr/>
            </a:pPr>
            <a:r>
              <a:rPr kumimoji="0" lang="en-US" altLang="zh-TW" smtClean="0"/>
              <a:t>The equivalent IOS/JunOS command</a:t>
            </a:r>
          </a:p>
        </p:txBody>
      </p:sp>
      <p:grpSp>
        <p:nvGrpSpPr>
          <p:cNvPr id="381954" name="Group 3"/>
          <p:cNvGrpSpPr>
            <a:grpSpLocks/>
          </p:cNvGrpSpPr>
          <p:nvPr/>
        </p:nvGrpSpPr>
        <p:grpSpPr bwMode="auto">
          <a:xfrm>
            <a:off x="381000" y="1371600"/>
            <a:ext cx="8458200" cy="4876800"/>
            <a:chOff x="-3" y="-3"/>
            <a:chExt cx="3807" cy="4611"/>
          </a:xfrm>
        </p:grpSpPr>
        <p:grpSp>
          <p:nvGrpSpPr>
            <p:cNvPr id="381955" name="Group 4"/>
            <p:cNvGrpSpPr>
              <a:grpSpLocks/>
            </p:cNvGrpSpPr>
            <p:nvPr/>
          </p:nvGrpSpPr>
          <p:grpSpPr bwMode="auto">
            <a:xfrm>
              <a:off x="0" y="0"/>
              <a:ext cx="3801" cy="4605"/>
              <a:chOff x="0" y="0"/>
              <a:chExt cx="3801" cy="4605"/>
            </a:xfrm>
          </p:grpSpPr>
          <p:grpSp>
            <p:nvGrpSpPr>
              <p:cNvPr id="381957" name="Group 5"/>
              <p:cNvGrpSpPr>
                <a:grpSpLocks/>
              </p:cNvGrpSpPr>
              <p:nvPr/>
            </p:nvGrpSpPr>
            <p:grpSpPr bwMode="auto">
              <a:xfrm>
                <a:off x="0" y="0"/>
                <a:ext cx="1267" cy="403"/>
                <a:chOff x="0" y="0"/>
                <a:chExt cx="1267" cy="403"/>
              </a:xfrm>
            </p:grpSpPr>
            <p:sp>
              <p:nvSpPr>
                <p:cNvPr id="565254" name="Rectangle 6"/>
                <p:cNvSpPr>
                  <a:spLocks noChangeArrowheads="1"/>
                </p:cNvSpPr>
                <p:nvPr/>
              </p:nvSpPr>
              <p:spPr bwMode="auto">
                <a:xfrm>
                  <a:off x="43" y="0"/>
                  <a:ext cx="1181" cy="4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400" b="1" i="1">
                      <a:solidFill>
                        <a:srgbClr val="A50021"/>
                      </a:solidFill>
                      <a:latin typeface="Times New Roman" pitchFamily="18" charset="0"/>
                    </a:rPr>
                    <a:t>Category</a:t>
                  </a:r>
                  <a:endParaRPr kumimoji="0" lang="en-US" altLang="zh-TW" sz="1400" b="1">
                    <a:solidFill>
                      <a:srgbClr val="A50021"/>
                    </a:solidFill>
                    <a:latin typeface="Times New Roman" pitchFamily="18" charset="0"/>
                  </a:endParaRPr>
                </a:p>
                <a:p>
                  <a:pPr eaLnBrk="0" hangingPunct="0"/>
                  <a:endParaRPr kumimoji="0" lang="zh-TW" altLang="en-US" sz="1400" b="1">
                    <a:solidFill>
                      <a:srgbClr val="A50021"/>
                    </a:solidFill>
                    <a:latin typeface="Times New Roman" pitchFamily="18" charset="0"/>
                  </a:endParaRPr>
                </a:p>
              </p:txBody>
            </p:sp>
            <p:sp>
              <p:nvSpPr>
                <p:cNvPr id="565255" name="Rectangle 7"/>
                <p:cNvSpPr>
                  <a:spLocks noChangeArrowheads="1"/>
                </p:cNvSpPr>
                <p:nvPr/>
              </p:nvSpPr>
              <p:spPr bwMode="auto">
                <a:xfrm>
                  <a:off x="0" y="0"/>
                  <a:ext cx="1267" cy="40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1958" name="Group 8"/>
              <p:cNvGrpSpPr>
                <a:grpSpLocks/>
              </p:cNvGrpSpPr>
              <p:nvPr/>
            </p:nvGrpSpPr>
            <p:grpSpPr bwMode="auto">
              <a:xfrm>
                <a:off x="1267" y="0"/>
                <a:ext cx="1267" cy="403"/>
                <a:chOff x="1267" y="0"/>
                <a:chExt cx="1267" cy="403"/>
              </a:xfrm>
            </p:grpSpPr>
            <p:sp>
              <p:nvSpPr>
                <p:cNvPr id="565257" name="Rectangle 9"/>
                <p:cNvSpPr>
                  <a:spLocks noChangeArrowheads="1"/>
                </p:cNvSpPr>
                <p:nvPr/>
              </p:nvSpPr>
              <p:spPr bwMode="auto">
                <a:xfrm>
                  <a:off x="1310" y="0"/>
                  <a:ext cx="1182" cy="4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400" b="1" i="1">
                      <a:solidFill>
                        <a:srgbClr val="A50021"/>
                      </a:solidFill>
                      <a:latin typeface="Times New Roman" pitchFamily="18" charset="0"/>
                    </a:rPr>
                    <a:t>IOS Command</a:t>
                  </a:r>
                  <a:endParaRPr kumimoji="0" lang="en-US" altLang="zh-TW" sz="1400" b="1">
                    <a:solidFill>
                      <a:srgbClr val="A50021"/>
                    </a:solidFill>
                    <a:latin typeface="Times New Roman" pitchFamily="18" charset="0"/>
                  </a:endParaRPr>
                </a:p>
                <a:p>
                  <a:pPr eaLnBrk="0" hangingPunct="0"/>
                  <a:endParaRPr kumimoji="0" lang="zh-TW" altLang="en-US" sz="1400" b="1">
                    <a:solidFill>
                      <a:srgbClr val="A50021"/>
                    </a:solidFill>
                    <a:latin typeface="Times New Roman" pitchFamily="18" charset="0"/>
                  </a:endParaRPr>
                </a:p>
              </p:txBody>
            </p:sp>
            <p:sp>
              <p:nvSpPr>
                <p:cNvPr id="565258" name="Rectangle 10"/>
                <p:cNvSpPr>
                  <a:spLocks noChangeArrowheads="1"/>
                </p:cNvSpPr>
                <p:nvPr/>
              </p:nvSpPr>
              <p:spPr bwMode="auto">
                <a:xfrm>
                  <a:off x="1267" y="0"/>
                  <a:ext cx="1268" cy="40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1959" name="Group 11"/>
              <p:cNvGrpSpPr>
                <a:grpSpLocks/>
              </p:cNvGrpSpPr>
              <p:nvPr/>
            </p:nvGrpSpPr>
            <p:grpSpPr bwMode="auto">
              <a:xfrm>
                <a:off x="2534" y="0"/>
                <a:ext cx="1267" cy="403"/>
                <a:chOff x="2534" y="0"/>
                <a:chExt cx="1267" cy="403"/>
              </a:xfrm>
            </p:grpSpPr>
            <p:sp>
              <p:nvSpPr>
                <p:cNvPr id="565260" name="Rectangle 12"/>
                <p:cNvSpPr>
                  <a:spLocks noChangeArrowheads="1"/>
                </p:cNvSpPr>
                <p:nvPr/>
              </p:nvSpPr>
              <p:spPr bwMode="auto">
                <a:xfrm>
                  <a:off x="2577" y="0"/>
                  <a:ext cx="1181" cy="4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400" b="1" i="1">
                      <a:solidFill>
                        <a:srgbClr val="A50021"/>
                      </a:solidFill>
                      <a:latin typeface="Times New Roman" pitchFamily="18" charset="0"/>
                    </a:rPr>
                    <a:t>JUNOS Command</a:t>
                  </a:r>
                  <a:endParaRPr kumimoji="0" lang="en-US" altLang="zh-TW" sz="1400" b="1">
                    <a:solidFill>
                      <a:srgbClr val="A50021"/>
                    </a:solidFill>
                    <a:latin typeface="Times New Roman" pitchFamily="18" charset="0"/>
                  </a:endParaRPr>
                </a:p>
                <a:p>
                  <a:pPr eaLnBrk="0" hangingPunct="0"/>
                  <a:endParaRPr kumimoji="0" lang="zh-TW" altLang="en-US" sz="1400" b="1">
                    <a:solidFill>
                      <a:srgbClr val="A50021"/>
                    </a:solidFill>
                    <a:latin typeface="Times New Roman" pitchFamily="18" charset="0"/>
                  </a:endParaRPr>
                </a:p>
              </p:txBody>
            </p:sp>
            <p:sp>
              <p:nvSpPr>
                <p:cNvPr id="565261" name="Rectangle 13"/>
                <p:cNvSpPr>
                  <a:spLocks noChangeArrowheads="1"/>
                </p:cNvSpPr>
                <p:nvPr/>
              </p:nvSpPr>
              <p:spPr bwMode="auto">
                <a:xfrm>
                  <a:off x="2534" y="0"/>
                  <a:ext cx="1267" cy="40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1960" name="Group 14"/>
              <p:cNvGrpSpPr>
                <a:grpSpLocks/>
              </p:cNvGrpSpPr>
              <p:nvPr/>
            </p:nvGrpSpPr>
            <p:grpSpPr bwMode="auto">
              <a:xfrm>
                <a:off x="0" y="403"/>
                <a:ext cx="1267" cy="518"/>
                <a:chOff x="0" y="403"/>
                <a:chExt cx="1267" cy="518"/>
              </a:xfrm>
            </p:grpSpPr>
            <p:sp>
              <p:nvSpPr>
                <p:cNvPr id="565263" name="Rectangle 15"/>
                <p:cNvSpPr>
                  <a:spLocks noChangeArrowheads="1"/>
                </p:cNvSpPr>
                <p:nvPr/>
              </p:nvSpPr>
              <p:spPr bwMode="auto">
                <a:xfrm>
                  <a:off x="43" y="402"/>
                  <a:ext cx="1181" cy="5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400" b="1">
                      <a:latin typeface="Times New Roman" pitchFamily="18" charset="0"/>
                    </a:rPr>
                    <a:t>Basic CLI and Systems Management Commands</a:t>
                  </a:r>
                </a:p>
                <a:p>
                  <a:pPr eaLnBrk="0" hangingPunct="0"/>
                  <a:endParaRPr kumimoji="0" lang="zh-TW" altLang="en-US" sz="1400" b="1">
                    <a:latin typeface="Times New Roman" pitchFamily="18" charset="0"/>
                  </a:endParaRPr>
                </a:p>
              </p:txBody>
            </p:sp>
            <p:sp>
              <p:nvSpPr>
                <p:cNvPr id="565264" name="Rectangle 16"/>
                <p:cNvSpPr>
                  <a:spLocks noChangeArrowheads="1"/>
                </p:cNvSpPr>
                <p:nvPr/>
              </p:nvSpPr>
              <p:spPr bwMode="auto">
                <a:xfrm>
                  <a:off x="0" y="402"/>
                  <a:ext cx="1267" cy="519"/>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1961" name="Group 17"/>
              <p:cNvGrpSpPr>
                <a:grpSpLocks/>
              </p:cNvGrpSpPr>
              <p:nvPr/>
            </p:nvGrpSpPr>
            <p:grpSpPr bwMode="auto">
              <a:xfrm>
                <a:off x="1267" y="403"/>
                <a:ext cx="1267" cy="518"/>
                <a:chOff x="1267" y="403"/>
                <a:chExt cx="1267" cy="518"/>
              </a:xfrm>
            </p:grpSpPr>
            <p:sp>
              <p:nvSpPr>
                <p:cNvPr id="565266" name="Rectangle 18"/>
                <p:cNvSpPr>
                  <a:spLocks noChangeArrowheads="1"/>
                </p:cNvSpPr>
                <p:nvPr/>
              </p:nvSpPr>
              <p:spPr bwMode="auto">
                <a:xfrm>
                  <a:off x="1310" y="402"/>
                  <a:ext cx="1182" cy="5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400" b="1">
                      <a:latin typeface="Courier New" pitchFamily="49" charset="0"/>
                    </a:rPr>
                    <a:t>clock set </a:t>
                  </a:r>
                  <a:endParaRPr kumimoji="0" lang="en-US" altLang="zh-TW" sz="1400" b="1">
                    <a:latin typeface="Tahoma" pitchFamily="34" charset="0"/>
                  </a:endParaRPr>
                </a:p>
                <a:p>
                  <a:pPr eaLnBrk="0" hangingPunct="0"/>
                  <a:endParaRPr kumimoji="0" lang="zh-TW" altLang="en-US" sz="1400" b="1">
                    <a:latin typeface="Times New Roman" pitchFamily="18" charset="0"/>
                  </a:endParaRPr>
                </a:p>
              </p:txBody>
            </p:sp>
            <p:sp>
              <p:nvSpPr>
                <p:cNvPr id="565267" name="Rectangle 19"/>
                <p:cNvSpPr>
                  <a:spLocks noChangeArrowheads="1"/>
                </p:cNvSpPr>
                <p:nvPr/>
              </p:nvSpPr>
              <p:spPr bwMode="auto">
                <a:xfrm>
                  <a:off x="1267" y="402"/>
                  <a:ext cx="1268" cy="519"/>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1962" name="Group 20"/>
              <p:cNvGrpSpPr>
                <a:grpSpLocks/>
              </p:cNvGrpSpPr>
              <p:nvPr/>
            </p:nvGrpSpPr>
            <p:grpSpPr bwMode="auto">
              <a:xfrm>
                <a:off x="2534" y="403"/>
                <a:ext cx="1267" cy="518"/>
                <a:chOff x="2534" y="403"/>
                <a:chExt cx="1267" cy="518"/>
              </a:xfrm>
            </p:grpSpPr>
            <p:sp>
              <p:nvSpPr>
                <p:cNvPr id="565269" name="Rectangle 21"/>
                <p:cNvSpPr>
                  <a:spLocks noChangeArrowheads="1"/>
                </p:cNvSpPr>
                <p:nvPr/>
              </p:nvSpPr>
              <p:spPr bwMode="auto">
                <a:xfrm>
                  <a:off x="2577" y="402"/>
                  <a:ext cx="1181" cy="5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400" b="1">
                      <a:latin typeface="Courier New" pitchFamily="49" charset="0"/>
                    </a:rPr>
                    <a:t>set date</a:t>
                  </a:r>
                </a:p>
                <a:p>
                  <a:pPr eaLnBrk="0" hangingPunct="0"/>
                  <a:endParaRPr kumimoji="0" lang="zh-TW" altLang="en-US" sz="1400" b="1">
                    <a:latin typeface="Times New Roman" pitchFamily="18" charset="0"/>
                  </a:endParaRPr>
                </a:p>
              </p:txBody>
            </p:sp>
            <p:sp>
              <p:nvSpPr>
                <p:cNvPr id="565270" name="Rectangle 22"/>
                <p:cNvSpPr>
                  <a:spLocks noChangeArrowheads="1"/>
                </p:cNvSpPr>
                <p:nvPr/>
              </p:nvSpPr>
              <p:spPr bwMode="auto">
                <a:xfrm>
                  <a:off x="2534" y="402"/>
                  <a:ext cx="1267" cy="519"/>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1963" name="Group 23"/>
              <p:cNvGrpSpPr>
                <a:grpSpLocks/>
              </p:cNvGrpSpPr>
              <p:nvPr/>
            </p:nvGrpSpPr>
            <p:grpSpPr bwMode="auto">
              <a:xfrm>
                <a:off x="0" y="921"/>
                <a:ext cx="1267" cy="403"/>
                <a:chOff x="0" y="921"/>
                <a:chExt cx="1267" cy="403"/>
              </a:xfrm>
            </p:grpSpPr>
            <p:sp>
              <p:nvSpPr>
                <p:cNvPr id="565272" name="Rectangle 24"/>
                <p:cNvSpPr>
                  <a:spLocks noChangeArrowheads="1"/>
                </p:cNvSpPr>
                <p:nvPr/>
              </p:nvSpPr>
              <p:spPr bwMode="auto">
                <a:xfrm>
                  <a:off x="43" y="922"/>
                  <a:ext cx="1181" cy="4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400" b="1">
                      <a:latin typeface="Tahoma" pitchFamily="34" charset="0"/>
                    </a:rPr>
                    <a:t> </a:t>
                  </a:r>
                  <a:endParaRPr kumimoji="0" lang="en-US" altLang="zh-TW" sz="1400" b="1">
                    <a:latin typeface="Times New Roman" pitchFamily="18" charset="0"/>
                  </a:endParaRPr>
                </a:p>
                <a:p>
                  <a:pPr eaLnBrk="0" hangingPunct="0"/>
                  <a:endParaRPr kumimoji="0" lang="zh-TW" altLang="en-US" sz="1400" b="1">
                    <a:latin typeface="Times New Roman" pitchFamily="18" charset="0"/>
                  </a:endParaRPr>
                </a:p>
              </p:txBody>
            </p:sp>
            <p:sp>
              <p:nvSpPr>
                <p:cNvPr id="565273" name="Rectangle 25"/>
                <p:cNvSpPr>
                  <a:spLocks noChangeArrowheads="1"/>
                </p:cNvSpPr>
                <p:nvPr/>
              </p:nvSpPr>
              <p:spPr bwMode="auto">
                <a:xfrm>
                  <a:off x="0" y="922"/>
                  <a:ext cx="1267" cy="40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1964" name="Group 26"/>
              <p:cNvGrpSpPr>
                <a:grpSpLocks/>
              </p:cNvGrpSpPr>
              <p:nvPr/>
            </p:nvGrpSpPr>
            <p:grpSpPr bwMode="auto">
              <a:xfrm>
                <a:off x="1267" y="921"/>
                <a:ext cx="1267" cy="403"/>
                <a:chOff x="1267" y="921"/>
                <a:chExt cx="1267" cy="403"/>
              </a:xfrm>
            </p:grpSpPr>
            <p:sp>
              <p:nvSpPr>
                <p:cNvPr id="565275" name="Rectangle 27"/>
                <p:cNvSpPr>
                  <a:spLocks noChangeArrowheads="1"/>
                </p:cNvSpPr>
                <p:nvPr/>
              </p:nvSpPr>
              <p:spPr bwMode="auto">
                <a:xfrm>
                  <a:off x="1310" y="922"/>
                  <a:ext cx="1182" cy="4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400" b="1">
                      <a:latin typeface="Courier New" pitchFamily="49" charset="0"/>
                    </a:rPr>
                    <a:t>ping </a:t>
                  </a:r>
                  <a:endParaRPr kumimoji="0" lang="en-US" altLang="zh-TW" sz="1400" b="1">
                    <a:latin typeface="Tahoma" pitchFamily="34" charset="0"/>
                  </a:endParaRPr>
                </a:p>
                <a:p>
                  <a:pPr eaLnBrk="0" hangingPunct="0"/>
                  <a:endParaRPr kumimoji="0" lang="zh-TW" altLang="en-US" sz="1400" b="1">
                    <a:latin typeface="Times New Roman" pitchFamily="18" charset="0"/>
                  </a:endParaRPr>
                </a:p>
              </p:txBody>
            </p:sp>
            <p:sp>
              <p:nvSpPr>
                <p:cNvPr id="565276" name="Rectangle 28"/>
                <p:cNvSpPr>
                  <a:spLocks noChangeArrowheads="1"/>
                </p:cNvSpPr>
                <p:nvPr/>
              </p:nvSpPr>
              <p:spPr bwMode="auto">
                <a:xfrm>
                  <a:off x="1267" y="922"/>
                  <a:ext cx="1268" cy="40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1965" name="Group 29"/>
              <p:cNvGrpSpPr>
                <a:grpSpLocks/>
              </p:cNvGrpSpPr>
              <p:nvPr/>
            </p:nvGrpSpPr>
            <p:grpSpPr bwMode="auto">
              <a:xfrm>
                <a:off x="2534" y="921"/>
                <a:ext cx="1267" cy="403"/>
                <a:chOff x="2534" y="921"/>
                <a:chExt cx="1267" cy="403"/>
              </a:xfrm>
            </p:grpSpPr>
            <p:sp>
              <p:nvSpPr>
                <p:cNvPr id="565278" name="Rectangle 30"/>
                <p:cNvSpPr>
                  <a:spLocks noChangeArrowheads="1"/>
                </p:cNvSpPr>
                <p:nvPr/>
              </p:nvSpPr>
              <p:spPr bwMode="auto">
                <a:xfrm>
                  <a:off x="2577" y="922"/>
                  <a:ext cx="1181" cy="4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400" b="1">
                      <a:latin typeface="Courier New" pitchFamily="49" charset="0"/>
                    </a:rPr>
                    <a:t>ping </a:t>
                  </a:r>
                  <a:endParaRPr kumimoji="0" lang="en-US" altLang="zh-TW" sz="1400" b="1">
                    <a:latin typeface="Tahoma" pitchFamily="34" charset="0"/>
                  </a:endParaRPr>
                </a:p>
                <a:p>
                  <a:pPr eaLnBrk="0" hangingPunct="0"/>
                  <a:endParaRPr kumimoji="0" lang="zh-TW" altLang="en-US" sz="1400" b="1">
                    <a:latin typeface="Times New Roman" pitchFamily="18" charset="0"/>
                  </a:endParaRPr>
                </a:p>
              </p:txBody>
            </p:sp>
            <p:sp>
              <p:nvSpPr>
                <p:cNvPr id="565279" name="Rectangle 31"/>
                <p:cNvSpPr>
                  <a:spLocks noChangeArrowheads="1"/>
                </p:cNvSpPr>
                <p:nvPr/>
              </p:nvSpPr>
              <p:spPr bwMode="auto">
                <a:xfrm>
                  <a:off x="2534" y="922"/>
                  <a:ext cx="1267" cy="40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1966" name="Group 32"/>
              <p:cNvGrpSpPr>
                <a:grpSpLocks/>
              </p:cNvGrpSpPr>
              <p:nvPr/>
            </p:nvGrpSpPr>
            <p:grpSpPr bwMode="auto">
              <a:xfrm>
                <a:off x="0" y="1324"/>
                <a:ext cx="1267" cy="518"/>
                <a:chOff x="0" y="1324"/>
                <a:chExt cx="1267" cy="518"/>
              </a:xfrm>
            </p:grpSpPr>
            <p:sp>
              <p:nvSpPr>
                <p:cNvPr id="565281" name="Rectangle 33"/>
                <p:cNvSpPr>
                  <a:spLocks noChangeArrowheads="1"/>
                </p:cNvSpPr>
                <p:nvPr/>
              </p:nvSpPr>
              <p:spPr bwMode="auto">
                <a:xfrm>
                  <a:off x="43" y="1324"/>
                  <a:ext cx="1181"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400" b="1">
                      <a:latin typeface="Times New Roman" pitchFamily="18" charset="0"/>
                    </a:rPr>
                    <a:t> </a:t>
                  </a:r>
                </a:p>
                <a:p>
                  <a:pPr eaLnBrk="0" hangingPunct="0"/>
                  <a:endParaRPr kumimoji="0" lang="zh-TW" altLang="en-US" sz="1400" b="1">
                    <a:latin typeface="Times New Roman" pitchFamily="18" charset="0"/>
                  </a:endParaRPr>
                </a:p>
              </p:txBody>
            </p:sp>
            <p:sp>
              <p:nvSpPr>
                <p:cNvPr id="565282" name="Rectangle 34"/>
                <p:cNvSpPr>
                  <a:spLocks noChangeArrowheads="1"/>
                </p:cNvSpPr>
                <p:nvPr/>
              </p:nvSpPr>
              <p:spPr bwMode="auto">
                <a:xfrm>
                  <a:off x="0" y="1324"/>
                  <a:ext cx="1267"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1967" name="Group 35"/>
              <p:cNvGrpSpPr>
                <a:grpSpLocks/>
              </p:cNvGrpSpPr>
              <p:nvPr/>
            </p:nvGrpSpPr>
            <p:grpSpPr bwMode="auto">
              <a:xfrm>
                <a:off x="1267" y="1324"/>
                <a:ext cx="1267" cy="518"/>
                <a:chOff x="1267" y="1324"/>
                <a:chExt cx="1267" cy="518"/>
              </a:xfrm>
            </p:grpSpPr>
            <p:sp>
              <p:nvSpPr>
                <p:cNvPr id="565284" name="Rectangle 36"/>
                <p:cNvSpPr>
                  <a:spLocks noChangeArrowheads="1"/>
                </p:cNvSpPr>
                <p:nvPr/>
              </p:nvSpPr>
              <p:spPr bwMode="auto">
                <a:xfrm>
                  <a:off x="1310" y="1324"/>
                  <a:ext cx="1182"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400" b="1">
                      <a:latin typeface="Courier New" pitchFamily="49" charset="0"/>
                    </a:rPr>
                    <a:t>reload</a:t>
                  </a:r>
                  <a:endParaRPr kumimoji="0" lang="en-US" altLang="zh-TW" sz="1400" b="1">
                    <a:latin typeface="Tahoma" pitchFamily="34" charset="0"/>
                  </a:endParaRPr>
                </a:p>
                <a:p>
                  <a:pPr eaLnBrk="0" hangingPunct="0"/>
                  <a:endParaRPr kumimoji="0" lang="zh-TW" altLang="en-US" sz="1400" b="1">
                    <a:latin typeface="Times New Roman" pitchFamily="18" charset="0"/>
                  </a:endParaRPr>
                </a:p>
              </p:txBody>
            </p:sp>
            <p:sp>
              <p:nvSpPr>
                <p:cNvPr id="565285" name="Rectangle 37"/>
                <p:cNvSpPr>
                  <a:spLocks noChangeArrowheads="1"/>
                </p:cNvSpPr>
                <p:nvPr/>
              </p:nvSpPr>
              <p:spPr bwMode="auto">
                <a:xfrm>
                  <a:off x="1267" y="1324"/>
                  <a:ext cx="1268"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1968" name="Group 38"/>
              <p:cNvGrpSpPr>
                <a:grpSpLocks/>
              </p:cNvGrpSpPr>
              <p:nvPr/>
            </p:nvGrpSpPr>
            <p:grpSpPr bwMode="auto">
              <a:xfrm>
                <a:off x="2534" y="1324"/>
                <a:ext cx="1267" cy="518"/>
                <a:chOff x="2534" y="1324"/>
                <a:chExt cx="1267" cy="518"/>
              </a:xfrm>
            </p:grpSpPr>
            <p:sp>
              <p:nvSpPr>
                <p:cNvPr id="565287" name="Rectangle 39"/>
                <p:cNvSpPr>
                  <a:spLocks noChangeArrowheads="1"/>
                </p:cNvSpPr>
                <p:nvPr/>
              </p:nvSpPr>
              <p:spPr bwMode="auto">
                <a:xfrm>
                  <a:off x="2577" y="1324"/>
                  <a:ext cx="1181"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400" b="1">
                      <a:latin typeface="Courier New" pitchFamily="49" charset="0"/>
                    </a:rPr>
                    <a:t>request system reboot</a:t>
                  </a:r>
                  <a:endParaRPr kumimoji="0" lang="en-US" altLang="zh-TW" sz="1400" b="1">
                    <a:latin typeface="Tahoma" pitchFamily="34" charset="0"/>
                  </a:endParaRPr>
                </a:p>
                <a:p>
                  <a:pPr eaLnBrk="0" hangingPunct="0"/>
                  <a:endParaRPr kumimoji="0" lang="zh-TW" altLang="en-US" sz="1400" b="1">
                    <a:latin typeface="Times New Roman" pitchFamily="18" charset="0"/>
                  </a:endParaRPr>
                </a:p>
              </p:txBody>
            </p:sp>
            <p:sp>
              <p:nvSpPr>
                <p:cNvPr id="565288" name="Rectangle 40"/>
                <p:cNvSpPr>
                  <a:spLocks noChangeArrowheads="1"/>
                </p:cNvSpPr>
                <p:nvPr/>
              </p:nvSpPr>
              <p:spPr bwMode="auto">
                <a:xfrm>
                  <a:off x="2534" y="1324"/>
                  <a:ext cx="1267"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1969" name="Group 41"/>
              <p:cNvGrpSpPr>
                <a:grpSpLocks/>
              </p:cNvGrpSpPr>
              <p:nvPr/>
            </p:nvGrpSpPr>
            <p:grpSpPr bwMode="auto">
              <a:xfrm>
                <a:off x="0" y="1842"/>
                <a:ext cx="1267" cy="403"/>
                <a:chOff x="0" y="1842"/>
                <a:chExt cx="1267" cy="403"/>
              </a:xfrm>
            </p:grpSpPr>
            <p:sp>
              <p:nvSpPr>
                <p:cNvPr id="565290" name="Rectangle 42"/>
                <p:cNvSpPr>
                  <a:spLocks noChangeArrowheads="1"/>
                </p:cNvSpPr>
                <p:nvPr/>
              </p:nvSpPr>
              <p:spPr bwMode="auto">
                <a:xfrm>
                  <a:off x="43" y="1842"/>
                  <a:ext cx="1181" cy="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400" b="1">
                      <a:latin typeface="Times New Roman" pitchFamily="18" charset="0"/>
                    </a:rPr>
                    <a:t> </a:t>
                  </a:r>
                </a:p>
                <a:p>
                  <a:pPr eaLnBrk="0" hangingPunct="0"/>
                  <a:endParaRPr kumimoji="0" lang="zh-TW" altLang="en-US" sz="1400" b="1">
                    <a:latin typeface="Times New Roman" pitchFamily="18" charset="0"/>
                  </a:endParaRPr>
                </a:p>
              </p:txBody>
            </p:sp>
            <p:sp>
              <p:nvSpPr>
                <p:cNvPr id="565291" name="Rectangle 43"/>
                <p:cNvSpPr>
                  <a:spLocks noChangeArrowheads="1"/>
                </p:cNvSpPr>
                <p:nvPr/>
              </p:nvSpPr>
              <p:spPr bwMode="auto">
                <a:xfrm>
                  <a:off x="0" y="1842"/>
                  <a:ext cx="1267" cy="404"/>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1970" name="Group 44"/>
              <p:cNvGrpSpPr>
                <a:grpSpLocks/>
              </p:cNvGrpSpPr>
              <p:nvPr/>
            </p:nvGrpSpPr>
            <p:grpSpPr bwMode="auto">
              <a:xfrm>
                <a:off x="1267" y="1842"/>
                <a:ext cx="1267" cy="403"/>
                <a:chOff x="1267" y="1842"/>
                <a:chExt cx="1267" cy="403"/>
              </a:xfrm>
            </p:grpSpPr>
            <p:sp>
              <p:nvSpPr>
                <p:cNvPr id="565293" name="Rectangle 45"/>
                <p:cNvSpPr>
                  <a:spLocks noChangeArrowheads="1"/>
                </p:cNvSpPr>
                <p:nvPr/>
              </p:nvSpPr>
              <p:spPr bwMode="auto">
                <a:xfrm>
                  <a:off x="1310" y="1842"/>
                  <a:ext cx="1182" cy="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400" b="1">
                      <a:latin typeface="Courier New" pitchFamily="49" charset="0"/>
                    </a:rPr>
                    <a:t>send</a:t>
                  </a:r>
                  <a:endParaRPr kumimoji="0" lang="en-US" altLang="zh-TW" sz="1400" b="1">
                    <a:latin typeface="Tahoma" pitchFamily="34" charset="0"/>
                  </a:endParaRPr>
                </a:p>
                <a:p>
                  <a:pPr eaLnBrk="0" hangingPunct="0"/>
                  <a:endParaRPr kumimoji="0" lang="zh-TW" altLang="en-US" sz="1400" b="1">
                    <a:latin typeface="Times New Roman" pitchFamily="18" charset="0"/>
                  </a:endParaRPr>
                </a:p>
              </p:txBody>
            </p:sp>
            <p:sp>
              <p:nvSpPr>
                <p:cNvPr id="565294" name="Rectangle 46"/>
                <p:cNvSpPr>
                  <a:spLocks noChangeArrowheads="1"/>
                </p:cNvSpPr>
                <p:nvPr/>
              </p:nvSpPr>
              <p:spPr bwMode="auto">
                <a:xfrm>
                  <a:off x="1267" y="1842"/>
                  <a:ext cx="1268" cy="404"/>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1971" name="Group 47"/>
              <p:cNvGrpSpPr>
                <a:grpSpLocks/>
              </p:cNvGrpSpPr>
              <p:nvPr/>
            </p:nvGrpSpPr>
            <p:grpSpPr bwMode="auto">
              <a:xfrm>
                <a:off x="2534" y="1842"/>
                <a:ext cx="1267" cy="403"/>
                <a:chOff x="2534" y="1842"/>
                <a:chExt cx="1267" cy="403"/>
              </a:xfrm>
            </p:grpSpPr>
            <p:sp>
              <p:nvSpPr>
                <p:cNvPr id="565296" name="Rectangle 48"/>
                <p:cNvSpPr>
                  <a:spLocks noChangeArrowheads="1"/>
                </p:cNvSpPr>
                <p:nvPr/>
              </p:nvSpPr>
              <p:spPr bwMode="auto">
                <a:xfrm>
                  <a:off x="2577" y="1842"/>
                  <a:ext cx="1181" cy="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400" b="1">
                      <a:latin typeface="Courier New" pitchFamily="49" charset="0"/>
                    </a:rPr>
                    <a:t>request message</a:t>
                  </a:r>
                  <a:endParaRPr kumimoji="0" lang="en-US" altLang="zh-TW" sz="1400" b="1">
                    <a:latin typeface="Tahoma" pitchFamily="34" charset="0"/>
                  </a:endParaRPr>
                </a:p>
                <a:p>
                  <a:pPr eaLnBrk="0" hangingPunct="0"/>
                  <a:endParaRPr kumimoji="0" lang="zh-TW" altLang="en-US" sz="1400" b="1">
                    <a:latin typeface="Times New Roman" pitchFamily="18" charset="0"/>
                  </a:endParaRPr>
                </a:p>
              </p:txBody>
            </p:sp>
            <p:sp>
              <p:nvSpPr>
                <p:cNvPr id="565297" name="Rectangle 49"/>
                <p:cNvSpPr>
                  <a:spLocks noChangeArrowheads="1"/>
                </p:cNvSpPr>
                <p:nvPr/>
              </p:nvSpPr>
              <p:spPr bwMode="auto">
                <a:xfrm>
                  <a:off x="2534" y="1842"/>
                  <a:ext cx="1267" cy="404"/>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1972" name="Group 50"/>
              <p:cNvGrpSpPr>
                <a:grpSpLocks/>
              </p:cNvGrpSpPr>
              <p:nvPr/>
            </p:nvGrpSpPr>
            <p:grpSpPr bwMode="auto">
              <a:xfrm>
                <a:off x="0" y="2245"/>
                <a:ext cx="1267" cy="403"/>
                <a:chOff x="0" y="2245"/>
                <a:chExt cx="1267" cy="403"/>
              </a:xfrm>
            </p:grpSpPr>
            <p:sp>
              <p:nvSpPr>
                <p:cNvPr id="565299" name="Rectangle 51"/>
                <p:cNvSpPr>
                  <a:spLocks noChangeArrowheads="1"/>
                </p:cNvSpPr>
                <p:nvPr/>
              </p:nvSpPr>
              <p:spPr bwMode="auto">
                <a:xfrm>
                  <a:off x="43" y="2245"/>
                  <a:ext cx="1181" cy="4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400" b="1">
                      <a:latin typeface="Times New Roman" pitchFamily="18" charset="0"/>
                    </a:rPr>
                    <a:t> </a:t>
                  </a:r>
                </a:p>
                <a:p>
                  <a:pPr eaLnBrk="0" hangingPunct="0"/>
                  <a:endParaRPr kumimoji="0" lang="zh-TW" altLang="en-US" sz="1400" b="1">
                    <a:latin typeface="Times New Roman" pitchFamily="18" charset="0"/>
                  </a:endParaRPr>
                </a:p>
              </p:txBody>
            </p:sp>
            <p:sp>
              <p:nvSpPr>
                <p:cNvPr id="565300" name="Rectangle 52"/>
                <p:cNvSpPr>
                  <a:spLocks noChangeArrowheads="1"/>
                </p:cNvSpPr>
                <p:nvPr/>
              </p:nvSpPr>
              <p:spPr bwMode="auto">
                <a:xfrm>
                  <a:off x="0" y="2245"/>
                  <a:ext cx="1267" cy="40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1973" name="Group 53"/>
              <p:cNvGrpSpPr>
                <a:grpSpLocks/>
              </p:cNvGrpSpPr>
              <p:nvPr/>
            </p:nvGrpSpPr>
            <p:grpSpPr bwMode="auto">
              <a:xfrm>
                <a:off x="1267" y="2245"/>
                <a:ext cx="1267" cy="403"/>
                <a:chOff x="1267" y="2245"/>
                <a:chExt cx="1267" cy="403"/>
              </a:xfrm>
            </p:grpSpPr>
            <p:sp>
              <p:nvSpPr>
                <p:cNvPr id="565302" name="Rectangle 54"/>
                <p:cNvSpPr>
                  <a:spLocks noChangeArrowheads="1"/>
                </p:cNvSpPr>
                <p:nvPr/>
              </p:nvSpPr>
              <p:spPr bwMode="auto">
                <a:xfrm>
                  <a:off x="1310" y="2245"/>
                  <a:ext cx="1182" cy="4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400" b="1">
                      <a:latin typeface="Courier New" pitchFamily="49" charset="0"/>
                    </a:rPr>
                    <a:t>show clock</a:t>
                  </a:r>
                  <a:endParaRPr kumimoji="0" lang="en-US" altLang="zh-TW" sz="1400" b="1">
                    <a:latin typeface="Tahoma" pitchFamily="34" charset="0"/>
                  </a:endParaRPr>
                </a:p>
                <a:p>
                  <a:pPr eaLnBrk="0" hangingPunct="0"/>
                  <a:endParaRPr kumimoji="0" lang="zh-TW" altLang="en-US" sz="1400" b="1">
                    <a:latin typeface="Times New Roman" pitchFamily="18" charset="0"/>
                  </a:endParaRPr>
                </a:p>
              </p:txBody>
            </p:sp>
            <p:sp>
              <p:nvSpPr>
                <p:cNvPr id="565303" name="Rectangle 55"/>
                <p:cNvSpPr>
                  <a:spLocks noChangeArrowheads="1"/>
                </p:cNvSpPr>
                <p:nvPr/>
              </p:nvSpPr>
              <p:spPr bwMode="auto">
                <a:xfrm>
                  <a:off x="1267" y="2245"/>
                  <a:ext cx="1268" cy="40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1974" name="Group 56"/>
              <p:cNvGrpSpPr>
                <a:grpSpLocks/>
              </p:cNvGrpSpPr>
              <p:nvPr/>
            </p:nvGrpSpPr>
            <p:grpSpPr bwMode="auto">
              <a:xfrm>
                <a:off x="2534" y="2245"/>
                <a:ext cx="1267" cy="403"/>
                <a:chOff x="2534" y="2245"/>
                <a:chExt cx="1267" cy="403"/>
              </a:xfrm>
            </p:grpSpPr>
            <p:sp>
              <p:nvSpPr>
                <p:cNvPr id="565305" name="Rectangle 57"/>
                <p:cNvSpPr>
                  <a:spLocks noChangeArrowheads="1"/>
                </p:cNvSpPr>
                <p:nvPr/>
              </p:nvSpPr>
              <p:spPr bwMode="auto">
                <a:xfrm>
                  <a:off x="2577" y="2245"/>
                  <a:ext cx="1181" cy="4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400" b="1">
                      <a:latin typeface="Courier New" pitchFamily="49" charset="0"/>
                    </a:rPr>
                    <a:t>show system uptime</a:t>
                  </a:r>
                </a:p>
                <a:p>
                  <a:pPr eaLnBrk="0" hangingPunct="0"/>
                  <a:endParaRPr kumimoji="0" lang="zh-TW" altLang="en-US" sz="1400" b="1">
                    <a:latin typeface="Times New Roman" pitchFamily="18" charset="0"/>
                  </a:endParaRPr>
                </a:p>
              </p:txBody>
            </p:sp>
            <p:sp>
              <p:nvSpPr>
                <p:cNvPr id="565306" name="Rectangle 58"/>
                <p:cNvSpPr>
                  <a:spLocks noChangeArrowheads="1"/>
                </p:cNvSpPr>
                <p:nvPr/>
              </p:nvSpPr>
              <p:spPr bwMode="auto">
                <a:xfrm>
                  <a:off x="2534" y="2245"/>
                  <a:ext cx="1267" cy="40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1975" name="Group 59"/>
              <p:cNvGrpSpPr>
                <a:grpSpLocks/>
              </p:cNvGrpSpPr>
              <p:nvPr/>
            </p:nvGrpSpPr>
            <p:grpSpPr bwMode="auto">
              <a:xfrm>
                <a:off x="0" y="2648"/>
                <a:ext cx="1267" cy="518"/>
                <a:chOff x="0" y="2648"/>
                <a:chExt cx="1267" cy="518"/>
              </a:xfrm>
            </p:grpSpPr>
            <p:sp>
              <p:nvSpPr>
                <p:cNvPr id="565308" name="Rectangle 60"/>
                <p:cNvSpPr>
                  <a:spLocks noChangeArrowheads="1"/>
                </p:cNvSpPr>
                <p:nvPr/>
              </p:nvSpPr>
              <p:spPr bwMode="auto">
                <a:xfrm>
                  <a:off x="43" y="2648"/>
                  <a:ext cx="1181"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400" b="1">
                      <a:latin typeface="Tahoma" pitchFamily="34" charset="0"/>
                    </a:rPr>
                    <a:t> </a:t>
                  </a:r>
                  <a:endParaRPr kumimoji="0" lang="en-US" altLang="zh-TW" sz="1400" b="1">
                    <a:latin typeface="Times New Roman" pitchFamily="18" charset="0"/>
                  </a:endParaRPr>
                </a:p>
                <a:p>
                  <a:pPr eaLnBrk="0" hangingPunct="0"/>
                  <a:endParaRPr kumimoji="0" lang="zh-TW" altLang="en-US" sz="1400" b="1">
                    <a:latin typeface="Times New Roman" pitchFamily="18" charset="0"/>
                  </a:endParaRPr>
                </a:p>
              </p:txBody>
            </p:sp>
            <p:sp>
              <p:nvSpPr>
                <p:cNvPr id="565309" name="Rectangle 61"/>
                <p:cNvSpPr>
                  <a:spLocks noChangeArrowheads="1"/>
                </p:cNvSpPr>
                <p:nvPr/>
              </p:nvSpPr>
              <p:spPr bwMode="auto">
                <a:xfrm>
                  <a:off x="0" y="2648"/>
                  <a:ext cx="1267"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1976" name="Group 62"/>
              <p:cNvGrpSpPr>
                <a:grpSpLocks/>
              </p:cNvGrpSpPr>
              <p:nvPr/>
            </p:nvGrpSpPr>
            <p:grpSpPr bwMode="auto">
              <a:xfrm>
                <a:off x="1267" y="2648"/>
                <a:ext cx="1267" cy="518"/>
                <a:chOff x="1267" y="2648"/>
                <a:chExt cx="1267" cy="518"/>
              </a:xfrm>
            </p:grpSpPr>
            <p:sp>
              <p:nvSpPr>
                <p:cNvPr id="565311" name="Rectangle 63"/>
                <p:cNvSpPr>
                  <a:spLocks noChangeArrowheads="1"/>
                </p:cNvSpPr>
                <p:nvPr/>
              </p:nvSpPr>
              <p:spPr bwMode="auto">
                <a:xfrm>
                  <a:off x="1310" y="2648"/>
                  <a:ext cx="1182"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400" b="1">
                      <a:latin typeface="Courier New" pitchFamily="49" charset="0"/>
                    </a:rPr>
                    <a:t>show environment</a:t>
                  </a:r>
                  <a:endParaRPr kumimoji="0" lang="en-US" altLang="zh-TW" sz="1400" b="1">
                    <a:latin typeface="Tahoma" pitchFamily="34" charset="0"/>
                  </a:endParaRPr>
                </a:p>
                <a:p>
                  <a:pPr eaLnBrk="0" hangingPunct="0"/>
                  <a:endParaRPr kumimoji="0" lang="zh-TW" altLang="en-US" sz="1400" b="1">
                    <a:latin typeface="Times New Roman" pitchFamily="18" charset="0"/>
                  </a:endParaRPr>
                </a:p>
              </p:txBody>
            </p:sp>
            <p:sp>
              <p:nvSpPr>
                <p:cNvPr id="565312" name="Rectangle 64"/>
                <p:cNvSpPr>
                  <a:spLocks noChangeArrowheads="1"/>
                </p:cNvSpPr>
                <p:nvPr/>
              </p:nvSpPr>
              <p:spPr bwMode="auto">
                <a:xfrm>
                  <a:off x="1267" y="2648"/>
                  <a:ext cx="1268"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1977" name="Group 65"/>
              <p:cNvGrpSpPr>
                <a:grpSpLocks/>
              </p:cNvGrpSpPr>
              <p:nvPr/>
            </p:nvGrpSpPr>
            <p:grpSpPr bwMode="auto">
              <a:xfrm>
                <a:off x="2534" y="2648"/>
                <a:ext cx="1267" cy="518"/>
                <a:chOff x="2534" y="2648"/>
                <a:chExt cx="1267" cy="518"/>
              </a:xfrm>
            </p:grpSpPr>
            <p:sp>
              <p:nvSpPr>
                <p:cNvPr id="565314" name="Rectangle 66"/>
                <p:cNvSpPr>
                  <a:spLocks noChangeArrowheads="1"/>
                </p:cNvSpPr>
                <p:nvPr/>
              </p:nvSpPr>
              <p:spPr bwMode="auto">
                <a:xfrm>
                  <a:off x="2577" y="2648"/>
                  <a:ext cx="1181"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400" b="1">
                      <a:latin typeface="Courier New" pitchFamily="49" charset="0"/>
                    </a:rPr>
                    <a:t>show chassis environment</a:t>
                  </a:r>
                  <a:endParaRPr kumimoji="0" lang="en-US" altLang="zh-TW" sz="1400" b="1">
                    <a:latin typeface="Tahoma" pitchFamily="34" charset="0"/>
                  </a:endParaRPr>
                </a:p>
                <a:p>
                  <a:pPr eaLnBrk="0" hangingPunct="0"/>
                  <a:endParaRPr kumimoji="0" lang="zh-TW" altLang="en-US" sz="1400" b="1">
                    <a:latin typeface="Times New Roman" pitchFamily="18" charset="0"/>
                  </a:endParaRPr>
                </a:p>
              </p:txBody>
            </p:sp>
            <p:sp>
              <p:nvSpPr>
                <p:cNvPr id="565315" name="Rectangle 67"/>
                <p:cNvSpPr>
                  <a:spLocks noChangeArrowheads="1"/>
                </p:cNvSpPr>
                <p:nvPr/>
              </p:nvSpPr>
              <p:spPr bwMode="auto">
                <a:xfrm>
                  <a:off x="2534" y="2648"/>
                  <a:ext cx="1267"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1978" name="Group 68"/>
              <p:cNvGrpSpPr>
                <a:grpSpLocks/>
              </p:cNvGrpSpPr>
              <p:nvPr/>
            </p:nvGrpSpPr>
            <p:grpSpPr bwMode="auto">
              <a:xfrm>
                <a:off x="0" y="3166"/>
                <a:ext cx="1267" cy="403"/>
                <a:chOff x="0" y="3166"/>
                <a:chExt cx="1267" cy="403"/>
              </a:xfrm>
            </p:grpSpPr>
            <p:sp>
              <p:nvSpPr>
                <p:cNvPr id="565317" name="Rectangle 69"/>
                <p:cNvSpPr>
                  <a:spLocks noChangeArrowheads="1"/>
                </p:cNvSpPr>
                <p:nvPr/>
              </p:nvSpPr>
              <p:spPr bwMode="auto">
                <a:xfrm>
                  <a:off x="43" y="3166"/>
                  <a:ext cx="1181" cy="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400" b="1">
                      <a:latin typeface="Times New Roman" pitchFamily="18" charset="0"/>
                    </a:rPr>
                    <a:t> </a:t>
                  </a:r>
                </a:p>
                <a:p>
                  <a:pPr eaLnBrk="0" hangingPunct="0"/>
                  <a:endParaRPr kumimoji="0" lang="zh-TW" altLang="en-US" sz="1400" b="1">
                    <a:latin typeface="Times New Roman" pitchFamily="18" charset="0"/>
                  </a:endParaRPr>
                </a:p>
              </p:txBody>
            </p:sp>
            <p:sp>
              <p:nvSpPr>
                <p:cNvPr id="565318" name="Rectangle 70"/>
                <p:cNvSpPr>
                  <a:spLocks noChangeArrowheads="1"/>
                </p:cNvSpPr>
                <p:nvPr/>
              </p:nvSpPr>
              <p:spPr bwMode="auto">
                <a:xfrm>
                  <a:off x="0" y="3166"/>
                  <a:ext cx="1267" cy="404"/>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1979" name="Group 71"/>
              <p:cNvGrpSpPr>
                <a:grpSpLocks/>
              </p:cNvGrpSpPr>
              <p:nvPr/>
            </p:nvGrpSpPr>
            <p:grpSpPr bwMode="auto">
              <a:xfrm>
                <a:off x="1267" y="3166"/>
                <a:ext cx="1267" cy="403"/>
                <a:chOff x="1267" y="3166"/>
                <a:chExt cx="1267" cy="403"/>
              </a:xfrm>
            </p:grpSpPr>
            <p:sp>
              <p:nvSpPr>
                <p:cNvPr id="565320" name="Rectangle 72"/>
                <p:cNvSpPr>
                  <a:spLocks noChangeArrowheads="1"/>
                </p:cNvSpPr>
                <p:nvPr/>
              </p:nvSpPr>
              <p:spPr bwMode="auto">
                <a:xfrm>
                  <a:off x="1310" y="3166"/>
                  <a:ext cx="1182" cy="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400" b="1">
                      <a:latin typeface="Courier New" pitchFamily="49" charset="0"/>
                    </a:rPr>
                    <a:t>show history</a:t>
                  </a:r>
                  <a:endParaRPr kumimoji="0" lang="en-US" altLang="zh-TW" sz="1400" b="1">
                    <a:latin typeface="Tahoma" pitchFamily="34" charset="0"/>
                  </a:endParaRPr>
                </a:p>
                <a:p>
                  <a:pPr eaLnBrk="0" hangingPunct="0"/>
                  <a:endParaRPr kumimoji="0" lang="zh-TW" altLang="en-US" sz="1400" b="1">
                    <a:latin typeface="Times New Roman" pitchFamily="18" charset="0"/>
                  </a:endParaRPr>
                </a:p>
              </p:txBody>
            </p:sp>
            <p:sp>
              <p:nvSpPr>
                <p:cNvPr id="565321" name="Rectangle 73"/>
                <p:cNvSpPr>
                  <a:spLocks noChangeArrowheads="1"/>
                </p:cNvSpPr>
                <p:nvPr/>
              </p:nvSpPr>
              <p:spPr bwMode="auto">
                <a:xfrm>
                  <a:off x="1267" y="3166"/>
                  <a:ext cx="1268" cy="404"/>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1980" name="Group 74"/>
              <p:cNvGrpSpPr>
                <a:grpSpLocks/>
              </p:cNvGrpSpPr>
              <p:nvPr/>
            </p:nvGrpSpPr>
            <p:grpSpPr bwMode="auto">
              <a:xfrm>
                <a:off x="2534" y="3166"/>
                <a:ext cx="1267" cy="403"/>
                <a:chOff x="2534" y="3166"/>
                <a:chExt cx="1267" cy="403"/>
              </a:xfrm>
            </p:grpSpPr>
            <p:sp>
              <p:nvSpPr>
                <p:cNvPr id="565323" name="Rectangle 75"/>
                <p:cNvSpPr>
                  <a:spLocks noChangeArrowheads="1"/>
                </p:cNvSpPr>
                <p:nvPr/>
              </p:nvSpPr>
              <p:spPr bwMode="auto">
                <a:xfrm>
                  <a:off x="2577" y="3166"/>
                  <a:ext cx="1181" cy="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400" b="1">
                      <a:latin typeface="Courier New" pitchFamily="49" charset="0"/>
                    </a:rPr>
                    <a:t>show cli history</a:t>
                  </a:r>
                  <a:endParaRPr kumimoji="0" lang="en-US" altLang="zh-TW" sz="1400" b="1">
                    <a:latin typeface="Tahoma" pitchFamily="34" charset="0"/>
                  </a:endParaRPr>
                </a:p>
                <a:p>
                  <a:pPr eaLnBrk="0" hangingPunct="0"/>
                  <a:endParaRPr kumimoji="0" lang="zh-TW" altLang="en-US" sz="1400" b="1">
                    <a:latin typeface="Times New Roman" pitchFamily="18" charset="0"/>
                  </a:endParaRPr>
                </a:p>
              </p:txBody>
            </p:sp>
            <p:sp>
              <p:nvSpPr>
                <p:cNvPr id="565324" name="Rectangle 76"/>
                <p:cNvSpPr>
                  <a:spLocks noChangeArrowheads="1"/>
                </p:cNvSpPr>
                <p:nvPr/>
              </p:nvSpPr>
              <p:spPr bwMode="auto">
                <a:xfrm>
                  <a:off x="2534" y="3166"/>
                  <a:ext cx="1267" cy="404"/>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1981" name="Group 77"/>
              <p:cNvGrpSpPr>
                <a:grpSpLocks/>
              </p:cNvGrpSpPr>
              <p:nvPr/>
            </p:nvGrpSpPr>
            <p:grpSpPr bwMode="auto">
              <a:xfrm>
                <a:off x="0" y="3569"/>
                <a:ext cx="1267" cy="518"/>
                <a:chOff x="0" y="3569"/>
                <a:chExt cx="1267" cy="518"/>
              </a:xfrm>
            </p:grpSpPr>
            <p:sp>
              <p:nvSpPr>
                <p:cNvPr id="565326" name="Rectangle 78"/>
                <p:cNvSpPr>
                  <a:spLocks noChangeArrowheads="1"/>
                </p:cNvSpPr>
                <p:nvPr/>
              </p:nvSpPr>
              <p:spPr bwMode="auto">
                <a:xfrm>
                  <a:off x="43" y="3569"/>
                  <a:ext cx="1181"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400" b="1">
                      <a:latin typeface="Times New Roman" pitchFamily="18" charset="0"/>
                    </a:rPr>
                    <a:t> </a:t>
                  </a:r>
                </a:p>
                <a:p>
                  <a:pPr eaLnBrk="0" hangingPunct="0"/>
                  <a:endParaRPr kumimoji="0" lang="zh-TW" altLang="en-US" sz="1400" b="1">
                    <a:latin typeface="Times New Roman" pitchFamily="18" charset="0"/>
                  </a:endParaRPr>
                </a:p>
              </p:txBody>
            </p:sp>
            <p:sp>
              <p:nvSpPr>
                <p:cNvPr id="565327" name="Rectangle 79"/>
                <p:cNvSpPr>
                  <a:spLocks noChangeArrowheads="1"/>
                </p:cNvSpPr>
                <p:nvPr/>
              </p:nvSpPr>
              <p:spPr bwMode="auto">
                <a:xfrm>
                  <a:off x="0" y="3569"/>
                  <a:ext cx="1267"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1982" name="Group 80"/>
              <p:cNvGrpSpPr>
                <a:grpSpLocks/>
              </p:cNvGrpSpPr>
              <p:nvPr/>
            </p:nvGrpSpPr>
            <p:grpSpPr bwMode="auto">
              <a:xfrm>
                <a:off x="1267" y="3569"/>
                <a:ext cx="1267" cy="518"/>
                <a:chOff x="1267" y="3569"/>
                <a:chExt cx="1267" cy="518"/>
              </a:xfrm>
            </p:grpSpPr>
            <p:sp>
              <p:nvSpPr>
                <p:cNvPr id="565329" name="Rectangle 81"/>
                <p:cNvSpPr>
                  <a:spLocks noChangeArrowheads="1"/>
                </p:cNvSpPr>
                <p:nvPr/>
              </p:nvSpPr>
              <p:spPr bwMode="auto">
                <a:xfrm>
                  <a:off x="1310" y="3569"/>
                  <a:ext cx="1182"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400" b="1">
                      <a:latin typeface="Courier New" pitchFamily="49" charset="0"/>
                    </a:rPr>
                    <a:t>show ip traffic</a:t>
                  </a:r>
                  <a:endParaRPr kumimoji="0" lang="en-US" altLang="zh-TW" sz="1400" b="1">
                    <a:latin typeface="Tahoma" pitchFamily="34" charset="0"/>
                  </a:endParaRPr>
                </a:p>
                <a:p>
                  <a:pPr eaLnBrk="0" hangingPunct="0"/>
                  <a:endParaRPr kumimoji="0" lang="zh-TW" altLang="en-US" sz="1400" b="1">
                    <a:latin typeface="Times New Roman" pitchFamily="18" charset="0"/>
                  </a:endParaRPr>
                </a:p>
              </p:txBody>
            </p:sp>
            <p:sp>
              <p:nvSpPr>
                <p:cNvPr id="565330" name="Rectangle 82"/>
                <p:cNvSpPr>
                  <a:spLocks noChangeArrowheads="1"/>
                </p:cNvSpPr>
                <p:nvPr/>
              </p:nvSpPr>
              <p:spPr bwMode="auto">
                <a:xfrm>
                  <a:off x="1267" y="3569"/>
                  <a:ext cx="1268"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1983" name="Group 83"/>
              <p:cNvGrpSpPr>
                <a:grpSpLocks/>
              </p:cNvGrpSpPr>
              <p:nvPr/>
            </p:nvGrpSpPr>
            <p:grpSpPr bwMode="auto">
              <a:xfrm>
                <a:off x="2534" y="3569"/>
                <a:ext cx="1267" cy="518"/>
                <a:chOff x="2534" y="3569"/>
                <a:chExt cx="1267" cy="518"/>
              </a:xfrm>
            </p:grpSpPr>
            <p:sp>
              <p:nvSpPr>
                <p:cNvPr id="565332" name="Rectangle 84"/>
                <p:cNvSpPr>
                  <a:spLocks noChangeArrowheads="1"/>
                </p:cNvSpPr>
                <p:nvPr/>
              </p:nvSpPr>
              <p:spPr bwMode="auto">
                <a:xfrm>
                  <a:off x="2577" y="3569"/>
                  <a:ext cx="1181"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400" b="1">
                      <a:latin typeface="Courier New" pitchFamily="49" charset="0"/>
                    </a:rPr>
                    <a:t>show system statistics</a:t>
                  </a:r>
                  <a:endParaRPr kumimoji="0" lang="en-US" altLang="zh-TW" sz="1400" b="1">
                    <a:latin typeface="Tahoma" pitchFamily="34" charset="0"/>
                  </a:endParaRPr>
                </a:p>
                <a:p>
                  <a:pPr eaLnBrk="0" hangingPunct="0"/>
                  <a:endParaRPr kumimoji="0" lang="zh-TW" altLang="en-US" sz="1400" b="1">
                    <a:latin typeface="Times New Roman" pitchFamily="18" charset="0"/>
                  </a:endParaRPr>
                </a:p>
              </p:txBody>
            </p:sp>
            <p:sp>
              <p:nvSpPr>
                <p:cNvPr id="565333" name="Rectangle 85"/>
                <p:cNvSpPr>
                  <a:spLocks noChangeArrowheads="1"/>
                </p:cNvSpPr>
                <p:nvPr/>
              </p:nvSpPr>
              <p:spPr bwMode="auto">
                <a:xfrm>
                  <a:off x="2534" y="3569"/>
                  <a:ext cx="1267"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1984" name="Group 86"/>
              <p:cNvGrpSpPr>
                <a:grpSpLocks/>
              </p:cNvGrpSpPr>
              <p:nvPr/>
            </p:nvGrpSpPr>
            <p:grpSpPr bwMode="auto">
              <a:xfrm>
                <a:off x="0" y="4087"/>
                <a:ext cx="1267" cy="518"/>
                <a:chOff x="0" y="4087"/>
                <a:chExt cx="1267" cy="518"/>
              </a:xfrm>
            </p:grpSpPr>
            <p:sp>
              <p:nvSpPr>
                <p:cNvPr id="565335" name="Rectangle 87"/>
                <p:cNvSpPr>
                  <a:spLocks noChangeArrowheads="1"/>
                </p:cNvSpPr>
                <p:nvPr/>
              </p:nvSpPr>
              <p:spPr bwMode="auto">
                <a:xfrm>
                  <a:off x="43" y="4087"/>
                  <a:ext cx="1181"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400" b="1">
                      <a:latin typeface="Times New Roman" pitchFamily="18" charset="0"/>
                    </a:rPr>
                    <a:t> </a:t>
                  </a:r>
                </a:p>
                <a:p>
                  <a:pPr eaLnBrk="0" hangingPunct="0"/>
                  <a:endParaRPr kumimoji="0" lang="zh-TW" altLang="en-US" sz="1400" b="1">
                    <a:latin typeface="Times New Roman" pitchFamily="18" charset="0"/>
                  </a:endParaRPr>
                </a:p>
              </p:txBody>
            </p:sp>
            <p:sp>
              <p:nvSpPr>
                <p:cNvPr id="565336" name="Rectangle 88"/>
                <p:cNvSpPr>
                  <a:spLocks noChangeArrowheads="1"/>
                </p:cNvSpPr>
                <p:nvPr/>
              </p:nvSpPr>
              <p:spPr bwMode="auto">
                <a:xfrm>
                  <a:off x="0" y="4087"/>
                  <a:ext cx="1267"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1985" name="Group 89"/>
              <p:cNvGrpSpPr>
                <a:grpSpLocks/>
              </p:cNvGrpSpPr>
              <p:nvPr/>
            </p:nvGrpSpPr>
            <p:grpSpPr bwMode="auto">
              <a:xfrm>
                <a:off x="1267" y="4087"/>
                <a:ext cx="1267" cy="518"/>
                <a:chOff x="1267" y="4087"/>
                <a:chExt cx="1267" cy="518"/>
              </a:xfrm>
            </p:grpSpPr>
            <p:sp>
              <p:nvSpPr>
                <p:cNvPr id="565338" name="Rectangle 90"/>
                <p:cNvSpPr>
                  <a:spLocks noChangeArrowheads="1"/>
                </p:cNvSpPr>
                <p:nvPr/>
              </p:nvSpPr>
              <p:spPr bwMode="auto">
                <a:xfrm>
                  <a:off x="1310" y="4087"/>
                  <a:ext cx="1182"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400" b="1">
                      <a:latin typeface="Courier New" pitchFamily="49" charset="0"/>
                    </a:rPr>
                    <a:t>show logging</a:t>
                  </a:r>
                  <a:endParaRPr kumimoji="0" lang="en-US" altLang="zh-TW" sz="1400" b="1">
                    <a:latin typeface="Tahoma" pitchFamily="34" charset="0"/>
                  </a:endParaRPr>
                </a:p>
                <a:p>
                  <a:pPr eaLnBrk="0" hangingPunct="0"/>
                  <a:endParaRPr kumimoji="0" lang="zh-TW" altLang="en-US" sz="1400" b="1">
                    <a:latin typeface="Times New Roman" pitchFamily="18" charset="0"/>
                  </a:endParaRPr>
                </a:p>
              </p:txBody>
            </p:sp>
            <p:sp>
              <p:nvSpPr>
                <p:cNvPr id="565339" name="Rectangle 91"/>
                <p:cNvSpPr>
                  <a:spLocks noChangeArrowheads="1"/>
                </p:cNvSpPr>
                <p:nvPr/>
              </p:nvSpPr>
              <p:spPr bwMode="auto">
                <a:xfrm>
                  <a:off x="1267" y="4087"/>
                  <a:ext cx="1268"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1986" name="Group 92"/>
              <p:cNvGrpSpPr>
                <a:grpSpLocks/>
              </p:cNvGrpSpPr>
              <p:nvPr/>
            </p:nvGrpSpPr>
            <p:grpSpPr bwMode="auto">
              <a:xfrm>
                <a:off x="2534" y="4087"/>
                <a:ext cx="1267" cy="518"/>
                <a:chOff x="2534" y="4087"/>
                <a:chExt cx="1267" cy="518"/>
              </a:xfrm>
            </p:grpSpPr>
            <p:sp>
              <p:nvSpPr>
                <p:cNvPr id="565341" name="Rectangle 93"/>
                <p:cNvSpPr>
                  <a:spLocks noChangeArrowheads="1"/>
                </p:cNvSpPr>
                <p:nvPr/>
              </p:nvSpPr>
              <p:spPr bwMode="auto">
                <a:xfrm>
                  <a:off x="2577" y="4087"/>
                  <a:ext cx="1181"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400" b="1">
                      <a:latin typeface="Courier New" pitchFamily="49" charset="0"/>
                    </a:rPr>
                    <a:t>show log</a:t>
                  </a:r>
                  <a:endParaRPr kumimoji="0" lang="en-US" altLang="zh-TW" sz="1400" b="1">
                    <a:latin typeface="Tahoma" pitchFamily="34" charset="0"/>
                  </a:endParaRPr>
                </a:p>
                <a:p>
                  <a:pPr eaLnBrk="0" hangingPunct="0"/>
                  <a:r>
                    <a:rPr kumimoji="0" lang="en-US" altLang="zh-TW" sz="1400" b="1">
                      <a:latin typeface="Courier New" pitchFamily="49" charset="0"/>
                    </a:rPr>
                    <a:t>show log </a:t>
                  </a:r>
                  <a:r>
                    <a:rPr kumimoji="0" lang="en-US" altLang="zh-TW" sz="1400" b="1" i="1">
                      <a:latin typeface="Courier New" pitchFamily="49" charset="0"/>
                    </a:rPr>
                    <a:t>file name</a:t>
                  </a:r>
                  <a:endParaRPr kumimoji="0" lang="en-US" altLang="zh-TW" sz="1400" b="1">
                    <a:latin typeface="Tahoma" pitchFamily="34" charset="0"/>
                  </a:endParaRPr>
                </a:p>
                <a:p>
                  <a:pPr eaLnBrk="0" hangingPunct="0"/>
                  <a:endParaRPr kumimoji="0" lang="zh-TW" altLang="en-US" sz="1400" b="1">
                    <a:latin typeface="Times New Roman" pitchFamily="18" charset="0"/>
                  </a:endParaRPr>
                </a:p>
              </p:txBody>
            </p:sp>
            <p:sp>
              <p:nvSpPr>
                <p:cNvPr id="565342" name="Rectangle 94"/>
                <p:cNvSpPr>
                  <a:spLocks noChangeArrowheads="1"/>
                </p:cNvSpPr>
                <p:nvPr/>
              </p:nvSpPr>
              <p:spPr bwMode="auto">
                <a:xfrm>
                  <a:off x="2534" y="4087"/>
                  <a:ext cx="1267"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sp>
          <p:nvSpPr>
            <p:cNvPr id="565343" name="Rectangle 95"/>
            <p:cNvSpPr>
              <a:spLocks noChangeArrowheads="1"/>
            </p:cNvSpPr>
            <p:nvPr/>
          </p:nvSpPr>
          <p:spPr bwMode="auto">
            <a:xfrm>
              <a:off x="-3" y="-3"/>
              <a:ext cx="3807" cy="4611"/>
            </a:xfrm>
            <a:prstGeom prst="rect">
              <a:avLst/>
            </a:prstGeom>
            <a:noFill/>
            <a:ln w="9525">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spTree>
  </p:cSld>
  <p:clrMapOvr>
    <a:masterClrMapping/>
  </p:clrMapOvr>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p:txBody>
          <a:bodyPr/>
          <a:lstStyle/>
          <a:p>
            <a:r>
              <a:rPr kumimoji="0" lang="en-US" altLang="zh-TW" sz="2400" smtClean="0"/>
              <a:t>The equivalent IOS/JunOS command, Cont</a:t>
            </a:r>
            <a:r>
              <a:rPr kumimoji="0" lang="zh-TW" altLang="en-US" sz="2400" smtClean="0">
                <a:latin typeface="Arial" pitchFamily="34" charset="0"/>
              </a:rPr>
              <a:t>’</a:t>
            </a:r>
            <a:r>
              <a:rPr kumimoji="0" lang="en-US" altLang="zh-TW" sz="2400" smtClean="0"/>
              <a:t>d</a:t>
            </a:r>
          </a:p>
        </p:txBody>
      </p:sp>
      <p:grpSp>
        <p:nvGrpSpPr>
          <p:cNvPr id="382978" name="Group 3"/>
          <p:cNvGrpSpPr>
            <a:grpSpLocks/>
          </p:cNvGrpSpPr>
          <p:nvPr/>
        </p:nvGrpSpPr>
        <p:grpSpPr bwMode="auto">
          <a:xfrm>
            <a:off x="304800" y="1600200"/>
            <a:ext cx="8382000" cy="4724400"/>
            <a:chOff x="-3" y="-3"/>
            <a:chExt cx="3807" cy="6279"/>
          </a:xfrm>
        </p:grpSpPr>
        <p:grpSp>
          <p:nvGrpSpPr>
            <p:cNvPr id="382991" name="Group 4"/>
            <p:cNvGrpSpPr>
              <a:grpSpLocks/>
            </p:cNvGrpSpPr>
            <p:nvPr/>
          </p:nvGrpSpPr>
          <p:grpSpPr bwMode="auto">
            <a:xfrm>
              <a:off x="0" y="0"/>
              <a:ext cx="3801" cy="6273"/>
              <a:chOff x="0" y="0"/>
              <a:chExt cx="3801" cy="6273"/>
            </a:xfrm>
          </p:grpSpPr>
          <p:grpSp>
            <p:nvGrpSpPr>
              <p:cNvPr id="382993" name="Group 5"/>
              <p:cNvGrpSpPr>
                <a:grpSpLocks/>
              </p:cNvGrpSpPr>
              <p:nvPr/>
            </p:nvGrpSpPr>
            <p:grpSpPr bwMode="auto">
              <a:xfrm>
                <a:off x="0" y="0"/>
                <a:ext cx="1267" cy="518"/>
                <a:chOff x="0" y="0"/>
                <a:chExt cx="1267" cy="518"/>
              </a:xfrm>
            </p:grpSpPr>
            <p:sp>
              <p:nvSpPr>
                <p:cNvPr id="566278" name="Rectangle 6"/>
                <p:cNvSpPr>
                  <a:spLocks noChangeArrowheads="1"/>
                </p:cNvSpPr>
                <p:nvPr/>
              </p:nvSpPr>
              <p:spPr bwMode="auto">
                <a:xfrm>
                  <a:off x="43" y="-1"/>
                  <a:ext cx="1180" cy="5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Times New Roman" pitchFamily="18" charset="0"/>
                    </a:rPr>
                    <a:t> </a:t>
                  </a:r>
                </a:p>
                <a:p>
                  <a:pPr eaLnBrk="0" hangingPunct="0"/>
                  <a:endParaRPr kumimoji="0" lang="zh-TW" altLang="en-US" sz="2400" b="1">
                    <a:latin typeface="Times New Roman" pitchFamily="18" charset="0"/>
                  </a:endParaRPr>
                </a:p>
              </p:txBody>
            </p:sp>
            <p:sp>
              <p:nvSpPr>
                <p:cNvPr id="566279" name="Rectangle 7"/>
                <p:cNvSpPr>
                  <a:spLocks noChangeArrowheads="1"/>
                </p:cNvSpPr>
                <p:nvPr/>
              </p:nvSpPr>
              <p:spPr bwMode="auto">
                <a:xfrm>
                  <a:off x="0" y="-1"/>
                  <a:ext cx="1267" cy="519"/>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2994" name="Group 8"/>
              <p:cNvGrpSpPr>
                <a:grpSpLocks/>
              </p:cNvGrpSpPr>
              <p:nvPr/>
            </p:nvGrpSpPr>
            <p:grpSpPr bwMode="auto">
              <a:xfrm>
                <a:off x="1267" y="0"/>
                <a:ext cx="1267" cy="518"/>
                <a:chOff x="1267" y="0"/>
                <a:chExt cx="1267" cy="518"/>
              </a:xfrm>
            </p:grpSpPr>
            <p:sp>
              <p:nvSpPr>
                <p:cNvPr id="566281" name="Rectangle 9"/>
                <p:cNvSpPr>
                  <a:spLocks noChangeArrowheads="1"/>
                </p:cNvSpPr>
                <p:nvPr/>
              </p:nvSpPr>
              <p:spPr bwMode="auto">
                <a:xfrm>
                  <a:off x="1310" y="-1"/>
                  <a:ext cx="1181" cy="5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processes</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6282" name="Rectangle 10"/>
                <p:cNvSpPr>
                  <a:spLocks noChangeArrowheads="1"/>
                </p:cNvSpPr>
                <p:nvPr/>
              </p:nvSpPr>
              <p:spPr bwMode="auto">
                <a:xfrm>
                  <a:off x="1267" y="-1"/>
                  <a:ext cx="1268" cy="519"/>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2995" name="Group 11"/>
              <p:cNvGrpSpPr>
                <a:grpSpLocks/>
              </p:cNvGrpSpPr>
              <p:nvPr/>
            </p:nvGrpSpPr>
            <p:grpSpPr bwMode="auto">
              <a:xfrm>
                <a:off x="2534" y="0"/>
                <a:ext cx="1267" cy="518"/>
                <a:chOff x="2534" y="0"/>
                <a:chExt cx="1267" cy="518"/>
              </a:xfrm>
            </p:grpSpPr>
            <p:sp>
              <p:nvSpPr>
                <p:cNvPr id="566284" name="Rectangle 12"/>
                <p:cNvSpPr>
                  <a:spLocks noChangeArrowheads="1"/>
                </p:cNvSpPr>
                <p:nvPr/>
              </p:nvSpPr>
              <p:spPr bwMode="auto">
                <a:xfrm>
                  <a:off x="2578" y="-1"/>
                  <a:ext cx="1180" cy="5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system processes</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6285" name="Rectangle 13"/>
                <p:cNvSpPr>
                  <a:spLocks noChangeArrowheads="1"/>
                </p:cNvSpPr>
                <p:nvPr/>
              </p:nvSpPr>
              <p:spPr bwMode="auto">
                <a:xfrm>
                  <a:off x="2534" y="-1"/>
                  <a:ext cx="1267" cy="519"/>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2996" name="Group 14"/>
              <p:cNvGrpSpPr>
                <a:grpSpLocks/>
              </p:cNvGrpSpPr>
              <p:nvPr/>
            </p:nvGrpSpPr>
            <p:grpSpPr bwMode="auto">
              <a:xfrm>
                <a:off x="0" y="518"/>
                <a:ext cx="1267" cy="518"/>
                <a:chOff x="0" y="518"/>
                <a:chExt cx="1267" cy="518"/>
              </a:xfrm>
            </p:grpSpPr>
            <p:sp>
              <p:nvSpPr>
                <p:cNvPr id="566287" name="Rectangle 15"/>
                <p:cNvSpPr>
                  <a:spLocks noChangeArrowheads="1"/>
                </p:cNvSpPr>
                <p:nvPr/>
              </p:nvSpPr>
              <p:spPr bwMode="auto">
                <a:xfrm>
                  <a:off x="43" y="518"/>
                  <a:ext cx="1180" cy="5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Times New Roman" pitchFamily="18" charset="0"/>
                    </a:rPr>
                    <a:t> </a:t>
                  </a:r>
                </a:p>
                <a:p>
                  <a:pPr eaLnBrk="0" hangingPunct="0"/>
                  <a:endParaRPr kumimoji="0" lang="zh-TW" altLang="en-US" sz="2400" b="1">
                    <a:latin typeface="Times New Roman" pitchFamily="18" charset="0"/>
                  </a:endParaRPr>
                </a:p>
              </p:txBody>
            </p:sp>
            <p:sp>
              <p:nvSpPr>
                <p:cNvPr id="566288" name="Rectangle 16"/>
                <p:cNvSpPr>
                  <a:spLocks noChangeArrowheads="1"/>
                </p:cNvSpPr>
                <p:nvPr/>
              </p:nvSpPr>
              <p:spPr bwMode="auto">
                <a:xfrm>
                  <a:off x="0" y="518"/>
                  <a:ext cx="1267" cy="517"/>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2997" name="Group 17"/>
              <p:cNvGrpSpPr>
                <a:grpSpLocks/>
              </p:cNvGrpSpPr>
              <p:nvPr/>
            </p:nvGrpSpPr>
            <p:grpSpPr bwMode="auto">
              <a:xfrm>
                <a:off x="1267" y="518"/>
                <a:ext cx="1267" cy="518"/>
                <a:chOff x="1267" y="518"/>
                <a:chExt cx="1267" cy="518"/>
              </a:xfrm>
            </p:grpSpPr>
            <p:sp>
              <p:nvSpPr>
                <p:cNvPr id="566290" name="Rectangle 18"/>
                <p:cNvSpPr>
                  <a:spLocks noChangeArrowheads="1"/>
                </p:cNvSpPr>
                <p:nvPr/>
              </p:nvSpPr>
              <p:spPr bwMode="auto">
                <a:xfrm>
                  <a:off x="1310" y="518"/>
                  <a:ext cx="1181" cy="5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running config</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6291" name="Rectangle 19"/>
                <p:cNvSpPr>
                  <a:spLocks noChangeArrowheads="1"/>
                </p:cNvSpPr>
                <p:nvPr/>
              </p:nvSpPr>
              <p:spPr bwMode="auto">
                <a:xfrm>
                  <a:off x="1267" y="518"/>
                  <a:ext cx="1268" cy="517"/>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2998" name="Group 20"/>
              <p:cNvGrpSpPr>
                <a:grpSpLocks/>
              </p:cNvGrpSpPr>
              <p:nvPr/>
            </p:nvGrpSpPr>
            <p:grpSpPr bwMode="auto">
              <a:xfrm>
                <a:off x="2534" y="518"/>
                <a:ext cx="1267" cy="518"/>
                <a:chOff x="2534" y="518"/>
                <a:chExt cx="1267" cy="518"/>
              </a:xfrm>
            </p:grpSpPr>
            <p:sp>
              <p:nvSpPr>
                <p:cNvPr id="566293" name="Rectangle 21"/>
                <p:cNvSpPr>
                  <a:spLocks noChangeArrowheads="1"/>
                </p:cNvSpPr>
                <p:nvPr/>
              </p:nvSpPr>
              <p:spPr bwMode="auto">
                <a:xfrm>
                  <a:off x="2578" y="518"/>
                  <a:ext cx="1180" cy="5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configuration</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6294" name="Rectangle 22"/>
                <p:cNvSpPr>
                  <a:spLocks noChangeArrowheads="1"/>
                </p:cNvSpPr>
                <p:nvPr/>
              </p:nvSpPr>
              <p:spPr bwMode="auto">
                <a:xfrm>
                  <a:off x="2534" y="518"/>
                  <a:ext cx="1267" cy="517"/>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2999" name="Group 23"/>
              <p:cNvGrpSpPr>
                <a:grpSpLocks/>
              </p:cNvGrpSpPr>
              <p:nvPr/>
            </p:nvGrpSpPr>
            <p:grpSpPr bwMode="auto">
              <a:xfrm>
                <a:off x="0" y="1036"/>
                <a:ext cx="1267" cy="518"/>
                <a:chOff x="0" y="1036"/>
                <a:chExt cx="1267" cy="518"/>
              </a:xfrm>
            </p:grpSpPr>
            <p:sp>
              <p:nvSpPr>
                <p:cNvPr id="566296" name="Rectangle 24"/>
                <p:cNvSpPr>
                  <a:spLocks noChangeArrowheads="1"/>
                </p:cNvSpPr>
                <p:nvPr/>
              </p:nvSpPr>
              <p:spPr bwMode="auto">
                <a:xfrm>
                  <a:off x="43" y="1035"/>
                  <a:ext cx="1180" cy="5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Times New Roman" pitchFamily="18" charset="0"/>
                    </a:rPr>
                    <a:t> </a:t>
                  </a:r>
                </a:p>
                <a:p>
                  <a:pPr eaLnBrk="0" hangingPunct="0"/>
                  <a:endParaRPr kumimoji="0" lang="zh-TW" altLang="en-US" sz="2400" b="1">
                    <a:latin typeface="Times New Roman" pitchFamily="18" charset="0"/>
                  </a:endParaRPr>
                </a:p>
              </p:txBody>
            </p:sp>
            <p:sp>
              <p:nvSpPr>
                <p:cNvPr id="566297" name="Rectangle 25"/>
                <p:cNvSpPr>
                  <a:spLocks noChangeArrowheads="1"/>
                </p:cNvSpPr>
                <p:nvPr/>
              </p:nvSpPr>
              <p:spPr bwMode="auto">
                <a:xfrm>
                  <a:off x="0" y="1035"/>
                  <a:ext cx="1267" cy="519"/>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3000" name="Group 26"/>
              <p:cNvGrpSpPr>
                <a:grpSpLocks/>
              </p:cNvGrpSpPr>
              <p:nvPr/>
            </p:nvGrpSpPr>
            <p:grpSpPr bwMode="auto">
              <a:xfrm>
                <a:off x="1267" y="1036"/>
                <a:ext cx="1267" cy="518"/>
                <a:chOff x="1267" y="1036"/>
                <a:chExt cx="1267" cy="518"/>
              </a:xfrm>
            </p:grpSpPr>
            <p:sp>
              <p:nvSpPr>
                <p:cNvPr id="566299" name="Rectangle 27"/>
                <p:cNvSpPr>
                  <a:spLocks noChangeArrowheads="1"/>
                </p:cNvSpPr>
                <p:nvPr/>
              </p:nvSpPr>
              <p:spPr bwMode="auto">
                <a:xfrm>
                  <a:off x="1310" y="1035"/>
                  <a:ext cx="1181" cy="5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tech-support</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6300" name="Rectangle 28"/>
                <p:cNvSpPr>
                  <a:spLocks noChangeArrowheads="1"/>
                </p:cNvSpPr>
                <p:nvPr/>
              </p:nvSpPr>
              <p:spPr bwMode="auto">
                <a:xfrm>
                  <a:off x="1267" y="1035"/>
                  <a:ext cx="1268" cy="519"/>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3001" name="Group 29"/>
              <p:cNvGrpSpPr>
                <a:grpSpLocks/>
              </p:cNvGrpSpPr>
              <p:nvPr/>
            </p:nvGrpSpPr>
            <p:grpSpPr bwMode="auto">
              <a:xfrm>
                <a:off x="2534" y="1036"/>
                <a:ext cx="1267" cy="518"/>
                <a:chOff x="2534" y="1036"/>
                <a:chExt cx="1267" cy="518"/>
              </a:xfrm>
            </p:grpSpPr>
            <p:sp>
              <p:nvSpPr>
                <p:cNvPr id="566302" name="Rectangle 30"/>
                <p:cNvSpPr>
                  <a:spLocks noChangeArrowheads="1"/>
                </p:cNvSpPr>
                <p:nvPr/>
              </p:nvSpPr>
              <p:spPr bwMode="auto">
                <a:xfrm>
                  <a:off x="2578" y="1035"/>
                  <a:ext cx="1180" cy="5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request support information</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6303" name="Rectangle 31"/>
                <p:cNvSpPr>
                  <a:spLocks noChangeArrowheads="1"/>
                </p:cNvSpPr>
                <p:nvPr/>
              </p:nvSpPr>
              <p:spPr bwMode="auto">
                <a:xfrm>
                  <a:off x="2534" y="1035"/>
                  <a:ext cx="1267" cy="519"/>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3002" name="Group 32"/>
              <p:cNvGrpSpPr>
                <a:grpSpLocks/>
              </p:cNvGrpSpPr>
              <p:nvPr/>
            </p:nvGrpSpPr>
            <p:grpSpPr bwMode="auto">
              <a:xfrm>
                <a:off x="0" y="1554"/>
                <a:ext cx="1267" cy="403"/>
                <a:chOff x="0" y="1554"/>
                <a:chExt cx="1267" cy="403"/>
              </a:xfrm>
            </p:grpSpPr>
            <p:sp>
              <p:nvSpPr>
                <p:cNvPr id="566305" name="Rectangle 33"/>
                <p:cNvSpPr>
                  <a:spLocks noChangeArrowheads="1"/>
                </p:cNvSpPr>
                <p:nvPr/>
              </p:nvSpPr>
              <p:spPr bwMode="auto">
                <a:xfrm>
                  <a:off x="43" y="1554"/>
                  <a:ext cx="1180"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Times New Roman" pitchFamily="18" charset="0"/>
                    </a:rPr>
                    <a:t> </a:t>
                  </a:r>
                </a:p>
                <a:p>
                  <a:pPr eaLnBrk="0" hangingPunct="0"/>
                  <a:endParaRPr kumimoji="0" lang="zh-TW" altLang="en-US" sz="2400" b="1">
                    <a:latin typeface="Times New Roman" pitchFamily="18" charset="0"/>
                  </a:endParaRPr>
                </a:p>
              </p:txBody>
            </p:sp>
            <p:sp>
              <p:nvSpPr>
                <p:cNvPr id="566306" name="Rectangle 34"/>
                <p:cNvSpPr>
                  <a:spLocks noChangeArrowheads="1"/>
                </p:cNvSpPr>
                <p:nvPr/>
              </p:nvSpPr>
              <p:spPr bwMode="auto">
                <a:xfrm>
                  <a:off x="0" y="1554"/>
                  <a:ext cx="126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3003" name="Group 35"/>
              <p:cNvGrpSpPr>
                <a:grpSpLocks/>
              </p:cNvGrpSpPr>
              <p:nvPr/>
            </p:nvGrpSpPr>
            <p:grpSpPr bwMode="auto">
              <a:xfrm>
                <a:off x="1267" y="1554"/>
                <a:ext cx="1267" cy="403"/>
                <a:chOff x="1267" y="1554"/>
                <a:chExt cx="1267" cy="403"/>
              </a:xfrm>
            </p:grpSpPr>
            <p:sp>
              <p:nvSpPr>
                <p:cNvPr id="566308" name="Rectangle 36"/>
                <p:cNvSpPr>
                  <a:spLocks noChangeArrowheads="1"/>
                </p:cNvSpPr>
                <p:nvPr/>
              </p:nvSpPr>
              <p:spPr bwMode="auto">
                <a:xfrm>
                  <a:off x="1310" y="1554"/>
                  <a:ext cx="1181"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users</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6309" name="Rectangle 37"/>
                <p:cNvSpPr>
                  <a:spLocks noChangeArrowheads="1"/>
                </p:cNvSpPr>
                <p:nvPr/>
              </p:nvSpPr>
              <p:spPr bwMode="auto">
                <a:xfrm>
                  <a:off x="1267" y="1554"/>
                  <a:ext cx="1268"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3004" name="Group 38"/>
              <p:cNvGrpSpPr>
                <a:grpSpLocks/>
              </p:cNvGrpSpPr>
              <p:nvPr/>
            </p:nvGrpSpPr>
            <p:grpSpPr bwMode="auto">
              <a:xfrm>
                <a:off x="2534" y="1554"/>
                <a:ext cx="1267" cy="403"/>
                <a:chOff x="2534" y="1554"/>
                <a:chExt cx="1267" cy="403"/>
              </a:xfrm>
            </p:grpSpPr>
            <p:sp>
              <p:nvSpPr>
                <p:cNvPr id="566311" name="Rectangle 39"/>
                <p:cNvSpPr>
                  <a:spLocks noChangeArrowheads="1"/>
                </p:cNvSpPr>
                <p:nvPr/>
              </p:nvSpPr>
              <p:spPr bwMode="auto">
                <a:xfrm>
                  <a:off x="2578" y="1554"/>
                  <a:ext cx="1180"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system users</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6312" name="Rectangle 40"/>
                <p:cNvSpPr>
                  <a:spLocks noChangeArrowheads="1"/>
                </p:cNvSpPr>
                <p:nvPr/>
              </p:nvSpPr>
              <p:spPr bwMode="auto">
                <a:xfrm>
                  <a:off x="2534" y="1554"/>
                  <a:ext cx="126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3005" name="Group 41"/>
              <p:cNvGrpSpPr>
                <a:grpSpLocks/>
              </p:cNvGrpSpPr>
              <p:nvPr/>
            </p:nvGrpSpPr>
            <p:grpSpPr bwMode="auto">
              <a:xfrm>
                <a:off x="0" y="1957"/>
                <a:ext cx="1267" cy="633"/>
                <a:chOff x="0" y="1957"/>
                <a:chExt cx="1267" cy="633"/>
              </a:xfrm>
            </p:grpSpPr>
            <p:sp>
              <p:nvSpPr>
                <p:cNvPr id="566314" name="Rectangle 42"/>
                <p:cNvSpPr>
                  <a:spLocks noChangeArrowheads="1"/>
                </p:cNvSpPr>
                <p:nvPr/>
              </p:nvSpPr>
              <p:spPr bwMode="auto">
                <a:xfrm>
                  <a:off x="43" y="1957"/>
                  <a:ext cx="1180" cy="6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Times New Roman" pitchFamily="18" charset="0"/>
                    </a:rPr>
                    <a:t> </a:t>
                  </a:r>
                </a:p>
                <a:p>
                  <a:pPr eaLnBrk="0" hangingPunct="0"/>
                  <a:endParaRPr kumimoji="0" lang="zh-TW" altLang="en-US" sz="2400" b="1">
                    <a:latin typeface="Times New Roman" pitchFamily="18" charset="0"/>
                  </a:endParaRPr>
                </a:p>
              </p:txBody>
            </p:sp>
            <p:sp>
              <p:nvSpPr>
                <p:cNvPr id="566315" name="Rectangle 43"/>
                <p:cNvSpPr>
                  <a:spLocks noChangeArrowheads="1"/>
                </p:cNvSpPr>
                <p:nvPr/>
              </p:nvSpPr>
              <p:spPr bwMode="auto">
                <a:xfrm>
                  <a:off x="0" y="1957"/>
                  <a:ext cx="1267" cy="63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3006" name="Group 44"/>
              <p:cNvGrpSpPr>
                <a:grpSpLocks/>
              </p:cNvGrpSpPr>
              <p:nvPr/>
            </p:nvGrpSpPr>
            <p:grpSpPr bwMode="auto">
              <a:xfrm>
                <a:off x="1267" y="1957"/>
                <a:ext cx="1267" cy="633"/>
                <a:chOff x="1267" y="1957"/>
                <a:chExt cx="1267" cy="633"/>
              </a:xfrm>
            </p:grpSpPr>
            <p:sp>
              <p:nvSpPr>
                <p:cNvPr id="566317" name="Rectangle 45"/>
                <p:cNvSpPr>
                  <a:spLocks noChangeArrowheads="1"/>
                </p:cNvSpPr>
                <p:nvPr/>
              </p:nvSpPr>
              <p:spPr bwMode="auto">
                <a:xfrm>
                  <a:off x="1310" y="1957"/>
                  <a:ext cx="1181" cy="6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version</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6318" name="Rectangle 46"/>
                <p:cNvSpPr>
                  <a:spLocks noChangeArrowheads="1"/>
                </p:cNvSpPr>
                <p:nvPr/>
              </p:nvSpPr>
              <p:spPr bwMode="auto">
                <a:xfrm>
                  <a:off x="1267" y="1957"/>
                  <a:ext cx="1268" cy="63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3007" name="Group 47"/>
              <p:cNvGrpSpPr>
                <a:grpSpLocks/>
              </p:cNvGrpSpPr>
              <p:nvPr/>
            </p:nvGrpSpPr>
            <p:grpSpPr bwMode="auto">
              <a:xfrm>
                <a:off x="2534" y="1957"/>
                <a:ext cx="1267" cy="633"/>
                <a:chOff x="2534" y="1957"/>
                <a:chExt cx="1267" cy="633"/>
              </a:xfrm>
            </p:grpSpPr>
            <p:sp>
              <p:nvSpPr>
                <p:cNvPr id="566320" name="Rectangle 48"/>
                <p:cNvSpPr>
                  <a:spLocks noChangeArrowheads="1"/>
                </p:cNvSpPr>
                <p:nvPr/>
              </p:nvSpPr>
              <p:spPr bwMode="auto">
                <a:xfrm>
                  <a:off x="2578" y="1957"/>
                  <a:ext cx="1180" cy="6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version</a:t>
                  </a:r>
                  <a:endParaRPr kumimoji="0" lang="en-US" altLang="zh-TW" sz="1200" b="1">
                    <a:latin typeface="Tahoma" pitchFamily="34" charset="0"/>
                  </a:endParaRPr>
                </a:p>
                <a:p>
                  <a:pPr eaLnBrk="0" hangingPunct="0"/>
                  <a:r>
                    <a:rPr kumimoji="0" lang="en-US" altLang="zh-TW" sz="1200" b="1">
                      <a:latin typeface="Courier New" pitchFamily="49" charset="0"/>
                    </a:rPr>
                    <a:t>show chassis hardware</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6321" name="Rectangle 49"/>
                <p:cNvSpPr>
                  <a:spLocks noChangeArrowheads="1"/>
                </p:cNvSpPr>
                <p:nvPr/>
              </p:nvSpPr>
              <p:spPr bwMode="auto">
                <a:xfrm>
                  <a:off x="2534" y="1957"/>
                  <a:ext cx="1267" cy="63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3008" name="Group 50"/>
              <p:cNvGrpSpPr>
                <a:grpSpLocks/>
              </p:cNvGrpSpPr>
              <p:nvPr/>
            </p:nvGrpSpPr>
            <p:grpSpPr bwMode="auto">
              <a:xfrm>
                <a:off x="0" y="2590"/>
                <a:ext cx="1267" cy="518"/>
                <a:chOff x="0" y="2590"/>
                <a:chExt cx="1267" cy="518"/>
              </a:xfrm>
            </p:grpSpPr>
            <p:sp>
              <p:nvSpPr>
                <p:cNvPr id="566323" name="Rectangle 51"/>
                <p:cNvSpPr>
                  <a:spLocks noChangeArrowheads="1"/>
                </p:cNvSpPr>
                <p:nvPr/>
              </p:nvSpPr>
              <p:spPr bwMode="auto">
                <a:xfrm>
                  <a:off x="43" y="2590"/>
                  <a:ext cx="1180" cy="5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Times New Roman" pitchFamily="18" charset="0"/>
                    </a:rPr>
                    <a:t> </a:t>
                  </a:r>
                </a:p>
                <a:p>
                  <a:pPr eaLnBrk="0" hangingPunct="0"/>
                  <a:endParaRPr kumimoji="0" lang="zh-TW" altLang="en-US" sz="2400" b="1">
                    <a:latin typeface="Times New Roman" pitchFamily="18" charset="0"/>
                  </a:endParaRPr>
                </a:p>
              </p:txBody>
            </p:sp>
            <p:sp>
              <p:nvSpPr>
                <p:cNvPr id="566324" name="Rectangle 52"/>
                <p:cNvSpPr>
                  <a:spLocks noChangeArrowheads="1"/>
                </p:cNvSpPr>
                <p:nvPr/>
              </p:nvSpPr>
              <p:spPr bwMode="auto">
                <a:xfrm>
                  <a:off x="0" y="2590"/>
                  <a:ext cx="1267" cy="517"/>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3009" name="Group 53"/>
              <p:cNvGrpSpPr>
                <a:grpSpLocks/>
              </p:cNvGrpSpPr>
              <p:nvPr/>
            </p:nvGrpSpPr>
            <p:grpSpPr bwMode="auto">
              <a:xfrm>
                <a:off x="1267" y="2590"/>
                <a:ext cx="1267" cy="518"/>
                <a:chOff x="1267" y="2590"/>
                <a:chExt cx="1267" cy="518"/>
              </a:xfrm>
            </p:grpSpPr>
            <p:sp>
              <p:nvSpPr>
                <p:cNvPr id="566326" name="Rectangle 54"/>
                <p:cNvSpPr>
                  <a:spLocks noChangeArrowheads="1"/>
                </p:cNvSpPr>
                <p:nvPr/>
              </p:nvSpPr>
              <p:spPr bwMode="auto">
                <a:xfrm>
                  <a:off x="1310" y="2590"/>
                  <a:ext cx="1181" cy="5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terminal length</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6327" name="Rectangle 55"/>
                <p:cNvSpPr>
                  <a:spLocks noChangeArrowheads="1"/>
                </p:cNvSpPr>
                <p:nvPr/>
              </p:nvSpPr>
              <p:spPr bwMode="auto">
                <a:xfrm>
                  <a:off x="1267" y="2590"/>
                  <a:ext cx="1268" cy="517"/>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3010" name="Group 56"/>
              <p:cNvGrpSpPr>
                <a:grpSpLocks/>
              </p:cNvGrpSpPr>
              <p:nvPr/>
            </p:nvGrpSpPr>
            <p:grpSpPr bwMode="auto">
              <a:xfrm>
                <a:off x="2534" y="2590"/>
                <a:ext cx="1267" cy="518"/>
                <a:chOff x="2534" y="2590"/>
                <a:chExt cx="1267" cy="518"/>
              </a:xfrm>
            </p:grpSpPr>
            <p:sp>
              <p:nvSpPr>
                <p:cNvPr id="566329" name="Rectangle 57"/>
                <p:cNvSpPr>
                  <a:spLocks noChangeArrowheads="1"/>
                </p:cNvSpPr>
                <p:nvPr/>
              </p:nvSpPr>
              <p:spPr bwMode="auto">
                <a:xfrm>
                  <a:off x="2578" y="2590"/>
                  <a:ext cx="1180" cy="5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set cli screen-length</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6330" name="Rectangle 58"/>
                <p:cNvSpPr>
                  <a:spLocks noChangeArrowheads="1"/>
                </p:cNvSpPr>
                <p:nvPr/>
              </p:nvSpPr>
              <p:spPr bwMode="auto">
                <a:xfrm>
                  <a:off x="2534" y="2590"/>
                  <a:ext cx="1267" cy="517"/>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3011" name="Group 59"/>
              <p:cNvGrpSpPr>
                <a:grpSpLocks/>
              </p:cNvGrpSpPr>
              <p:nvPr/>
            </p:nvGrpSpPr>
            <p:grpSpPr bwMode="auto">
              <a:xfrm>
                <a:off x="0" y="3108"/>
                <a:ext cx="1267" cy="518"/>
                <a:chOff x="0" y="3108"/>
                <a:chExt cx="1267" cy="518"/>
              </a:xfrm>
            </p:grpSpPr>
            <p:sp>
              <p:nvSpPr>
                <p:cNvPr id="566332" name="Rectangle 60"/>
                <p:cNvSpPr>
                  <a:spLocks noChangeArrowheads="1"/>
                </p:cNvSpPr>
                <p:nvPr/>
              </p:nvSpPr>
              <p:spPr bwMode="auto">
                <a:xfrm>
                  <a:off x="43" y="3107"/>
                  <a:ext cx="1180" cy="5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Times New Roman" pitchFamily="18" charset="0"/>
                    </a:rPr>
                    <a:t> </a:t>
                  </a:r>
                </a:p>
                <a:p>
                  <a:pPr eaLnBrk="0" hangingPunct="0"/>
                  <a:endParaRPr kumimoji="0" lang="zh-TW" altLang="en-US" sz="2400" b="1">
                    <a:latin typeface="Times New Roman" pitchFamily="18" charset="0"/>
                  </a:endParaRPr>
                </a:p>
              </p:txBody>
            </p:sp>
            <p:sp>
              <p:nvSpPr>
                <p:cNvPr id="566333" name="Rectangle 61"/>
                <p:cNvSpPr>
                  <a:spLocks noChangeArrowheads="1"/>
                </p:cNvSpPr>
                <p:nvPr/>
              </p:nvSpPr>
              <p:spPr bwMode="auto">
                <a:xfrm>
                  <a:off x="0" y="3107"/>
                  <a:ext cx="1267" cy="519"/>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3012" name="Group 62"/>
              <p:cNvGrpSpPr>
                <a:grpSpLocks/>
              </p:cNvGrpSpPr>
              <p:nvPr/>
            </p:nvGrpSpPr>
            <p:grpSpPr bwMode="auto">
              <a:xfrm>
                <a:off x="1267" y="3108"/>
                <a:ext cx="1267" cy="518"/>
                <a:chOff x="1267" y="3108"/>
                <a:chExt cx="1267" cy="518"/>
              </a:xfrm>
            </p:grpSpPr>
            <p:sp>
              <p:nvSpPr>
                <p:cNvPr id="566335" name="Rectangle 63"/>
                <p:cNvSpPr>
                  <a:spLocks noChangeArrowheads="1"/>
                </p:cNvSpPr>
                <p:nvPr/>
              </p:nvSpPr>
              <p:spPr bwMode="auto">
                <a:xfrm>
                  <a:off x="1310" y="3107"/>
                  <a:ext cx="1181" cy="5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terminal width </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6336" name="Rectangle 64"/>
                <p:cNvSpPr>
                  <a:spLocks noChangeArrowheads="1"/>
                </p:cNvSpPr>
                <p:nvPr/>
              </p:nvSpPr>
              <p:spPr bwMode="auto">
                <a:xfrm>
                  <a:off x="1267" y="3107"/>
                  <a:ext cx="1268" cy="519"/>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3013" name="Group 65"/>
              <p:cNvGrpSpPr>
                <a:grpSpLocks/>
              </p:cNvGrpSpPr>
              <p:nvPr/>
            </p:nvGrpSpPr>
            <p:grpSpPr bwMode="auto">
              <a:xfrm>
                <a:off x="2534" y="3108"/>
                <a:ext cx="1267" cy="518"/>
                <a:chOff x="2534" y="3108"/>
                <a:chExt cx="1267" cy="518"/>
              </a:xfrm>
            </p:grpSpPr>
            <p:sp>
              <p:nvSpPr>
                <p:cNvPr id="566338" name="Rectangle 66"/>
                <p:cNvSpPr>
                  <a:spLocks noChangeArrowheads="1"/>
                </p:cNvSpPr>
                <p:nvPr/>
              </p:nvSpPr>
              <p:spPr bwMode="auto">
                <a:xfrm>
                  <a:off x="2578" y="3107"/>
                  <a:ext cx="1180" cy="5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set cli screen-width</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6339" name="Rectangle 67"/>
                <p:cNvSpPr>
                  <a:spLocks noChangeArrowheads="1"/>
                </p:cNvSpPr>
                <p:nvPr/>
              </p:nvSpPr>
              <p:spPr bwMode="auto">
                <a:xfrm>
                  <a:off x="2534" y="3107"/>
                  <a:ext cx="1267" cy="519"/>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3014" name="Group 68"/>
              <p:cNvGrpSpPr>
                <a:grpSpLocks/>
              </p:cNvGrpSpPr>
              <p:nvPr/>
            </p:nvGrpSpPr>
            <p:grpSpPr bwMode="auto">
              <a:xfrm>
                <a:off x="0" y="3626"/>
                <a:ext cx="1267" cy="403"/>
                <a:chOff x="0" y="3626"/>
                <a:chExt cx="1267" cy="403"/>
              </a:xfrm>
            </p:grpSpPr>
            <p:sp>
              <p:nvSpPr>
                <p:cNvPr id="566341" name="Rectangle 69"/>
                <p:cNvSpPr>
                  <a:spLocks noChangeArrowheads="1"/>
                </p:cNvSpPr>
                <p:nvPr/>
              </p:nvSpPr>
              <p:spPr bwMode="auto">
                <a:xfrm>
                  <a:off x="43" y="3626"/>
                  <a:ext cx="1180"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Times New Roman" pitchFamily="18" charset="0"/>
                    </a:rPr>
                    <a:t> </a:t>
                  </a:r>
                </a:p>
                <a:p>
                  <a:pPr eaLnBrk="0" hangingPunct="0"/>
                  <a:endParaRPr kumimoji="0" lang="zh-TW" altLang="en-US" sz="2400" b="1">
                    <a:latin typeface="Times New Roman" pitchFamily="18" charset="0"/>
                  </a:endParaRPr>
                </a:p>
              </p:txBody>
            </p:sp>
            <p:sp>
              <p:nvSpPr>
                <p:cNvPr id="566342" name="Rectangle 70"/>
                <p:cNvSpPr>
                  <a:spLocks noChangeArrowheads="1"/>
                </p:cNvSpPr>
                <p:nvPr/>
              </p:nvSpPr>
              <p:spPr bwMode="auto">
                <a:xfrm>
                  <a:off x="0" y="3626"/>
                  <a:ext cx="126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3015" name="Group 71"/>
              <p:cNvGrpSpPr>
                <a:grpSpLocks/>
              </p:cNvGrpSpPr>
              <p:nvPr/>
            </p:nvGrpSpPr>
            <p:grpSpPr bwMode="auto">
              <a:xfrm>
                <a:off x="1267" y="3626"/>
                <a:ext cx="1267" cy="403"/>
                <a:chOff x="1267" y="3626"/>
                <a:chExt cx="1267" cy="403"/>
              </a:xfrm>
            </p:grpSpPr>
            <p:sp>
              <p:nvSpPr>
                <p:cNvPr id="566344" name="Rectangle 72"/>
                <p:cNvSpPr>
                  <a:spLocks noChangeArrowheads="1"/>
                </p:cNvSpPr>
                <p:nvPr/>
              </p:nvSpPr>
              <p:spPr bwMode="auto">
                <a:xfrm>
                  <a:off x="1310" y="3626"/>
                  <a:ext cx="1181"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trace </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6345" name="Rectangle 73"/>
                <p:cNvSpPr>
                  <a:spLocks noChangeArrowheads="1"/>
                </p:cNvSpPr>
                <p:nvPr/>
              </p:nvSpPr>
              <p:spPr bwMode="auto">
                <a:xfrm>
                  <a:off x="1267" y="3626"/>
                  <a:ext cx="1268"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3016" name="Group 74"/>
              <p:cNvGrpSpPr>
                <a:grpSpLocks/>
              </p:cNvGrpSpPr>
              <p:nvPr/>
            </p:nvGrpSpPr>
            <p:grpSpPr bwMode="auto">
              <a:xfrm>
                <a:off x="2534" y="3626"/>
                <a:ext cx="1267" cy="403"/>
                <a:chOff x="2534" y="3626"/>
                <a:chExt cx="1267" cy="403"/>
              </a:xfrm>
            </p:grpSpPr>
            <p:sp>
              <p:nvSpPr>
                <p:cNvPr id="566347" name="Rectangle 75"/>
                <p:cNvSpPr>
                  <a:spLocks noChangeArrowheads="1"/>
                </p:cNvSpPr>
                <p:nvPr/>
              </p:nvSpPr>
              <p:spPr bwMode="auto">
                <a:xfrm>
                  <a:off x="2578" y="3626"/>
                  <a:ext cx="1180"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traceroute </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6348" name="Rectangle 76"/>
                <p:cNvSpPr>
                  <a:spLocks noChangeArrowheads="1"/>
                </p:cNvSpPr>
                <p:nvPr/>
              </p:nvSpPr>
              <p:spPr bwMode="auto">
                <a:xfrm>
                  <a:off x="2534" y="3626"/>
                  <a:ext cx="126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3017" name="Group 77"/>
              <p:cNvGrpSpPr>
                <a:grpSpLocks/>
              </p:cNvGrpSpPr>
              <p:nvPr/>
            </p:nvGrpSpPr>
            <p:grpSpPr bwMode="auto">
              <a:xfrm>
                <a:off x="0" y="4029"/>
                <a:ext cx="1267" cy="518"/>
                <a:chOff x="0" y="4029"/>
                <a:chExt cx="1267" cy="518"/>
              </a:xfrm>
            </p:grpSpPr>
            <p:sp>
              <p:nvSpPr>
                <p:cNvPr id="566350" name="Rectangle 78"/>
                <p:cNvSpPr>
                  <a:spLocks noChangeArrowheads="1"/>
                </p:cNvSpPr>
                <p:nvPr/>
              </p:nvSpPr>
              <p:spPr bwMode="auto">
                <a:xfrm>
                  <a:off x="43" y="4029"/>
                  <a:ext cx="1180" cy="5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Times New Roman" pitchFamily="18" charset="0"/>
                    </a:rPr>
                    <a:t>Interface Commands</a:t>
                  </a:r>
                </a:p>
                <a:p>
                  <a:pPr eaLnBrk="0" hangingPunct="0"/>
                  <a:endParaRPr kumimoji="0" lang="zh-TW" altLang="en-US" sz="2400" b="1">
                    <a:latin typeface="Times New Roman" pitchFamily="18" charset="0"/>
                  </a:endParaRPr>
                </a:p>
              </p:txBody>
            </p:sp>
            <p:sp>
              <p:nvSpPr>
                <p:cNvPr id="566351" name="Rectangle 79"/>
                <p:cNvSpPr>
                  <a:spLocks noChangeArrowheads="1"/>
                </p:cNvSpPr>
                <p:nvPr/>
              </p:nvSpPr>
              <p:spPr bwMode="auto">
                <a:xfrm>
                  <a:off x="0" y="4029"/>
                  <a:ext cx="1267" cy="519"/>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3018" name="Group 80"/>
              <p:cNvGrpSpPr>
                <a:grpSpLocks/>
              </p:cNvGrpSpPr>
              <p:nvPr/>
            </p:nvGrpSpPr>
            <p:grpSpPr bwMode="auto">
              <a:xfrm>
                <a:off x="1267" y="4029"/>
                <a:ext cx="1267" cy="518"/>
                <a:chOff x="1267" y="4029"/>
                <a:chExt cx="1267" cy="518"/>
              </a:xfrm>
            </p:grpSpPr>
            <p:sp>
              <p:nvSpPr>
                <p:cNvPr id="566353" name="Rectangle 81"/>
                <p:cNvSpPr>
                  <a:spLocks noChangeArrowheads="1"/>
                </p:cNvSpPr>
                <p:nvPr/>
              </p:nvSpPr>
              <p:spPr bwMode="auto">
                <a:xfrm>
                  <a:off x="1310" y="4029"/>
                  <a:ext cx="1181" cy="5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clear counters</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6354" name="Rectangle 82"/>
                <p:cNvSpPr>
                  <a:spLocks noChangeArrowheads="1"/>
                </p:cNvSpPr>
                <p:nvPr/>
              </p:nvSpPr>
              <p:spPr bwMode="auto">
                <a:xfrm>
                  <a:off x="1267" y="4029"/>
                  <a:ext cx="1268" cy="519"/>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3019" name="Group 83"/>
              <p:cNvGrpSpPr>
                <a:grpSpLocks/>
              </p:cNvGrpSpPr>
              <p:nvPr/>
            </p:nvGrpSpPr>
            <p:grpSpPr bwMode="auto">
              <a:xfrm>
                <a:off x="2534" y="4029"/>
                <a:ext cx="1267" cy="518"/>
                <a:chOff x="2534" y="4029"/>
                <a:chExt cx="1267" cy="518"/>
              </a:xfrm>
            </p:grpSpPr>
            <p:sp>
              <p:nvSpPr>
                <p:cNvPr id="566356" name="Rectangle 84"/>
                <p:cNvSpPr>
                  <a:spLocks noChangeArrowheads="1"/>
                </p:cNvSpPr>
                <p:nvPr/>
              </p:nvSpPr>
              <p:spPr bwMode="auto">
                <a:xfrm>
                  <a:off x="2578" y="4029"/>
                  <a:ext cx="1180" cy="5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clear interface statistics</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6357" name="Rectangle 85"/>
                <p:cNvSpPr>
                  <a:spLocks noChangeArrowheads="1"/>
                </p:cNvSpPr>
                <p:nvPr/>
              </p:nvSpPr>
              <p:spPr bwMode="auto">
                <a:xfrm>
                  <a:off x="2534" y="4029"/>
                  <a:ext cx="1267" cy="519"/>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3020" name="Group 86"/>
              <p:cNvGrpSpPr>
                <a:grpSpLocks/>
              </p:cNvGrpSpPr>
              <p:nvPr/>
            </p:nvGrpSpPr>
            <p:grpSpPr bwMode="auto">
              <a:xfrm>
                <a:off x="0" y="4547"/>
                <a:ext cx="1267" cy="863"/>
                <a:chOff x="0" y="4547"/>
                <a:chExt cx="1267" cy="863"/>
              </a:xfrm>
            </p:grpSpPr>
            <p:sp>
              <p:nvSpPr>
                <p:cNvPr id="566359" name="Rectangle 87"/>
                <p:cNvSpPr>
                  <a:spLocks noChangeArrowheads="1"/>
                </p:cNvSpPr>
                <p:nvPr/>
              </p:nvSpPr>
              <p:spPr bwMode="auto">
                <a:xfrm>
                  <a:off x="43" y="4548"/>
                  <a:ext cx="1180" cy="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Times New Roman" pitchFamily="18" charset="0"/>
                    </a:rPr>
                    <a:t> </a:t>
                  </a:r>
                </a:p>
                <a:p>
                  <a:pPr eaLnBrk="0" hangingPunct="0"/>
                  <a:endParaRPr kumimoji="0" lang="zh-TW" altLang="en-US" sz="2400" b="1">
                    <a:latin typeface="Times New Roman" pitchFamily="18" charset="0"/>
                  </a:endParaRPr>
                </a:p>
              </p:txBody>
            </p:sp>
            <p:sp>
              <p:nvSpPr>
                <p:cNvPr id="566360" name="Rectangle 88"/>
                <p:cNvSpPr>
                  <a:spLocks noChangeArrowheads="1"/>
                </p:cNvSpPr>
                <p:nvPr/>
              </p:nvSpPr>
              <p:spPr bwMode="auto">
                <a:xfrm>
                  <a:off x="0" y="4548"/>
                  <a:ext cx="1267" cy="86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3021" name="Group 89"/>
              <p:cNvGrpSpPr>
                <a:grpSpLocks/>
              </p:cNvGrpSpPr>
              <p:nvPr/>
            </p:nvGrpSpPr>
            <p:grpSpPr bwMode="auto">
              <a:xfrm>
                <a:off x="1267" y="4547"/>
                <a:ext cx="1267" cy="863"/>
                <a:chOff x="1267" y="4547"/>
                <a:chExt cx="1267" cy="863"/>
              </a:xfrm>
            </p:grpSpPr>
            <p:sp>
              <p:nvSpPr>
                <p:cNvPr id="566362" name="Rectangle 90"/>
                <p:cNvSpPr>
                  <a:spLocks noChangeArrowheads="1"/>
                </p:cNvSpPr>
                <p:nvPr/>
              </p:nvSpPr>
              <p:spPr bwMode="auto">
                <a:xfrm>
                  <a:off x="1310" y="4548"/>
                  <a:ext cx="1181" cy="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interfaces</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6363" name="Rectangle 91"/>
                <p:cNvSpPr>
                  <a:spLocks noChangeArrowheads="1"/>
                </p:cNvSpPr>
                <p:nvPr/>
              </p:nvSpPr>
              <p:spPr bwMode="auto">
                <a:xfrm>
                  <a:off x="1267" y="4548"/>
                  <a:ext cx="1268" cy="86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3022" name="Group 92"/>
              <p:cNvGrpSpPr>
                <a:grpSpLocks/>
              </p:cNvGrpSpPr>
              <p:nvPr/>
            </p:nvGrpSpPr>
            <p:grpSpPr bwMode="auto">
              <a:xfrm>
                <a:off x="2534" y="4547"/>
                <a:ext cx="1267" cy="863"/>
                <a:chOff x="2534" y="4547"/>
                <a:chExt cx="1267" cy="863"/>
              </a:xfrm>
            </p:grpSpPr>
            <p:sp>
              <p:nvSpPr>
                <p:cNvPr id="566365" name="Rectangle 93"/>
                <p:cNvSpPr>
                  <a:spLocks noChangeArrowheads="1"/>
                </p:cNvSpPr>
                <p:nvPr/>
              </p:nvSpPr>
              <p:spPr bwMode="auto">
                <a:xfrm>
                  <a:off x="2578" y="4548"/>
                  <a:ext cx="1180" cy="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interfaces</a:t>
                  </a:r>
                  <a:endParaRPr kumimoji="0" lang="en-US" altLang="zh-TW" sz="1200" b="1">
                    <a:latin typeface="Tahoma" pitchFamily="34" charset="0"/>
                  </a:endParaRPr>
                </a:p>
                <a:p>
                  <a:pPr eaLnBrk="0" hangingPunct="0"/>
                  <a:r>
                    <a:rPr kumimoji="0" lang="en-US" altLang="zh-TW" sz="1200" b="1">
                      <a:latin typeface="Courier New" pitchFamily="49" charset="0"/>
                    </a:rPr>
                    <a:t>show interfaces detail</a:t>
                  </a:r>
                  <a:endParaRPr kumimoji="0" lang="en-US" altLang="zh-TW" sz="1200" b="1">
                    <a:latin typeface="Tahoma" pitchFamily="34" charset="0"/>
                  </a:endParaRPr>
                </a:p>
                <a:p>
                  <a:pPr eaLnBrk="0" hangingPunct="0"/>
                  <a:r>
                    <a:rPr kumimoji="0" lang="en-US" altLang="zh-TW" sz="1200" b="1">
                      <a:latin typeface="Courier New" pitchFamily="49" charset="0"/>
                    </a:rPr>
                    <a:t>show interfaces extensive</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6366" name="Rectangle 94"/>
                <p:cNvSpPr>
                  <a:spLocks noChangeArrowheads="1"/>
                </p:cNvSpPr>
                <p:nvPr/>
              </p:nvSpPr>
              <p:spPr bwMode="auto">
                <a:xfrm>
                  <a:off x="2534" y="4548"/>
                  <a:ext cx="1267" cy="86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3023" name="Group 95"/>
              <p:cNvGrpSpPr>
                <a:grpSpLocks/>
              </p:cNvGrpSpPr>
              <p:nvPr/>
            </p:nvGrpSpPr>
            <p:grpSpPr bwMode="auto">
              <a:xfrm>
                <a:off x="0" y="5410"/>
                <a:ext cx="1267" cy="863"/>
                <a:chOff x="0" y="5410"/>
                <a:chExt cx="1267" cy="863"/>
              </a:xfrm>
            </p:grpSpPr>
            <p:sp>
              <p:nvSpPr>
                <p:cNvPr id="566368" name="Rectangle 96"/>
                <p:cNvSpPr>
                  <a:spLocks noChangeArrowheads="1"/>
                </p:cNvSpPr>
                <p:nvPr/>
              </p:nvSpPr>
              <p:spPr bwMode="auto">
                <a:xfrm>
                  <a:off x="43" y="5411"/>
                  <a:ext cx="1180" cy="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Times New Roman" pitchFamily="18" charset="0"/>
                    </a:rPr>
                    <a:t> </a:t>
                  </a:r>
                </a:p>
                <a:p>
                  <a:pPr eaLnBrk="0" hangingPunct="0"/>
                  <a:endParaRPr kumimoji="0" lang="zh-TW" altLang="en-US" sz="2400" b="1">
                    <a:latin typeface="Times New Roman" pitchFamily="18" charset="0"/>
                  </a:endParaRPr>
                </a:p>
              </p:txBody>
            </p:sp>
            <p:sp>
              <p:nvSpPr>
                <p:cNvPr id="566369" name="Rectangle 97"/>
                <p:cNvSpPr>
                  <a:spLocks noChangeArrowheads="1"/>
                </p:cNvSpPr>
                <p:nvPr/>
              </p:nvSpPr>
              <p:spPr bwMode="auto">
                <a:xfrm>
                  <a:off x="0" y="5411"/>
                  <a:ext cx="1267" cy="86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3024" name="Group 98"/>
              <p:cNvGrpSpPr>
                <a:grpSpLocks/>
              </p:cNvGrpSpPr>
              <p:nvPr/>
            </p:nvGrpSpPr>
            <p:grpSpPr bwMode="auto">
              <a:xfrm>
                <a:off x="1267" y="5410"/>
                <a:ext cx="1267" cy="863"/>
                <a:chOff x="1267" y="5410"/>
                <a:chExt cx="1267" cy="863"/>
              </a:xfrm>
            </p:grpSpPr>
            <p:sp>
              <p:nvSpPr>
                <p:cNvPr id="566371" name="Rectangle 99"/>
                <p:cNvSpPr>
                  <a:spLocks noChangeArrowheads="1"/>
                </p:cNvSpPr>
                <p:nvPr/>
              </p:nvSpPr>
              <p:spPr bwMode="auto">
                <a:xfrm>
                  <a:off x="1310" y="5411"/>
                  <a:ext cx="1181" cy="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ip interface</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6372" name="Rectangle 100"/>
                <p:cNvSpPr>
                  <a:spLocks noChangeArrowheads="1"/>
                </p:cNvSpPr>
                <p:nvPr/>
              </p:nvSpPr>
              <p:spPr bwMode="auto">
                <a:xfrm>
                  <a:off x="1267" y="5411"/>
                  <a:ext cx="1268" cy="86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3025" name="Group 101"/>
              <p:cNvGrpSpPr>
                <a:grpSpLocks/>
              </p:cNvGrpSpPr>
              <p:nvPr/>
            </p:nvGrpSpPr>
            <p:grpSpPr bwMode="auto">
              <a:xfrm>
                <a:off x="2534" y="5410"/>
                <a:ext cx="1267" cy="863"/>
                <a:chOff x="2534" y="5410"/>
                <a:chExt cx="1267" cy="863"/>
              </a:xfrm>
            </p:grpSpPr>
            <p:sp>
              <p:nvSpPr>
                <p:cNvPr id="566374" name="Rectangle 102"/>
                <p:cNvSpPr>
                  <a:spLocks noChangeArrowheads="1"/>
                </p:cNvSpPr>
                <p:nvPr/>
              </p:nvSpPr>
              <p:spPr bwMode="auto">
                <a:xfrm>
                  <a:off x="2578" y="5411"/>
                  <a:ext cx="1180" cy="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interfaces</a:t>
                  </a:r>
                  <a:endParaRPr kumimoji="0" lang="en-US" altLang="zh-TW" sz="1200" b="1">
                    <a:latin typeface="Tahoma" pitchFamily="34" charset="0"/>
                  </a:endParaRPr>
                </a:p>
                <a:p>
                  <a:pPr eaLnBrk="0" hangingPunct="0"/>
                  <a:r>
                    <a:rPr kumimoji="0" lang="en-US" altLang="zh-TW" sz="1200" b="1">
                      <a:latin typeface="Courier New" pitchFamily="49" charset="0"/>
                    </a:rPr>
                    <a:t>show interfaces detail</a:t>
                  </a:r>
                  <a:endParaRPr kumimoji="0" lang="en-US" altLang="zh-TW" sz="1200" b="1">
                    <a:latin typeface="Tahoma" pitchFamily="34" charset="0"/>
                  </a:endParaRPr>
                </a:p>
                <a:p>
                  <a:pPr eaLnBrk="0" hangingPunct="0"/>
                  <a:r>
                    <a:rPr kumimoji="0" lang="en-US" altLang="zh-TW" sz="1200" b="1">
                      <a:latin typeface="Courier New" pitchFamily="49" charset="0"/>
                    </a:rPr>
                    <a:t>show interfaces extensive</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6375" name="Rectangle 103"/>
                <p:cNvSpPr>
                  <a:spLocks noChangeArrowheads="1"/>
                </p:cNvSpPr>
                <p:nvPr/>
              </p:nvSpPr>
              <p:spPr bwMode="auto">
                <a:xfrm>
                  <a:off x="2534" y="5411"/>
                  <a:ext cx="1267" cy="86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sp>
          <p:nvSpPr>
            <p:cNvPr id="566376" name="Rectangle 104"/>
            <p:cNvSpPr>
              <a:spLocks noChangeArrowheads="1"/>
            </p:cNvSpPr>
            <p:nvPr/>
          </p:nvSpPr>
          <p:spPr bwMode="auto">
            <a:xfrm>
              <a:off x="-3" y="-3"/>
              <a:ext cx="3807" cy="6279"/>
            </a:xfrm>
            <a:prstGeom prst="rect">
              <a:avLst/>
            </a:prstGeom>
            <a:noFill/>
            <a:ln w="9525">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2979" name="Group 105"/>
          <p:cNvGrpSpPr>
            <a:grpSpLocks/>
          </p:cNvGrpSpPr>
          <p:nvPr/>
        </p:nvGrpSpPr>
        <p:grpSpPr bwMode="auto">
          <a:xfrm>
            <a:off x="304800" y="1219200"/>
            <a:ext cx="8382000" cy="420688"/>
            <a:chOff x="-3" y="-3"/>
            <a:chExt cx="3807" cy="409"/>
          </a:xfrm>
        </p:grpSpPr>
        <p:grpSp>
          <p:nvGrpSpPr>
            <p:cNvPr id="382980" name="Group 106"/>
            <p:cNvGrpSpPr>
              <a:grpSpLocks/>
            </p:cNvGrpSpPr>
            <p:nvPr/>
          </p:nvGrpSpPr>
          <p:grpSpPr bwMode="auto">
            <a:xfrm>
              <a:off x="0" y="0"/>
              <a:ext cx="3801" cy="403"/>
              <a:chOff x="0" y="0"/>
              <a:chExt cx="3801" cy="403"/>
            </a:xfrm>
          </p:grpSpPr>
          <p:grpSp>
            <p:nvGrpSpPr>
              <p:cNvPr id="382982" name="Group 107"/>
              <p:cNvGrpSpPr>
                <a:grpSpLocks/>
              </p:cNvGrpSpPr>
              <p:nvPr/>
            </p:nvGrpSpPr>
            <p:grpSpPr bwMode="auto">
              <a:xfrm>
                <a:off x="0" y="0"/>
                <a:ext cx="1267" cy="403"/>
                <a:chOff x="0" y="0"/>
                <a:chExt cx="1267" cy="403"/>
              </a:xfrm>
            </p:grpSpPr>
            <p:sp>
              <p:nvSpPr>
                <p:cNvPr id="566380" name="Rectangle 108"/>
                <p:cNvSpPr>
                  <a:spLocks noChangeArrowheads="1"/>
                </p:cNvSpPr>
                <p:nvPr/>
              </p:nvSpPr>
              <p:spPr bwMode="auto">
                <a:xfrm>
                  <a:off x="43" y="0"/>
                  <a:ext cx="1180"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600" b="1" i="1">
                      <a:solidFill>
                        <a:srgbClr val="A50021"/>
                      </a:solidFill>
                      <a:latin typeface="Times New Roman" pitchFamily="18" charset="0"/>
                    </a:rPr>
                    <a:t>Category</a:t>
                  </a:r>
                  <a:endParaRPr kumimoji="0" lang="en-US" altLang="zh-TW" sz="1600" b="1">
                    <a:solidFill>
                      <a:srgbClr val="A50021"/>
                    </a:solidFill>
                    <a:latin typeface="Times New Roman" pitchFamily="18" charset="0"/>
                  </a:endParaRPr>
                </a:p>
                <a:p>
                  <a:pPr eaLnBrk="0" hangingPunct="0"/>
                  <a:endParaRPr kumimoji="0" lang="zh-TW" altLang="en-US" sz="1600" b="1">
                    <a:solidFill>
                      <a:srgbClr val="A50021"/>
                    </a:solidFill>
                    <a:latin typeface="Times New Roman" pitchFamily="18" charset="0"/>
                  </a:endParaRPr>
                </a:p>
              </p:txBody>
            </p:sp>
            <p:sp>
              <p:nvSpPr>
                <p:cNvPr id="566381" name="Rectangle 109"/>
                <p:cNvSpPr>
                  <a:spLocks noChangeArrowheads="1"/>
                </p:cNvSpPr>
                <p:nvPr/>
              </p:nvSpPr>
              <p:spPr bwMode="auto">
                <a:xfrm>
                  <a:off x="0" y="0"/>
                  <a:ext cx="126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2983" name="Group 110"/>
              <p:cNvGrpSpPr>
                <a:grpSpLocks/>
              </p:cNvGrpSpPr>
              <p:nvPr/>
            </p:nvGrpSpPr>
            <p:grpSpPr bwMode="auto">
              <a:xfrm>
                <a:off x="1267" y="0"/>
                <a:ext cx="1267" cy="403"/>
                <a:chOff x="1267" y="0"/>
                <a:chExt cx="1267" cy="403"/>
              </a:xfrm>
            </p:grpSpPr>
            <p:sp>
              <p:nvSpPr>
                <p:cNvPr id="566383" name="Rectangle 111"/>
                <p:cNvSpPr>
                  <a:spLocks noChangeArrowheads="1"/>
                </p:cNvSpPr>
                <p:nvPr/>
              </p:nvSpPr>
              <p:spPr bwMode="auto">
                <a:xfrm>
                  <a:off x="1310" y="0"/>
                  <a:ext cx="1181"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600" b="1" i="1">
                      <a:solidFill>
                        <a:srgbClr val="A50021"/>
                      </a:solidFill>
                      <a:latin typeface="Times New Roman" pitchFamily="18" charset="0"/>
                    </a:rPr>
                    <a:t>IOS Command</a:t>
                  </a:r>
                  <a:endParaRPr kumimoji="0" lang="en-US" altLang="zh-TW" sz="1600" b="1">
                    <a:solidFill>
                      <a:srgbClr val="A50021"/>
                    </a:solidFill>
                    <a:latin typeface="Times New Roman" pitchFamily="18" charset="0"/>
                  </a:endParaRPr>
                </a:p>
                <a:p>
                  <a:pPr eaLnBrk="0" hangingPunct="0"/>
                  <a:endParaRPr kumimoji="0" lang="zh-TW" altLang="en-US" sz="1600" b="1">
                    <a:solidFill>
                      <a:srgbClr val="A50021"/>
                    </a:solidFill>
                    <a:latin typeface="Times New Roman" pitchFamily="18" charset="0"/>
                  </a:endParaRPr>
                </a:p>
              </p:txBody>
            </p:sp>
            <p:sp>
              <p:nvSpPr>
                <p:cNvPr id="566384" name="Rectangle 112"/>
                <p:cNvSpPr>
                  <a:spLocks noChangeArrowheads="1"/>
                </p:cNvSpPr>
                <p:nvPr/>
              </p:nvSpPr>
              <p:spPr bwMode="auto">
                <a:xfrm>
                  <a:off x="1267" y="0"/>
                  <a:ext cx="1268"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2984" name="Group 113"/>
              <p:cNvGrpSpPr>
                <a:grpSpLocks/>
              </p:cNvGrpSpPr>
              <p:nvPr/>
            </p:nvGrpSpPr>
            <p:grpSpPr bwMode="auto">
              <a:xfrm>
                <a:off x="2534" y="0"/>
                <a:ext cx="1267" cy="403"/>
                <a:chOff x="2534" y="0"/>
                <a:chExt cx="1267" cy="403"/>
              </a:xfrm>
            </p:grpSpPr>
            <p:sp>
              <p:nvSpPr>
                <p:cNvPr id="566386" name="Rectangle 114"/>
                <p:cNvSpPr>
                  <a:spLocks noChangeArrowheads="1"/>
                </p:cNvSpPr>
                <p:nvPr/>
              </p:nvSpPr>
              <p:spPr bwMode="auto">
                <a:xfrm>
                  <a:off x="2578" y="0"/>
                  <a:ext cx="1180"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600" b="1" i="1">
                      <a:solidFill>
                        <a:srgbClr val="A50021"/>
                      </a:solidFill>
                      <a:latin typeface="Times New Roman" pitchFamily="18" charset="0"/>
                    </a:rPr>
                    <a:t>JUNOS Command</a:t>
                  </a:r>
                  <a:endParaRPr kumimoji="0" lang="en-US" altLang="zh-TW" sz="1600" b="1">
                    <a:solidFill>
                      <a:srgbClr val="A50021"/>
                    </a:solidFill>
                    <a:latin typeface="Times New Roman" pitchFamily="18" charset="0"/>
                  </a:endParaRPr>
                </a:p>
                <a:p>
                  <a:pPr eaLnBrk="0" hangingPunct="0"/>
                  <a:endParaRPr kumimoji="0" lang="zh-TW" altLang="en-US" sz="1600" b="1">
                    <a:solidFill>
                      <a:srgbClr val="A50021"/>
                    </a:solidFill>
                    <a:latin typeface="Times New Roman" pitchFamily="18" charset="0"/>
                  </a:endParaRPr>
                </a:p>
              </p:txBody>
            </p:sp>
            <p:sp>
              <p:nvSpPr>
                <p:cNvPr id="566387" name="Rectangle 115"/>
                <p:cNvSpPr>
                  <a:spLocks noChangeArrowheads="1"/>
                </p:cNvSpPr>
                <p:nvPr/>
              </p:nvSpPr>
              <p:spPr bwMode="auto">
                <a:xfrm>
                  <a:off x="2534" y="0"/>
                  <a:ext cx="126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sp>
          <p:nvSpPr>
            <p:cNvPr id="566388" name="Rectangle 116"/>
            <p:cNvSpPr>
              <a:spLocks noChangeArrowheads="1"/>
            </p:cNvSpPr>
            <p:nvPr/>
          </p:nvSpPr>
          <p:spPr bwMode="auto">
            <a:xfrm>
              <a:off x="-3" y="-3"/>
              <a:ext cx="3807" cy="409"/>
            </a:xfrm>
            <a:prstGeom prst="rect">
              <a:avLst/>
            </a:prstGeom>
            <a:noFill/>
            <a:ln w="9525">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spTree>
  </p:cSld>
  <p:clrMapOvr>
    <a:masterClrMapping/>
  </p:clrMapOvr>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p:txBody>
          <a:bodyPr/>
          <a:lstStyle/>
          <a:p>
            <a:r>
              <a:rPr kumimoji="0" lang="en-US" altLang="zh-TW" sz="2400" smtClean="0"/>
              <a:t>The equivalent IOS/JunOS command, Cont</a:t>
            </a:r>
            <a:r>
              <a:rPr kumimoji="0" lang="zh-TW" altLang="en-US" sz="2400" smtClean="0">
                <a:latin typeface="Arial" pitchFamily="34" charset="0"/>
              </a:rPr>
              <a:t>’</a:t>
            </a:r>
            <a:r>
              <a:rPr kumimoji="0" lang="en-US" altLang="zh-TW" sz="2400" smtClean="0"/>
              <a:t>d</a:t>
            </a:r>
          </a:p>
        </p:txBody>
      </p:sp>
      <p:grpSp>
        <p:nvGrpSpPr>
          <p:cNvPr id="384002" name="Group 3"/>
          <p:cNvGrpSpPr>
            <a:grpSpLocks/>
          </p:cNvGrpSpPr>
          <p:nvPr/>
        </p:nvGrpSpPr>
        <p:grpSpPr bwMode="auto">
          <a:xfrm>
            <a:off x="304800" y="1219200"/>
            <a:ext cx="8382000" cy="420688"/>
            <a:chOff x="-3" y="-3"/>
            <a:chExt cx="3807" cy="409"/>
          </a:xfrm>
        </p:grpSpPr>
        <p:grpSp>
          <p:nvGrpSpPr>
            <p:cNvPr id="384096" name="Group 4"/>
            <p:cNvGrpSpPr>
              <a:grpSpLocks/>
            </p:cNvGrpSpPr>
            <p:nvPr/>
          </p:nvGrpSpPr>
          <p:grpSpPr bwMode="auto">
            <a:xfrm>
              <a:off x="0" y="0"/>
              <a:ext cx="3801" cy="403"/>
              <a:chOff x="0" y="0"/>
              <a:chExt cx="3801" cy="403"/>
            </a:xfrm>
          </p:grpSpPr>
          <p:grpSp>
            <p:nvGrpSpPr>
              <p:cNvPr id="384098" name="Group 5"/>
              <p:cNvGrpSpPr>
                <a:grpSpLocks/>
              </p:cNvGrpSpPr>
              <p:nvPr/>
            </p:nvGrpSpPr>
            <p:grpSpPr bwMode="auto">
              <a:xfrm>
                <a:off x="0" y="0"/>
                <a:ext cx="1267" cy="403"/>
                <a:chOff x="0" y="0"/>
                <a:chExt cx="1267" cy="403"/>
              </a:xfrm>
            </p:grpSpPr>
            <p:sp>
              <p:nvSpPr>
                <p:cNvPr id="567302" name="Rectangle 6"/>
                <p:cNvSpPr>
                  <a:spLocks noChangeArrowheads="1"/>
                </p:cNvSpPr>
                <p:nvPr/>
              </p:nvSpPr>
              <p:spPr bwMode="auto">
                <a:xfrm>
                  <a:off x="43" y="0"/>
                  <a:ext cx="1180"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600" b="1" i="1">
                      <a:solidFill>
                        <a:srgbClr val="A50021"/>
                      </a:solidFill>
                      <a:latin typeface="Times New Roman" pitchFamily="18" charset="0"/>
                    </a:rPr>
                    <a:t>Category</a:t>
                  </a:r>
                  <a:endParaRPr kumimoji="0" lang="en-US" altLang="zh-TW" sz="1600" b="1">
                    <a:solidFill>
                      <a:srgbClr val="A50021"/>
                    </a:solidFill>
                    <a:latin typeface="Times New Roman" pitchFamily="18" charset="0"/>
                  </a:endParaRPr>
                </a:p>
                <a:p>
                  <a:pPr eaLnBrk="0" hangingPunct="0"/>
                  <a:endParaRPr kumimoji="0" lang="zh-TW" altLang="en-US" sz="1600" b="1">
                    <a:solidFill>
                      <a:srgbClr val="A50021"/>
                    </a:solidFill>
                    <a:latin typeface="Times New Roman" pitchFamily="18" charset="0"/>
                  </a:endParaRPr>
                </a:p>
              </p:txBody>
            </p:sp>
            <p:sp>
              <p:nvSpPr>
                <p:cNvPr id="567303" name="Rectangle 7"/>
                <p:cNvSpPr>
                  <a:spLocks noChangeArrowheads="1"/>
                </p:cNvSpPr>
                <p:nvPr/>
              </p:nvSpPr>
              <p:spPr bwMode="auto">
                <a:xfrm>
                  <a:off x="0" y="0"/>
                  <a:ext cx="126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4099" name="Group 8"/>
              <p:cNvGrpSpPr>
                <a:grpSpLocks/>
              </p:cNvGrpSpPr>
              <p:nvPr/>
            </p:nvGrpSpPr>
            <p:grpSpPr bwMode="auto">
              <a:xfrm>
                <a:off x="1267" y="0"/>
                <a:ext cx="1267" cy="403"/>
                <a:chOff x="1267" y="0"/>
                <a:chExt cx="1267" cy="403"/>
              </a:xfrm>
            </p:grpSpPr>
            <p:sp>
              <p:nvSpPr>
                <p:cNvPr id="567305" name="Rectangle 9"/>
                <p:cNvSpPr>
                  <a:spLocks noChangeArrowheads="1"/>
                </p:cNvSpPr>
                <p:nvPr/>
              </p:nvSpPr>
              <p:spPr bwMode="auto">
                <a:xfrm>
                  <a:off x="1310" y="0"/>
                  <a:ext cx="1181"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600" b="1" i="1">
                      <a:solidFill>
                        <a:srgbClr val="A50021"/>
                      </a:solidFill>
                      <a:latin typeface="Times New Roman" pitchFamily="18" charset="0"/>
                    </a:rPr>
                    <a:t>IOS Command</a:t>
                  </a:r>
                  <a:endParaRPr kumimoji="0" lang="en-US" altLang="zh-TW" sz="1600" b="1">
                    <a:solidFill>
                      <a:srgbClr val="A50021"/>
                    </a:solidFill>
                    <a:latin typeface="Times New Roman" pitchFamily="18" charset="0"/>
                  </a:endParaRPr>
                </a:p>
                <a:p>
                  <a:pPr eaLnBrk="0" hangingPunct="0"/>
                  <a:endParaRPr kumimoji="0" lang="zh-TW" altLang="en-US" sz="1600" b="1">
                    <a:solidFill>
                      <a:srgbClr val="A50021"/>
                    </a:solidFill>
                    <a:latin typeface="Times New Roman" pitchFamily="18" charset="0"/>
                  </a:endParaRPr>
                </a:p>
              </p:txBody>
            </p:sp>
            <p:sp>
              <p:nvSpPr>
                <p:cNvPr id="567306" name="Rectangle 10"/>
                <p:cNvSpPr>
                  <a:spLocks noChangeArrowheads="1"/>
                </p:cNvSpPr>
                <p:nvPr/>
              </p:nvSpPr>
              <p:spPr bwMode="auto">
                <a:xfrm>
                  <a:off x="1267" y="0"/>
                  <a:ext cx="1268"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4100" name="Group 11"/>
              <p:cNvGrpSpPr>
                <a:grpSpLocks/>
              </p:cNvGrpSpPr>
              <p:nvPr/>
            </p:nvGrpSpPr>
            <p:grpSpPr bwMode="auto">
              <a:xfrm>
                <a:off x="2534" y="0"/>
                <a:ext cx="1267" cy="403"/>
                <a:chOff x="2534" y="0"/>
                <a:chExt cx="1267" cy="403"/>
              </a:xfrm>
            </p:grpSpPr>
            <p:sp>
              <p:nvSpPr>
                <p:cNvPr id="567308" name="Rectangle 12"/>
                <p:cNvSpPr>
                  <a:spLocks noChangeArrowheads="1"/>
                </p:cNvSpPr>
                <p:nvPr/>
              </p:nvSpPr>
              <p:spPr bwMode="auto">
                <a:xfrm>
                  <a:off x="2578" y="0"/>
                  <a:ext cx="1180"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600" b="1" i="1">
                      <a:solidFill>
                        <a:srgbClr val="A50021"/>
                      </a:solidFill>
                      <a:latin typeface="Times New Roman" pitchFamily="18" charset="0"/>
                    </a:rPr>
                    <a:t>JUNOS Command</a:t>
                  </a:r>
                  <a:endParaRPr kumimoji="0" lang="en-US" altLang="zh-TW" sz="1600" b="1">
                    <a:solidFill>
                      <a:srgbClr val="A50021"/>
                    </a:solidFill>
                    <a:latin typeface="Times New Roman" pitchFamily="18" charset="0"/>
                  </a:endParaRPr>
                </a:p>
                <a:p>
                  <a:pPr eaLnBrk="0" hangingPunct="0"/>
                  <a:endParaRPr kumimoji="0" lang="zh-TW" altLang="en-US" sz="1600" b="1">
                    <a:solidFill>
                      <a:srgbClr val="A50021"/>
                    </a:solidFill>
                    <a:latin typeface="Times New Roman" pitchFamily="18" charset="0"/>
                  </a:endParaRPr>
                </a:p>
              </p:txBody>
            </p:sp>
            <p:sp>
              <p:nvSpPr>
                <p:cNvPr id="567309" name="Rectangle 13"/>
                <p:cNvSpPr>
                  <a:spLocks noChangeArrowheads="1"/>
                </p:cNvSpPr>
                <p:nvPr/>
              </p:nvSpPr>
              <p:spPr bwMode="auto">
                <a:xfrm>
                  <a:off x="2534" y="0"/>
                  <a:ext cx="126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sp>
          <p:nvSpPr>
            <p:cNvPr id="567310" name="Rectangle 14"/>
            <p:cNvSpPr>
              <a:spLocks noChangeArrowheads="1"/>
            </p:cNvSpPr>
            <p:nvPr/>
          </p:nvSpPr>
          <p:spPr bwMode="auto">
            <a:xfrm>
              <a:off x="-3" y="-3"/>
              <a:ext cx="3807" cy="409"/>
            </a:xfrm>
            <a:prstGeom prst="rect">
              <a:avLst/>
            </a:prstGeom>
            <a:noFill/>
            <a:ln w="9525">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4003" name="Group 15"/>
          <p:cNvGrpSpPr>
            <a:grpSpLocks/>
          </p:cNvGrpSpPr>
          <p:nvPr/>
        </p:nvGrpSpPr>
        <p:grpSpPr bwMode="auto">
          <a:xfrm>
            <a:off x="304800" y="1676400"/>
            <a:ext cx="8382000" cy="4572000"/>
            <a:chOff x="-3" y="-3"/>
            <a:chExt cx="3807" cy="5053"/>
          </a:xfrm>
        </p:grpSpPr>
        <p:grpSp>
          <p:nvGrpSpPr>
            <p:cNvPr id="384004" name="Group 16"/>
            <p:cNvGrpSpPr>
              <a:grpSpLocks/>
            </p:cNvGrpSpPr>
            <p:nvPr/>
          </p:nvGrpSpPr>
          <p:grpSpPr bwMode="auto">
            <a:xfrm>
              <a:off x="0" y="0"/>
              <a:ext cx="3801" cy="5047"/>
              <a:chOff x="0" y="0"/>
              <a:chExt cx="3801" cy="5047"/>
            </a:xfrm>
          </p:grpSpPr>
          <p:grpSp>
            <p:nvGrpSpPr>
              <p:cNvPr id="384006" name="Group 17"/>
              <p:cNvGrpSpPr>
                <a:grpSpLocks/>
              </p:cNvGrpSpPr>
              <p:nvPr/>
            </p:nvGrpSpPr>
            <p:grpSpPr bwMode="auto">
              <a:xfrm>
                <a:off x="0" y="0"/>
                <a:ext cx="1267" cy="518"/>
                <a:chOff x="0" y="0"/>
                <a:chExt cx="1267" cy="518"/>
              </a:xfrm>
            </p:grpSpPr>
            <p:sp>
              <p:nvSpPr>
                <p:cNvPr id="567314" name="Rectangle 18"/>
                <p:cNvSpPr>
                  <a:spLocks noChangeArrowheads="1"/>
                </p:cNvSpPr>
                <p:nvPr/>
              </p:nvSpPr>
              <p:spPr bwMode="auto">
                <a:xfrm>
                  <a:off x="43" y="1"/>
                  <a:ext cx="1180"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Times New Roman" pitchFamily="18" charset="0"/>
                    </a:rPr>
                    <a:t> </a:t>
                  </a:r>
                </a:p>
                <a:p>
                  <a:pPr eaLnBrk="0" hangingPunct="0"/>
                  <a:endParaRPr kumimoji="0" lang="zh-TW" altLang="en-US" sz="2400" b="1">
                    <a:latin typeface="Times New Roman" pitchFamily="18" charset="0"/>
                  </a:endParaRPr>
                </a:p>
              </p:txBody>
            </p:sp>
            <p:sp>
              <p:nvSpPr>
                <p:cNvPr id="567315" name="Rectangle 19"/>
                <p:cNvSpPr>
                  <a:spLocks noChangeArrowheads="1"/>
                </p:cNvSpPr>
                <p:nvPr/>
              </p:nvSpPr>
              <p:spPr bwMode="auto">
                <a:xfrm>
                  <a:off x="0" y="1"/>
                  <a:ext cx="1267"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4007" name="Group 20"/>
              <p:cNvGrpSpPr>
                <a:grpSpLocks/>
              </p:cNvGrpSpPr>
              <p:nvPr/>
            </p:nvGrpSpPr>
            <p:grpSpPr bwMode="auto">
              <a:xfrm>
                <a:off x="1267" y="0"/>
                <a:ext cx="1267" cy="518"/>
                <a:chOff x="1267" y="0"/>
                <a:chExt cx="1267" cy="518"/>
              </a:xfrm>
            </p:grpSpPr>
            <p:sp>
              <p:nvSpPr>
                <p:cNvPr id="567317" name="Rectangle 21"/>
                <p:cNvSpPr>
                  <a:spLocks noChangeArrowheads="1"/>
                </p:cNvSpPr>
                <p:nvPr/>
              </p:nvSpPr>
              <p:spPr bwMode="auto">
                <a:xfrm>
                  <a:off x="1310" y="1"/>
                  <a:ext cx="1181"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ip interface brief</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7318" name="Rectangle 22"/>
                <p:cNvSpPr>
                  <a:spLocks noChangeArrowheads="1"/>
                </p:cNvSpPr>
                <p:nvPr/>
              </p:nvSpPr>
              <p:spPr bwMode="auto">
                <a:xfrm>
                  <a:off x="1267" y="1"/>
                  <a:ext cx="1268"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4008" name="Group 23"/>
              <p:cNvGrpSpPr>
                <a:grpSpLocks/>
              </p:cNvGrpSpPr>
              <p:nvPr/>
            </p:nvGrpSpPr>
            <p:grpSpPr bwMode="auto">
              <a:xfrm>
                <a:off x="2534" y="0"/>
                <a:ext cx="1267" cy="518"/>
                <a:chOff x="2534" y="0"/>
                <a:chExt cx="1267" cy="518"/>
              </a:xfrm>
            </p:grpSpPr>
            <p:sp>
              <p:nvSpPr>
                <p:cNvPr id="567320" name="Rectangle 24"/>
                <p:cNvSpPr>
                  <a:spLocks noChangeArrowheads="1"/>
                </p:cNvSpPr>
                <p:nvPr/>
              </p:nvSpPr>
              <p:spPr bwMode="auto">
                <a:xfrm>
                  <a:off x="2578" y="1"/>
                  <a:ext cx="1180"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interfaces terse</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7321" name="Rectangle 25"/>
                <p:cNvSpPr>
                  <a:spLocks noChangeArrowheads="1"/>
                </p:cNvSpPr>
                <p:nvPr/>
              </p:nvSpPr>
              <p:spPr bwMode="auto">
                <a:xfrm>
                  <a:off x="2534" y="1"/>
                  <a:ext cx="1267"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4009" name="Group 26"/>
              <p:cNvGrpSpPr>
                <a:grpSpLocks/>
              </p:cNvGrpSpPr>
              <p:nvPr/>
            </p:nvGrpSpPr>
            <p:grpSpPr bwMode="auto">
              <a:xfrm>
                <a:off x="0" y="518"/>
                <a:ext cx="1267" cy="518"/>
                <a:chOff x="0" y="518"/>
                <a:chExt cx="1267" cy="518"/>
              </a:xfrm>
            </p:grpSpPr>
            <p:sp>
              <p:nvSpPr>
                <p:cNvPr id="567323" name="Rectangle 27"/>
                <p:cNvSpPr>
                  <a:spLocks noChangeArrowheads="1"/>
                </p:cNvSpPr>
                <p:nvPr/>
              </p:nvSpPr>
              <p:spPr bwMode="auto">
                <a:xfrm>
                  <a:off x="43" y="518"/>
                  <a:ext cx="1180"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Times New Roman" pitchFamily="18" charset="0"/>
                    </a:rPr>
                    <a:t>Routing Protocol-Independent Commands</a:t>
                  </a:r>
                </a:p>
                <a:p>
                  <a:pPr eaLnBrk="0" hangingPunct="0"/>
                  <a:endParaRPr kumimoji="0" lang="zh-TW" altLang="en-US" sz="2400" b="1">
                    <a:latin typeface="Times New Roman" pitchFamily="18" charset="0"/>
                  </a:endParaRPr>
                </a:p>
              </p:txBody>
            </p:sp>
            <p:sp>
              <p:nvSpPr>
                <p:cNvPr id="567324" name="Rectangle 28"/>
                <p:cNvSpPr>
                  <a:spLocks noChangeArrowheads="1"/>
                </p:cNvSpPr>
                <p:nvPr/>
              </p:nvSpPr>
              <p:spPr bwMode="auto">
                <a:xfrm>
                  <a:off x="0" y="518"/>
                  <a:ext cx="1267"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4010" name="Group 29"/>
              <p:cNvGrpSpPr>
                <a:grpSpLocks/>
              </p:cNvGrpSpPr>
              <p:nvPr/>
            </p:nvGrpSpPr>
            <p:grpSpPr bwMode="auto">
              <a:xfrm>
                <a:off x="1267" y="518"/>
                <a:ext cx="1267" cy="518"/>
                <a:chOff x="1267" y="518"/>
                <a:chExt cx="1267" cy="518"/>
              </a:xfrm>
            </p:grpSpPr>
            <p:sp>
              <p:nvSpPr>
                <p:cNvPr id="567326" name="Rectangle 30"/>
                <p:cNvSpPr>
                  <a:spLocks noChangeArrowheads="1"/>
                </p:cNvSpPr>
                <p:nvPr/>
              </p:nvSpPr>
              <p:spPr bwMode="auto">
                <a:xfrm>
                  <a:off x="1310" y="518"/>
                  <a:ext cx="1181"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clear arp-cache </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7327" name="Rectangle 31"/>
                <p:cNvSpPr>
                  <a:spLocks noChangeArrowheads="1"/>
                </p:cNvSpPr>
                <p:nvPr/>
              </p:nvSpPr>
              <p:spPr bwMode="auto">
                <a:xfrm>
                  <a:off x="1267" y="518"/>
                  <a:ext cx="1268"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4011" name="Group 32"/>
              <p:cNvGrpSpPr>
                <a:grpSpLocks/>
              </p:cNvGrpSpPr>
              <p:nvPr/>
            </p:nvGrpSpPr>
            <p:grpSpPr bwMode="auto">
              <a:xfrm>
                <a:off x="2534" y="518"/>
                <a:ext cx="1267" cy="518"/>
                <a:chOff x="2534" y="518"/>
                <a:chExt cx="1267" cy="518"/>
              </a:xfrm>
            </p:grpSpPr>
            <p:sp>
              <p:nvSpPr>
                <p:cNvPr id="567329" name="Rectangle 33"/>
                <p:cNvSpPr>
                  <a:spLocks noChangeArrowheads="1"/>
                </p:cNvSpPr>
                <p:nvPr/>
              </p:nvSpPr>
              <p:spPr bwMode="auto">
                <a:xfrm>
                  <a:off x="2578" y="518"/>
                  <a:ext cx="1180"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clear arp</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7330" name="Rectangle 34"/>
                <p:cNvSpPr>
                  <a:spLocks noChangeArrowheads="1"/>
                </p:cNvSpPr>
                <p:nvPr/>
              </p:nvSpPr>
              <p:spPr bwMode="auto">
                <a:xfrm>
                  <a:off x="2534" y="518"/>
                  <a:ext cx="1267"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4012" name="Group 35"/>
              <p:cNvGrpSpPr>
                <a:grpSpLocks/>
              </p:cNvGrpSpPr>
              <p:nvPr/>
            </p:nvGrpSpPr>
            <p:grpSpPr bwMode="auto">
              <a:xfrm>
                <a:off x="0" y="1036"/>
                <a:ext cx="1267" cy="403"/>
                <a:chOff x="0" y="1036"/>
                <a:chExt cx="1267" cy="403"/>
              </a:xfrm>
            </p:grpSpPr>
            <p:sp>
              <p:nvSpPr>
                <p:cNvPr id="567332" name="Rectangle 36"/>
                <p:cNvSpPr>
                  <a:spLocks noChangeArrowheads="1"/>
                </p:cNvSpPr>
                <p:nvPr/>
              </p:nvSpPr>
              <p:spPr bwMode="auto">
                <a:xfrm>
                  <a:off x="43" y="1036"/>
                  <a:ext cx="1180" cy="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Times New Roman" pitchFamily="18" charset="0"/>
                    </a:rPr>
                    <a:t> </a:t>
                  </a:r>
                </a:p>
                <a:p>
                  <a:pPr eaLnBrk="0" hangingPunct="0"/>
                  <a:endParaRPr kumimoji="0" lang="zh-TW" altLang="en-US" sz="2400" b="1">
                    <a:latin typeface="Times New Roman" pitchFamily="18" charset="0"/>
                  </a:endParaRPr>
                </a:p>
              </p:txBody>
            </p:sp>
            <p:sp>
              <p:nvSpPr>
                <p:cNvPr id="567333" name="Rectangle 37"/>
                <p:cNvSpPr>
                  <a:spLocks noChangeArrowheads="1"/>
                </p:cNvSpPr>
                <p:nvPr/>
              </p:nvSpPr>
              <p:spPr bwMode="auto">
                <a:xfrm>
                  <a:off x="0" y="1036"/>
                  <a:ext cx="1267" cy="404"/>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4013" name="Group 38"/>
              <p:cNvGrpSpPr>
                <a:grpSpLocks/>
              </p:cNvGrpSpPr>
              <p:nvPr/>
            </p:nvGrpSpPr>
            <p:grpSpPr bwMode="auto">
              <a:xfrm>
                <a:off x="1267" y="1036"/>
                <a:ext cx="1267" cy="403"/>
                <a:chOff x="1267" y="1036"/>
                <a:chExt cx="1267" cy="403"/>
              </a:xfrm>
            </p:grpSpPr>
            <p:sp>
              <p:nvSpPr>
                <p:cNvPr id="567335" name="Rectangle 39"/>
                <p:cNvSpPr>
                  <a:spLocks noChangeArrowheads="1"/>
                </p:cNvSpPr>
                <p:nvPr/>
              </p:nvSpPr>
              <p:spPr bwMode="auto">
                <a:xfrm>
                  <a:off x="1310" y="1036"/>
                  <a:ext cx="1181" cy="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arp</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7336" name="Rectangle 40"/>
                <p:cNvSpPr>
                  <a:spLocks noChangeArrowheads="1"/>
                </p:cNvSpPr>
                <p:nvPr/>
              </p:nvSpPr>
              <p:spPr bwMode="auto">
                <a:xfrm>
                  <a:off x="1267" y="1036"/>
                  <a:ext cx="1268" cy="404"/>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4014" name="Group 41"/>
              <p:cNvGrpSpPr>
                <a:grpSpLocks/>
              </p:cNvGrpSpPr>
              <p:nvPr/>
            </p:nvGrpSpPr>
            <p:grpSpPr bwMode="auto">
              <a:xfrm>
                <a:off x="2534" y="1036"/>
                <a:ext cx="1267" cy="403"/>
                <a:chOff x="2534" y="1036"/>
                <a:chExt cx="1267" cy="403"/>
              </a:xfrm>
            </p:grpSpPr>
            <p:sp>
              <p:nvSpPr>
                <p:cNvPr id="567338" name="Rectangle 42"/>
                <p:cNvSpPr>
                  <a:spLocks noChangeArrowheads="1"/>
                </p:cNvSpPr>
                <p:nvPr/>
              </p:nvSpPr>
              <p:spPr bwMode="auto">
                <a:xfrm>
                  <a:off x="2578" y="1036"/>
                  <a:ext cx="1180" cy="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arp</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7339" name="Rectangle 43"/>
                <p:cNvSpPr>
                  <a:spLocks noChangeArrowheads="1"/>
                </p:cNvSpPr>
                <p:nvPr/>
              </p:nvSpPr>
              <p:spPr bwMode="auto">
                <a:xfrm>
                  <a:off x="2534" y="1036"/>
                  <a:ext cx="1267" cy="404"/>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4015" name="Group 44"/>
              <p:cNvGrpSpPr>
                <a:grpSpLocks/>
              </p:cNvGrpSpPr>
              <p:nvPr/>
            </p:nvGrpSpPr>
            <p:grpSpPr bwMode="auto">
              <a:xfrm>
                <a:off x="0" y="1439"/>
                <a:ext cx="1267" cy="403"/>
                <a:chOff x="0" y="1439"/>
                <a:chExt cx="1267" cy="403"/>
              </a:xfrm>
            </p:grpSpPr>
            <p:sp>
              <p:nvSpPr>
                <p:cNvPr id="567341" name="Rectangle 45"/>
                <p:cNvSpPr>
                  <a:spLocks noChangeArrowheads="1"/>
                </p:cNvSpPr>
                <p:nvPr/>
              </p:nvSpPr>
              <p:spPr bwMode="auto">
                <a:xfrm>
                  <a:off x="43" y="1439"/>
                  <a:ext cx="1180" cy="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Times New Roman" pitchFamily="18" charset="0"/>
                    </a:rPr>
                    <a:t> </a:t>
                  </a:r>
                </a:p>
                <a:p>
                  <a:pPr eaLnBrk="0" hangingPunct="0"/>
                  <a:endParaRPr kumimoji="0" lang="zh-TW" altLang="en-US" sz="2400" b="1">
                    <a:latin typeface="Times New Roman" pitchFamily="18" charset="0"/>
                  </a:endParaRPr>
                </a:p>
              </p:txBody>
            </p:sp>
            <p:sp>
              <p:nvSpPr>
                <p:cNvPr id="567342" name="Rectangle 46"/>
                <p:cNvSpPr>
                  <a:spLocks noChangeArrowheads="1"/>
                </p:cNvSpPr>
                <p:nvPr/>
              </p:nvSpPr>
              <p:spPr bwMode="auto">
                <a:xfrm>
                  <a:off x="0" y="1439"/>
                  <a:ext cx="1267" cy="404"/>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4016" name="Group 47"/>
              <p:cNvGrpSpPr>
                <a:grpSpLocks/>
              </p:cNvGrpSpPr>
              <p:nvPr/>
            </p:nvGrpSpPr>
            <p:grpSpPr bwMode="auto">
              <a:xfrm>
                <a:off x="1267" y="1439"/>
                <a:ext cx="1267" cy="403"/>
                <a:chOff x="1267" y="1439"/>
                <a:chExt cx="1267" cy="403"/>
              </a:xfrm>
            </p:grpSpPr>
            <p:sp>
              <p:nvSpPr>
                <p:cNvPr id="567344" name="Rectangle 48"/>
                <p:cNvSpPr>
                  <a:spLocks noChangeArrowheads="1"/>
                </p:cNvSpPr>
                <p:nvPr/>
              </p:nvSpPr>
              <p:spPr bwMode="auto">
                <a:xfrm>
                  <a:off x="1310" y="1439"/>
                  <a:ext cx="1181" cy="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ip route</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7345" name="Rectangle 49"/>
                <p:cNvSpPr>
                  <a:spLocks noChangeArrowheads="1"/>
                </p:cNvSpPr>
                <p:nvPr/>
              </p:nvSpPr>
              <p:spPr bwMode="auto">
                <a:xfrm>
                  <a:off x="1267" y="1439"/>
                  <a:ext cx="1268" cy="404"/>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4017" name="Group 50"/>
              <p:cNvGrpSpPr>
                <a:grpSpLocks/>
              </p:cNvGrpSpPr>
              <p:nvPr/>
            </p:nvGrpSpPr>
            <p:grpSpPr bwMode="auto">
              <a:xfrm>
                <a:off x="2534" y="1439"/>
                <a:ext cx="1267" cy="403"/>
                <a:chOff x="2534" y="1439"/>
                <a:chExt cx="1267" cy="403"/>
              </a:xfrm>
            </p:grpSpPr>
            <p:sp>
              <p:nvSpPr>
                <p:cNvPr id="567347" name="Rectangle 51"/>
                <p:cNvSpPr>
                  <a:spLocks noChangeArrowheads="1"/>
                </p:cNvSpPr>
                <p:nvPr/>
              </p:nvSpPr>
              <p:spPr bwMode="auto">
                <a:xfrm>
                  <a:off x="2578" y="1439"/>
                  <a:ext cx="1180" cy="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route</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7348" name="Rectangle 52"/>
                <p:cNvSpPr>
                  <a:spLocks noChangeArrowheads="1"/>
                </p:cNvSpPr>
                <p:nvPr/>
              </p:nvSpPr>
              <p:spPr bwMode="auto">
                <a:xfrm>
                  <a:off x="2534" y="1439"/>
                  <a:ext cx="1267" cy="404"/>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4018" name="Group 53"/>
              <p:cNvGrpSpPr>
                <a:grpSpLocks/>
              </p:cNvGrpSpPr>
              <p:nvPr/>
            </p:nvGrpSpPr>
            <p:grpSpPr bwMode="auto">
              <a:xfrm>
                <a:off x="0" y="1842"/>
                <a:ext cx="1267" cy="518"/>
                <a:chOff x="0" y="1842"/>
                <a:chExt cx="1267" cy="518"/>
              </a:xfrm>
            </p:grpSpPr>
            <p:sp>
              <p:nvSpPr>
                <p:cNvPr id="567350" name="Rectangle 54"/>
                <p:cNvSpPr>
                  <a:spLocks noChangeArrowheads="1"/>
                </p:cNvSpPr>
                <p:nvPr/>
              </p:nvSpPr>
              <p:spPr bwMode="auto">
                <a:xfrm>
                  <a:off x="43" y="1843"/>
                  <a:ext cx="1180"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Times New Roman" pitchFamily="18" charset="0"/>
                    </a:rPr>
                    <a:t> </a:t>
                  </a:r>
                </a:p>
                <a:p>
                  <a:pPr eaLnBrk="0" hangingPunct="0"/>
                  <a:endParaRPr kumimoji="0" lang="zh-TW" altLang="en-US" sz="2400" b="1">
                    <a:latin typeface="Times New Roman" pitchFamily="18" charset="0"/>
                  </a:endParaRPr>
                </a:p>
              </p:txBody>
            </p:sp>
            <p:sp>
              <p:nvSpPr>
                <p:cNvPr id="567351" name="Rectangle 55"/>
                <p:cNvSpPr>
                  <a:spLocks noChangeArrowheads="1"/>
                </p:cNvSpPr>
                <p:nvPr/>
              </p:nvSpPr>
              <p:spPr bwMode="auto">
                <a:xfrm>
                  <a:off x="0" y="1843"/>
                  <a:ext cx="1267"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4019" name="Group 56"/>
              <p:cNvGrpSpPr>
                <a:grpSpLocks/>
              </p:cNvGrpSpPr>
              <p:nvPr/>
            </p:nvGrpSpPr>
            <p:grpSpPr bwMode="auto">
              <a:xfrm>
                <a:off x="1267" y="1842"/>
                <a:ext cx="1267" cy="518"/>
                <a:chOff x="1267" y="1842"/>
                <a:chExt cx="1267" cy="518"/>
              </a:xfrm>
            </p:grpSpPr>
            <p:sp>
              <p:nvSpPr>
                <p:cNvPr id="567353" name="Rectangle 57"/>
                <p:cNvSpPr>
                  <a:spLocks noChangeArrowheads="1"/>
                </p:cNvSpPr>
                <p:nvPr/>
              </p:nvSpPr>
              <p:spPr bwMode="auto">
                <a:xfrm>
                  <a:off x="1310" y="1843"/>
                  <a:ext cx="1181"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ip route summary</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7354" name="Rectangle 58"/>
                <p:cNvSpPr>
                  <a:spLocks noChangeArrowheads="1"/>
                </p:cNvSpPr>
                <p:nvPr/>
              </p:nvSpPr>
              <p:spPr bwMode="auto">
                <a:xfrm>
                  <a:off x="1267" y="1843"/>
                  <a:ext cx="1268"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4020" name="Group 59"/>
              <p:cNvGrpSpPr>
                <a:grpSpLocks/>
              </p:cNvGrpSpPr>
              <p:nvPr/>
            </p:nvGrpSpPr>
            <p:grpSpPr bwMode="auto">
              <a:xfrm>
                <a:off x="2534" y="1842"/>
                <a:ext cx="1267" cy="518"/>
                <a:chOff x="2534" y="1842"/>
                <a:chExt cx="1267" cy="518"/>
              </a:xfrm>
            </p:grpSpPr>
            <p:sp>
              <p:nvSpPr>
                <p:cNvPr id="567356" name="Rectangle 60"/>
                <p:cNvSpPr>
                  <a:spLocks noChangeArrowheads="1"/>
                </p:cNvSpPr>
                <p:nvPr/>
              </p:nvSpPr>
              <p:spPr bwMode="auto">
                <a:xfrm>
                  <a:off x="2578" y="1843"/>
                  <a:ext cx="1180"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route summary</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7357" name="Rectangle 61"/>
                <p:cNvSpPr>
                  <a:spLocks noChangeArrowheads="1"/>
                </p:cNvSpPr>
                <p:nvPr/>
              </p:nvSpPr>
              <p:spPr bwMode="auto">
                <a:xfrm>
                  <a:off x="2534" y="1843"/>
                  <a:ext cx="1267"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4021" name="Group 62"/>
              <p:cNvGrpSpPr>
                <a:grpSpLocks/>
              </p:cNvGrpSpPr>
              <p:nvPr/>
            </p:nvGrpSpPr>
            <p:grpSpPr bwMode="auto">
              <a:xfrm>
                <a:off x="0" y="2360"/>
                <a:ext cx="1267" cy="633"/>
                <a:chOff x="0" y="2360"/>
                <a:chExt cx="1267" cy="633"/>
              </a:xfrm>
            </p:grpSpPr>
            <p:sp>
              <p:nvSpPr>
                <p:cNvPr id="567359" name="Rectangle 63"/>
                <p:cNvSpPr>
                  <a:spLocks noChangeArrowheads="1"/>
                </p:cNvSpPr>
                <p:nvPr/>
              </p:nvSpPr>
              <p:spPr bwMode="auto">
                <a:xfrm>
                  <a:off x="43" y="2360"/>
                  <a:ext cx="1180" cy="6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Times New Roman" pitchFamily="18" charset="0"/>
                    </a:rPr>
                    <a:t> </a:t>
                  </a:r>
                </a:p>
                <a:p>
                  <a:pPr eaLnBrk="0" hangingPunct="0"/>
                  <a:endParaRPr kumimoji="0" lang="zh-TW" altLang="en-US" sz="2400" b="1">
                    <a:latin typeface="Times New Roman" pitchFamily="18" charset="0"/>
                  </a:endParaRPr>
                </a:p>
              </p:txBody>
            </p:sp>
            <p:sp>
              <p:nvSpPr>
                <p:cNvPr id="567360" name="Rectangle 64"/>
                <p:cNvSpPr>
                  <a:spLocks noChangeArrowheads="1"/>
                </p:cNvSpPr>
                <p:nvPr/>
              </p:nvSpPr>
              <p:spPr bwMode="auto">
                <a:xfrm>
                  <a:off x="0" y="2360"/>
                  <a:ext cx="1267" cy="63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4022" name="Group 65"/>
              <p:cNvGrpSpPr>
                <a:grpSpLocks/>
              </p:cNvGrpSpPr>
              <p:nvPr/>
            </p:nvGrpSpPr>
            <p:grpSpPr bwMode="auto">
              <a:xfrm>
                <a:off x="1267" y="2360"/>
                <a:ext cx="1267" cy="633"/>
                <a:chOff x="1267" y="2360"/>
                <a:chExt cx="1267" cy="633"/>
              </a:xfrm>
            </p:grpSpPr>
            <p:sp>
              <p:nvSpPr>
                <p:cNvPr id="567362" name="Rectangle 66"/>
                <p:cNvSpPr>
                  <a:spLocks noChangeArrowheads="1"/>
                </p:cNvSpPr>
                <p:nvPr/>
              </p:nvSpPr>
              <p:spPr bwMode="auto">
                <a:xfrm>
                  <a:off x="1310" y="2360"/>
                  <a:ext cx="1181" cy="6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route-map</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7363" name="Rectangle 67"/>
                <p:cNvSpPr>
                  <a:spLocks noChangeArrowheads="1"/>
                </p:cNvSpPr>
                <p:nvPr/>
              </p:nvSpPr>
              <p:spPr bwMode="auto">
                <a:xfrm>
                  <a:off x="1267" y="2360"/>
                  <a:ext cx="1268" cy="63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4023" name="Group 68"/>
              <p:cNvGrpSpPr>
                <a:grpSpLocks/>
              </p:cNvGrpSpPr>
              <p:nvPr/>
            </p:nvGrpSpPr>
            <p:grpSpPr bwMode="auto">
              <a:xfrm>
                <a:off x="2534" y="2360"/>
                <a:ext cx="1267" cy="633"/>
                <a:chOff x="2534" y="2360"/>
                <a:chExt cx="1267" cy="633"/>
              </a:xfrm>
            </p:grpSpPr>
            <p:sp>
              <p:nvSpPr>
                <p:cNvPr id="567365" name="Rectangle 69"/>
                <p:cNvSpPr>
                  <a:spLocks noChangeArrowheads="1"/>
                </p:cNvSpPr>
                <p:nvPr/>
              </p:nvSpPr>
              <p:spPr bwMode="auto">
                <a:xfrm>
                  <a:off x="2578" y="2360"/>
                  <a:ext cx="1180" cy="6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policy</a:t>
                  </a:r>
                  <a:endParaRPr kumimoji="0" lang="en-US" altLang="zh-TW" sz="1200" b="1">
                    <a:latin typeface="Tahoma" pitchFamily="34" charset="0"/>
                  </a:endParaRPr>
                </a:p>
                <a:p>
                  <a:pPr eaLnBrk="0" hangingPunct="0"/>
                  <a:r>
                    <a:rPr kumimoji="0" lang="en-US" altLang="zh-TW" sz="1200" b="1">
                      <a:latin typeface="Courier New" pitchFamily="49" charset="0"/>
                    </a:rPr>
                    <a:t>show policy </a:t>
                  </a:r>
                  <a:r>
                    <a:rPr kumimoji="0" lang="en-US" altLang="zh-TW" sz="1200" b="1" i="1">
                      <a:latin typeface="Courier New" pitchFamily="49" charset="0"/>
                    </a:rPr>
                    <a:t>policy-name</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7366" name="Rectangle 70"/>
                <p:cNvSpPr>
                  <a:spLocks noChangeArrowheads="1"/>
                </p:cNvSpPr>
                <p:nvPr/>
              </p:nvSpPr>
              <p:spPr bwMode="auto">
                <a:xfrm>
                  <a:off x="2534" y="2360"/>
                  <a:ext cx="1267" cy="63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4024" name="Group 71"/>
              <p:cNvGrpSpPr>
                <a:grpSpLocks/>
              </p:cNvGrpSpPr>
              <p:nvPr/>
            </p:nvGrpSpPr>
            <p:grpSpPr bwMode="auto">
              <a:xfrm>
                <a:off x="0" y="2993"/>
                <a:ext cx="1267" cy="500"/>
                <a:chOff x="0" y="2993"/>
                <a:chExt cx="1267" cy="500"/>
              </a:xfrm>
            </p:grpSpPr>
            <p:sp>
              <p:nvSpPr>
                <p:cNvPr id="567368" name="Rectangle 72"/>
                <p:cNvSpPr>
                  <a:spLocks noChangeArrowheads="1"/>
                </p:cNvSpPr>
                <p:nvPr/>
              </p:nvSpPr>
              <p:spPr bwMode="auto">
                <a:xfrm>
                  <a:off x="43" y="2994"/>
                  <a:ext cx="1180" cy="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Times New Roman" pitchFamily="18" charset="0"/>
                    </a:rPr>
                    <a:t> </a:t>
                  </a:r>
                </a:p>
                <a:p>
                  <a:pPr eaLnBrk="0" hangingPunct="0"/>
                  <a:endParaRPr kumimoji="0" lang="zh-TW" altLang="en-US" sz="2400" b="1">
                    <a:latin typeface="Times New Roman" pitchFamily="18" charset="0"/>
                  </a:endParaRPr>
                </a:p>
              </p:txBody>
            </p:sp>
            <p:sp>
              <p:nvSpPr>
                <p:cNvPr id="567369" name="Rectangle 73"/>
                <p:cNvSpPr>
                  <a:spLocks noChangeArrowheads="1"/>
                </p:cNvSpPr>
                <p:nvPr/>
              </p:nvSpPr>
              <p:spPr bwMode="auto">
                <a:xfrm>
                  <a:off x="0" y="2994"/>
                  <a:ext cx="1267" cy="49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4025" name="Group 74"/>
              <p:cNvGrpSpPr>
                <a:grpSpLocks/>
              </p:cNvGrpSpPr>
              <p:nvPr/>
            </p:nvGrpSpPr>
            <p:grpSpPr bwMode="auto">
              <a:xfrm>
                <a:off x="1267" y="2993"/>
                <a:ext cx="1267" cy="500"/>
                <a:chOff x="1267" y="2993"/>
                <a:chExt cx="1267" cy="500"/>
              </a:xfrm>
            </p:grpSpPr>
            <p:sp>
              <p:nvSpPr>
                <p:cNvPr id="567371" name="Rectangle 75"/>
                <p:cNvSpPr>
                  <a:spLocks noChangeArrowheads="1"/>
                </p:cNvSpPr>
                <p:nvPr/>
              </p:nvSpPr>
              <p:spPr bwMode="auto">
                <a:xfrm>
                  <a:off x="1310" y="2994"/>
                  <a:ext cx="1181" cy="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tcp</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7372" name="Rectangle 76"/>
                <p:cNvSpPr>
                  <a:spLocks noChangeArrowheads="1"/>
                </p:cNvSpPr>
                <p:nvPr/>
              </p:nvSpPr>
              <p:spPr bwMode="auto">
                <a:xfrm>
                  <a:off x="1267" y="2994"/>
                  <a:ext cx="1268" cy="49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4026" name="Group 77"/>
              <p:cNvGrpSpPr>
                <a:grpSpLocks/>
              </p:cNvGrpSpPr>
              <p:nvPr/>
            </p:nvGrpSpPr>
            <p:grpSpPr bwMode="auto">
              <a:xfrm>
                <a:off x="2534" y="2993"/>
                <a:ext cx="1267" cy="500"/>
                <a:chOff x="2534" y="2993"/>
                <a:chExt cx="1267" cy="500"/>
              </a:xfrm>
            </p:grpSpPr>
            <p:sp>
              <p:nvSpPr>
                <p:cNvPr id="567374" name="Rectangle 78"/>
                <p:cNvSpPr>
                  <a:spLocks noChangeArrowheads="1"/>
                </p:cNvSpPr>
                <p:nvPr/>
              </p:nvSpPr>
              <p:spPr bwMode="auto">
                <a:xfrm>
                  <a:off x="2578" y="2994"/>
                  <a:ext cx="1180" cy="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100" b="1">
                      <a:latin typeface="Courier New" pitchFamily="49" charset="0"/>
                    </a:rPr>
                    <a:t>show system connections</a:t>
                  </a:r>
                </a:p>
                <a:p>
                  <a:pPr eaLnBrk="0" hangingPunct="0"/>
                  <a:endParaRPr kumimoji="0" lang="zh-TW" altLang="en-US" sz="2400" b="1">
                    <a:latin typeface="Times New Roman" pitchFamily="18" charset="0"/>
                  </a:endParaRPr>
                </a:p>
              </p:txBody>
            </p:sp>
            <p:sp>
              <p:nvSpPr>
                <p:cNvPr id="567375" name="Rectangle 79"/>
                <p:cNvSpPr>
                  <a:spLocks noChangeArrowheads="1"/>
                </p:cNvSpPr>
                <p:nvPr/>
              </p:nvSpPr>
              <p:spPr bwMode="auto">
                <a:xfrm>
                  <a:off x="2534" y="2994"/>
                  <a:ext cx="1267" cy="49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4027" name="Group 80"/>
              <p:cNvGrpSpPr>
                <a:grpSpLocks/>
              </p:cNvGrpSpPr>
              <p:nvPr/>
            </p:nvGrpSpPr>
            <p:grpSpPr bwMode="auto">
              <a:xfrm>
                <a:off x="0" y="3493"/>
                <a:ext cx="1267" cy="518"/>
                <a:chOff x="0" y="3493"/>
                <a:chExt cx="1267" cy="518"/>
              </a:xfrm>
            </p:grpSpPr>
            <p:sp>
              <p:nvSpPr>
                <p:cNvPr id="567377" name="Rectangle 81"/>
                <p:cNvSpPr>
                  <a:spLocks noChangeArrowheads="1"/>
                </p:cNvSpPr>
                <p:nvPr/>
              </p:nvSpPr>
              <p:spPr bwMode="auto">
                <a:xfrm>
                  <a:off x="43" y="3492"/>
                  <a:ext cx="1180" cy="5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Tahoma" pitchFamily="34" charset="0"/>
                    </a:rPr>
                    <a:t>OSPF Commands</a:t>
                  </a:r>
                  <a:endParaRPr kumimoji="0" lang="en-US" altLang="zh-TW" sz="1200" b="1">
                    <a:latin typeface="Times New Roman" pitchFamily="18" charset="0"/>
                  </a:endParaRPr>
                </a:p>
                <a:p>
                  <a:pPr eaLnBrk="0" hangingPunct="0"/>
                  <a:endParaRPr kumimoji="0" lang="zh-TW" altLang="en-US" sz="2400" b="1">
                    <a:latin typeface="Times New Roman" pitchFamily="18" charset="0"/>
                  </a:endParaRPr>
                </a:p>
              </p:txBody>
            </p:sp>
            <p:sp>
              <p:nvSpPr>
                <p:cNvPr id="567378" name="Rectangle 82"/>
                <p:cNvSpPr>
                  <a:spLocks noChangeArrowheads="1"/>
                </p:cNvSpPr>
                <p:nvPr/>
              </p:nvSpPr>
              <p:spPr bwMode="auto">
                <a:xfrm>
                  <a:off x="0" y="3492"/>
                  <a:ext cx="1267" cy="519"/>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4028" name="Group 83"/>
              <p:cNvGrpSpPr>
                <a:grpSpLocks/>
              </p:cNvGrpSpPr>
              <p:nvPr/>
            </p:nvGrpSpPr>
            <p:grpSpPr bwMode="auto">
              <a:xfrm>
                <a:off x="1267" y="3493"/>
                <a:ext cx="1267" cy="518"/>
                <a:chOff x="1267" y="3493"/>
                <a:chExt cx="1267" cy="518"/>
              </a:xfrm>
            </p:grpSpPr>
            <p:sp>
              <p:nvSpPr>
                <p:cNvPr id="567380" name="Rectangle 84"/>
                <p:cNvSpPr>
                  <a:spLocks noChangeArrowheads="1"/>
                </p:cNvSpPr>
                <p:nvPr/>
              </p:nvSpPr>
              <p:spPr bwMode="auto">
                <a:xfrm>
                  <a:off x="1310" y="3492"/>
                  <a:ext cx="1181" cy="5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ip ospf database</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7381" name="Rectangle 85"/>
                <p:cNvSpPr>
                  <a:spLocks noChangeArrowheads="1"/>
                </p:cNvSpPr>
                <p:nvPr/>
              </p:nvSpPr>
              <p:spPr bwMode="auto">
                <a:xfrm>
                  <a:off x="1267" y="3492"/>
                  <a:ext cx="1268" cy="519"/>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4029" name="Group 86"/>
              <p:cNvGrpSpPr>
                <a:grpSpLocks/>
              </p:cNvGrpSpPr>
              <p:nvPr/>
            </p:nvGrpSpPr>
            <p:grpSpPr bwMode="auto">
              <a:xfrm>
                <a:off x="2534" y="3493"/>
                <a:ext cx="1267" cy="518"/>
                <a:chOff x="2534" y="3493"/>
                <a:chExt cx="1267" cy="518"/>
              </a:xfrm>
            </p:grpSpPr>
            <p:sp>
              <p:nvSpPr>
                <p:cNvPr id="567383" name="Rectangle 87"/>
                <p:cNvSpPr>
                  <a:spLocks noChangeArrowheads="1"/>
                </p:cNvSpPr>
                <p:nvPr/>
              </p:nvSpPr>
              <p:spPr bwMode="auto">
                <a:xfrm>
                  <a:off x="2578" y="3492"/>
                  <a:ext cx="1180" cy="5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ospf database</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7384" name="Rectangle 88"/>
                <p:cNvSpPr>
                  <a:spLocks noChangeArrowheads="1"/>
                </p:cNvSpPr>
                <p:nvPr/>
              </p:nvSpPr>
              <p:spPr bwMode="auto">
                <a:xfrm>
                  <a:off x="2534" y="3492"/>
                  <a:ext cx="1267" cy="519"/>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4030" name="Group 89"/>
              <p:cNvGrpSpPr>
                <a:grpSpLocks/>
              </p:cNvGrpSpPr>
              <p:nvPr/>
            </p:nvGrpSpPr>
            <p:grpSpPr bwMode="auto">
              <a:xfrm>
                <a:off x="0" y="4011"/>
                <a:ext cx="1267" cy="518"/>
                <a:chOff x="0" y="4011"/>
                <a:chExt cx="1267" cy="518"/>
              </a:xfrm>
            </p:grpSpPr>
            <p:sp>
              <p:nvSpPr>
                <p:cNvPr id="567386" name="Rectangle 90"/>
                <p:cNvSpPr>
                  <a:spLocks noChangeArrowheads="1"/>
                </p:cNvSpPr>
                <p:nvPr/>
              </p:nvSpPr>
              <p:spPr bwMode="auto">
                <a:xfrm>
                  <a:off x="43" y="4011"/>
                  <a:ext cx="1180"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Times New Roman" pitchFamily="18" charset="0"/>
                    </a:rPr>
                    <a:t> </a:t>
                  </a:r>
                </a:p>
                <a:p>
                  <a:pPr eaLnBrk="0" hangingPunct="0"/>
                  <a:endParaRPr kumimoji="0" lang="zh-TW" altLang="en-US" sz="2400" b="1">
                    <a:latin typeface="Times New Roman" pitchFamily="18" charset="0"/>
                  </a:endParaRPr>
                </a:p>
              </p:txBody>
            </p:sp>
            <p:sp>
              <p:nvSpPr>
                <p:cNvPr id="567387" name="Rectangle 91"/>
                <p:cNvSpPr>
                  <a:spLocks noChangeArrowheads="1"/>
                </p:cNvSpPr>
                <p:nvPr/>
              </p:nvSpPr>
              <p:spPr bwMode="auto">
                <a:xfrm>
                  <a:off x="0" y="4011"/>
                  <a:ext cx="1267"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4031" name="Group 92"/>
              <p:cNvGrpSpPr>
                <a:grpSpLocks/>
              </p:cNvGrpSpPr>
              <p:nvPr/>
            </p:nvGrpSpPr>
            <p:grpSpPr bwMode="auto">
              <a:xfrm>
                <a:off x="1267" y="4011"/>
                <a:ext cx="1267" cy="518"/>
                <a:chOff x="1267" y="4011"/>
                <a:chExt cx="1267" cy="518"/>
              </a:xfrm>
            </p:grpSpPr>
            <p:sp>
              <p:nvSpPr>
                <p:cNvPr id="567389" name="Rectangle 93"/>
                <p:cNvSpPr>
                  <a:spLocks noChangeArrowheads="1"/>
                </p:cNvSpPr>
                <p:nvPr/>
              </p:nvSpPr>
              <p:spPr bwMode="auto">
                <a:xfrm>
                  <a:off x="1310" y="4011"/>
                  <a:ext cx="1181"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ip ospf interface</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7390" name="Rectangle 94"/>
                <p:cNvSpPr>
                  <a:spLocks noChangeArrowheads="1"/>
                </p:cNvSpPr>
                <p:nvPr/>
              </p:nvSpPr>
              <p:spPr bwMode="auto">
                <a:xfrm>
                  <a:off x="1267" y="4011"/>
                  <a:ext cx="1268"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4032" name="Group 95"/>
              <p:cNvGrpSpPr>
                <a:grpSpLocks/>
              </p:cNvGrpSpPr>
              <p:nvPr/>
            </p:nvGrpSpPr>
            <p:grpSpPr bwMode="auto">
              <a:xfrm>
                <a:off x="2534" y="4011"/>
                <a:ext cx="1267" cy="518"/>
                <a:chOff x="2534" y="4011"/>
                <a:chExt cx="1267" cy="518"/>
              </a:xfrm>
            </p:grpSpPr>
            <p:sp>
              <p:nvSpPr>
                <p:cNvPr id="567392" name="Rectangle 96"/>
                <p:cNvSpPr>
                  <a:spLocks noChangeArrowheads="1"/>
                </p:cNvSpPr>
                <p:nvPr/>
              </p:nvSpPr>
              <p:spPr bwMode="auto">
                <a:xfrm>
                  <a:off x="2578" y="4011"/>
                  <a:ext cx="1180"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ospf interface</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7393" name="Rectangle 97"/>
                <p:cNvSpPr>
                  <a:spLocks noChangeArrowheads="1"/>
                </p:cNvSpPr>
                <p:nvPr/>
              </p:nvSpPr>
              <p:spPr bwMode="auto">
                <a:xfrm>
                  <a:off x="2534" y="4011"/>
                  <a:ext cx="1267"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4033" name="Group 98"/>
              <p:cNvGrpSpPr>
                <a:grpSpLocks/>
              </p:cNvGrpSpPr>
              <p:nvPr/>
            </p:nvGrpSpPr>
            <p:grpSpPr bwMode="auto">
              <a:xfrm>
                <a:off x="0" y="4529"/>
                <a:ext cx="1267" cy="518"/>
                <a:chOff x="0" y="4529"/>
                <a:chExt cx="1267" cy="518"/>
              </a:xfrm>
            </p:grpSpPr>
            <p:sp>
              <p:nvSpPr>
                <p:cNvPr id="567395" name="Rectangle 99"/>
                <p:cNvSpPr>
                  <a:spLocks noChangeArrowheads="1"/>
                </p:cNvSpPr>
                <p:nvPr/>
              </p:nvSpPr>
              <p:spPr bwMode="auto">
                <a:xfrm>
                  <a:off x="43" y="4529"/>
                  <a:ext cx="1180"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Times New Roman" pitchFamily="18" charset="0"/>
                    </a:rPr>
                    <a:t> </a:t>
                  </a:r>
                </a:p>
                <a:p>
                  <a:pPr eaLnBrk="0" hangingPunct="0"/>
                  <a:endParaRPr kumimoji="0" lang="zh-TW" altLang="en-US" sz="2400" b="1">
                    <a:latin typeface="Times New Roman" pitchFamily="18" charset="0"/>
                  </a:endParaRPr>
                </a:p>
              </p:txBody>
            </p:sp>
            <p:sp>
              <p:nvSpPr>
                <p:cNvPr id="567396" name="Rectangle 100"/>
                <p:cNvSpPr>
                  <a:spLocks noChangeArrowheads="1"/>
                </p:cNvSpPr>
                <p:nvPr/>
              </p:nvSpPr>
              <p:spPr bwMode="auto">
                <a:xfrm>
                  <a:off x="0" y="4529"/>
                  <a:ext cx="1267"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4034" name="Group 101"/>
              <p:cNvGrpSpPr>
                <a:grpSpLocks/>
              </p:cNvGrpSpPr>
              <p:nvPr/>
            </p:nvGrpSpPr>
            <p:grpSpPr bwMode="auto">
              <a:xfrm>
                <a:off x="1267" y="4529"/>
                <a:ext cx="1267" cy="518"/>
                <a:chOff x="1267" y="4529"/>
                <a:chExt cx="1267" cy="518"/>
              </a:xfrm>
            </p:grpSpPr>
            <p:sp>
              <p:nvSpPr>
                <p:cNvPr id="567398" name="Rectangle 102"/>
                <p:cNvSpPr>
                  <a:spLocks noChangeArrowheads="1"/>
                </p:cNvSpPr>
                <p:nvPr/>
              </p:nvSpPr>
              <p:spPr bwMode="auto">
                <a:xfrm>
                  <a:off x="1310" y="4529"/>
                  <a:ext cx="1181"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ip ospf neighbor</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7399" name="Rectangle 103"/>
                <p:cNvSpPr>
                  <a:spLocks noChangeArrowheads="1"/>
                </p:cNvSpPr>
                <p:nvPr/>
              </p:nvSpPr>
              <p:spPr bwMode="auto">
                <a:xfrm>
                  <a:off x="1267" y="4529"/>
                  <a:ext cx="1268"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4035" name="Group 104"/>
              <p:cNvGrpSpPr>
                <a:grpSpLocks/>
              </p:cNvGrpSpPr>
              <p:nvPr/>
            </p:nvGrpSpPr>
            <p:grpSpPr bwMode="auto">
              <a:xfrm>
                <a:off x="2534" y="4529"/>
                <a:ext cx="1267" cy="518"/>
                <a:chOff x="2534" y="4529"/>
                <a:chExt cx="1267" cy="518"/>
              </a:xfrm>
            </p:grpSpPr>
            <p:sp>
              <p:nvSpPr>
                <p:cNvPr id="567401" name="Rectangle 105"/>
                <p:cNvSpPr>
                  <a:spLocks noChangeArrowheads="1"/>
                </p:cNvSpPr>
                <p:nvPr/>
              </p:nvSpPr>
              <p:spPr bwMode="auto">
                <a:xfrm>
                  <a:off x="2578" y="4529"/>
                  <a:ext cx="1180"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ospf neighbor</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7402" name="Rectangle 106"/>
                <p:cNvSpPr>
                  <a:spLocks noChangeArrowheads="1"/>
                </p:cNvSpPr>
                <p:nvPr/>
              </p:nvSpPr>
              <p:spPr bwMode="auto">
                <a:xfrm>
                  <a:off x="2534" y="4529"/>
                  <a:ext cx="1267"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sp>
          <p:nvSpPr>
            <p:cNvPr id="567403" name="Rectangle 107"/>
            <p:cNvSpPr>
              <a:spLocks noChangeArrowheads="1"/>
            </p:cNvSpPr>
            <p:nvPr/>
          </p:nvSpPr>
          <p:spPr bwMode="auto">
            <a:xfrm>
              <a:off x="-3" y="-3"/>
              <a:ext cx="3807" cy="5053"/>
            </a:xfrm>
            <a:prstGeom prst="rect">
              <a:avLst/>
            </a:prstGeom>
            <a:noFill/>
            <a:ln w="9525">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spTree>
  </p:cSld>
  <p:clrMapOvr>
    <a:masterClrMapping/>
  </p:clrMapOvr>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p:txBody>
          <a:bodyPr/>
          <a:lstStyle/>
          <a:p>
            <a:r>
              <a:rPr kumimoji="0" lang="en-US" altLang="zh-TW" sz="2400" smtClean="0"/>
              <a:t>The equivalent IOS/JunOS command, Cont</a:t>
            </a:r>
            <a:r>
              <a:rPr kumimoji="0" lang="zh-TW" altLang="en-US" sz="2400" smtClean="0">
                <a:latin typeface="Arial" pitchFamily="34" charset="0"/>
              </a:rPr>
              <a:t>’</a:t>
            </a:r>
            <a:r>
              <a:rPr kumimoji="0" lang="en-US" altLang="zh-TW" sz="2400" smtClean="0"/>
              <a:t>d</a:t>
            </a:r>
          </a:p>
        </p:txBody>
      </p:sp>
      <p:grpSp>
        <p:nvGrpSpPr>
          <p:cNvPr id="385026" name="Group 3"/>
          <p:cNvGrpSpPr>
            <a:grpSpLocks/>
          </p:cNvGrpSpPr>
          <p:nvPr/>
        </p:nvGrpSpPr>
        <p:grpSpPr bwMode="auto">
          <a:xfrm>
            <a:off x="304800" y="1676400"/>
            <a:ext cx="8382000" cy="4572000"/>
            <a:chOff x="-3" y="-3"/>
            <a:chExt cx="3807" cy="4841"/>
          </a:xfrm>
        </p:grpSpPr>
        <p:grpSp>
          <p:nvGrpSpPr>
            <p:cNvPr id="385039" name="Group 4"/>
            <p:cNvGrpSpPr>
              <a:grpSpLocks/>
            </p:cNvGrpSpPr>
            <p:nvPr/>
          </p:nvGrpSpPr>
          <p:grpSpPr bwMode="auto">
            <a:xfrm>
              <a:off x="0" y="0"/>
              <a:ext cx="3801" cy="4835"/>
              <a:chOff x="0" y="0"/>
              <a:chExt cx="3801" cy="4835"/>
            </a:xfrm>
          </p:grpSpPr>
          <p:grpSp>
            <p:nvGrpSpPr>
              <p:cNvPr id="385041" name="Group 5"/>
              <p:cNvGrpSpPr>
                <a:grpSpLocks/>
              </p:cNvGrpSpPr>
              <p:nvPr/>
            </p:nvGrpSpPr>
            <p:grpSpPr bwMode="auto">
              <a:xfrm>
                <a:off x="0" y="0"/>
                <a:ext cx="1267" cy="518"/>
                <a:chOff x="0" y="0"/>
                <a:chExt cx="1267" cy="518"/>
              </a:xfrm>
            </p:grpSpPr>
            <p:sp>
              <p:nvSpPr>
                <p:cNvPr id="568326" name="Rectangle 6"/>
                <p:cNvSpPr>
                  <a:spLocks noChangeArrowheads="1"/>
                </p:cNvSpPr>
                <p:nvPr/>
              </p:nvSpPr>
              <p:spPr bwMode="auto">
                <a:xfrm>
                  <a:off x="43" y="0"/>
                  <a:ext cx="1180"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Times New Roman" pitchFamily="18" charset="0"/>
                    </a:rPr>
                    <a:t>IS-IS Commands</a:t>
                  </a:r>
                </a:p>
                <a:p>
                  <a:pPr eaLnBrk="0" hangingPunct="0"/>
                  <a:endParaRPr kumimoji="0" lang="zh-TW" altLang="en-US" sz="2400" b="1">
                    <a:latin typeface="Times New Roman" pitchFamily="18" charset="0"/>
                  </a:endParaRPr>
                </a:p>
              </p:txBody>
            </p:sp>
            <p:sp>
              <p:nvSpPr>
                <p:cNvPr id="568327" name="Rectangle 7"/>
                <p:cNvSpPr>
                  <a:spLocks noChangeArrowheads="1"/>
                </p:cNvSpPr>
                <p:nvPr/>
              </p:nvSpPr>
              <p:spPr bwMode="auto">
                <a:xfrm>
                  <a:off x="0" y="0"/>
                  <a:ext cx="1267"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5042" name="Group 8"/>
              <p:cNvGrpSpPr>
                <a:grpSpLocks/>
              </p:cNvGrpSpPr>
              <p:nvPr/>
            </p:nvGrpSpPr>
            <p:grpSpPr bwMode="auto">
              <a:xfrm>
                <a:off x="1267" y="0"/>
                <a:ext cx="1267" cy="518"/>
                <a:chOff x="1267" y="0"/>
                <a:chExt cx="1267" cy="518"/>
              </a:xfrm>
            </p:grpSpPr>
            <p:sp>
              <p:nvSpPr>
                <p:cNvPr id="568329" name="Rectangle 9"/>
                <p:cNvSpPr>
                  <a:spLocks noChangeArrowheads="1"/>
                </p:cNvSpPr>
                <p:nvPr/>
              </p:nvSpPr>
              <p:spPr bwMode="auto">
                <a:xfrm>
                  <a:off x="1310" y="0"/>
                  <a:ext cx="1181"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clear clns neighbors</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8330" name="Rectangle 10"/>
                <p:cNvSpPr>
                  <a:spLocks noChangeArrowheads="1"/>
                </p:cNvSpPr>
                <p:nvPr/>
              </p:nvSpPr>
              <p:spPr bwMode="auto">
                <a:xfrm>
                  <a:off x="1267" y="0"/>
                  <a:ext cx="1268"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5043" name="Group 11"/>
              <p:cNvGrpSpPr>
                <a:grpSpLocks/>
              </p:cNvGrpSpPr>
              <p:nvPr/>
            </p:nvGrpSpPr>
            <p:grpSpPr bwMode="auto">
              <a:xfrm>
                <a:off x="2534" y="0"/>
                <a:ext cx="1267" cy="518"/>
                <a:chOff x="2534" y="0"/>
                <a:chExt cx="1267" cy="518"/>
              </a:xfrm>
            </p:grpSpPr>
            <p:sp>
              <p:nvSpPr>
                <p:cNvPr id="568332" name="Rectangle 12"/>
                <p:cNvSpPr>
                  <a:spLocks noChangeArrowheads="1"/>
                </p:cNvSpPr>
                <p:nvPr/>
              </p:nvSpPr>
              <p:spPr bwMode="auto">
                <a:xfrm>
                  <a:off x="2578" y="0"/>
                  <a:ext cx="1180"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clear isis adjacency</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8333" name="Rectangle 13"/>
                <p:cNvSpPr>
                  <a:spLocks noChangeArrowheads="1"/>
                </p:cNvSpPr>
                <p:nvPr/>
              </p:nvSpPr>
              <p:spPr bwMode="auto">
                <a:xfrm>
                  <a:off x="2534" y="0"/>
                  <a:ext cx="1267"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5044" name="Group 14"/>
              <p:cNvGrpSpPr>
                <a:grpSpLocks/>
              </p:cNvGrpSpPr>
              <p:nvPr/>
            </p:nvGrpSpPr>
            <p:grpSpPr bwMode="auto">
              <a:xfrm>
                <a:off x="0" y="518"/>
                <a:ext cx="1267" cy="518"/>
                <a:chOff x="0" y="518"/>
                <a:chExt cx="1267" cy="518"/>
              </a:xfrm>
            </p:grpSpPr>
            <p:sp>
              <p:nvSpPr>
                <p:cNvPr id="568335" name="Rectangle 15"/>
                <p:cNvSpPr>
                  <a:spLocks noChangeArrowheads="1"/>
                </p:cNvSpPr>
                <p:nvPr/>
              </p:nvSpPr>
              <p:spPr bwMode="auto">
                <a:xfrm>
                  <a:off x="43" y="518"/>
                  <a:ext cx="1180"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Times New Roman" pitchFamily="18" charset="0"/>
                    </a:rPr>
                    <a:t> </a:t>
                  </a:r>
                </a:p>
                <a:p>
                  <a:pPr eaLnBrk="0" hangingPunct="0"/>
                  <a:endParaRPr kumimoji="0" lang="zh-TW" altLang="en-US" sz="2400" b="1">
                    <a:latin typeface="Times New Roman" pitchFamily="18" charset="0"/>
                  </a:endParaRPr>
                </a:p>
              </p:txBody>
            </p:sp>
            <p:sp>
              <p:nvSpPr>
                <p:cNvPr id="568336" name="Rectangle 16"/>
                <p:cNvSpPr>
                  <a:spLocks noChangeArrowheads="1"/>
                </p:cNvSpPr>
                <p:nvPr/>
              </p:nvSpPr>
              <p:spPr bwMode="auto">
                <a:xfrm>
                  <a:off x="0" y="518"/>
                  <a:ext cx="1267"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5045" name="Group 17"/>
              <p:cNvGrpSpPr>
                <a:grpSpLocks/>
              </p:cNvGrpSpPr>
              <p:nvPr/>
            </p:nvGrpSpPr>
            <p:grpSpPr bwMode="auto">
              <a:xfrm>
                <a:off x="1267" y="518"/>
                <a:ext cx="1267" cy="518"/>
                <a:chOff x="1267" y="518"/>
                <a:chExt cx="1267" cy="518"/>
              </a:xfrm>
            </p:grpSpPr>
            <p:sp>
              <p:nvSpPr>
                <p:cNvPr id="568338" name="Rectangle 18"/>
                <p:cNvSpPr>
                  <a:spLocks noChangeArrowheads="1"/>
                </p:cNvSpPr>
                <p:nvPr/>
              </p:nvSpPr>
              <p:spPr bwMode="auto">
                <a:xfrm>
                  <a:off x="1310" y="518"/>
                  <a:ext cx="1181"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clear isis *</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8339" name="Rectangle 19"/>
                <p:cNvSpPr>
                  <a:spLocks noChangeArrowheads="1"/>
                </p:cNvSpPr>
                <p:nvPr/>
              </p:nvSpPr>
              <p:spPr bwMode="auto">
                <a:xfrm>
                  <a:off x="1267" y="518"/>
                  <a:ext cx="1268"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5046" name="Group 20"/>
              <p:cNvGrpSpPr>
                <a:grpSpLocks/>
              </p:cNvGrpSpPr>
              <p:nvPr/>
            </p:nvGrpSpPr>
            <p:grpSpPr bwMode="auto">
              <a:xfrm>
                <a:off x="2534" y="518"/>
                <a:ext cx="1267" cy="518"/>
                <a:chOff x="2534" y="518"/>
                <a:chExt cx="1267" cy="518"/>
              </a:xfrm>
            </p:grpSpPr>
            <p:sp>
              <p:nvSpPr>
                <p:cNvPr id="568341" name="Rectangle 21"/>
                <p:cNvSpPr>
                  <a:spLocks noChangeArrowheads="1"/>
                </p:cNvSpPr>
                <p:nvPr/>
              </p:nvSpPr>
              <p:spPr bwMode="auto">
                <a:xfrm>
                  <a:off x="2578" y="518"/>
                  <a:ext cx="1180"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clear isis database</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8342" name="Rectangle 22"/>
                <p:cNvSpPr>
                  <a:spLocks noChangeArrowheads="1"/>
                </p:cNvSpPr>
                <p:nvPr/>
              </p:nvSpPr>
              <p:spPr bwMode="auto">
                <a:xfrm>
                  <a:off x="2534" y="518"/>
                  <a:ext cx="1267"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5047" name="Group 23"/>
              <p:cNvGrpSpPr>
                <a:grpSpLocks/>
              </p:cNvGrpSpPr>
              <p:nvPr/>
            </p:nvGrpSpPr>
            <p:grpSpPr bwMode="auto">
              <a:xfrm>
                <a:off x="0" y="1036"/>
                <a:ext cx="1267" cy="518"/>
                <a:chOff x="0" y="1036"/>
                <a:chExt cx="1267" cy="518"/>
              </a:xfrm>
            </p:grpSpPr>
            <p:sp>
              <p:nvSpPr>
                <p:cNvPr id="568344" name="Rectangle 24"/>
                <p:cNvSpPr>
                  <a:spLocks noChangeArrowheads="1"/>
                </p:cNvSpPr>
                <p:nvPr/>
              </p:nvSpPr>
              <p:spPr bwMode="auto">
                <a:xfrm>
                  <a:off x="43" y="1036"/>
                  <a:ext cx="1180"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Times New Roman" pitchFamily="18" charset="0"/>
                    </a:rPr>
                    <a:t> </a:t>
                  </a:r>
                </a:p>
                <a:p>
                  <a:pPr eaLnBrk="0" hangingPunct="0"/>
                  <a:endParaRPr kumimoji="0" lang="zh-TW" altLang="en-US" sz="2400" b="1">
                    <a:latin typeface="Times New Roman" pitchFamily="18" charset="0"/>
                  </a:endParaRPr>
                </a:p>
              </p:txBody>
            </p:sp>
            <p:sp>
              <p:nvSpPr>
                <p:cNvPr id="568345" name="Rectangle 25"/>
                <p:cNvSpPr>
                  <a:spLocks noChangeArrowheads="1"/>
                </p:cNvSpPr>
                <p:nvPr/>
              </p:nvSpPr>
              <p:spPr bwMode="auto">
                <a:xfrm>
                  <a:off x="0" y="1036"/>
                  <a:ext cx="1267"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5048" name="Group 26"/>
              <p:cNvGrpSpPr>
                <a:grpSpLocks/>
              </p:cNvGrpSpPr>
              <p:nvPr/>
            </p:nvGrpSpPr>
            <p:grpSpPr bwMode="auto">
              <a:xfrm>
                <a:off x="1267" y="1036"/>
                <a:ext cx="1267" cy="518"/>
                <a:chOff x="1267" y="1036"/>
                <a:chExt cx="1267" cy="518"/>
              </a:xfrm>
            </p:grpSpPr>
            <p:sp>
              <p:nvSpPr>
                <p:cNvPr id="568347" name="Rectangle 27"/>
                <p:cNvSpPr>
                  <a:spLocks noChangeArrowheads="1"/>
                </p:cNvSpPr>
                <p:nvPr/>
              </p:nvSpPr>
              <p:spPr bwMode="auto">
                <a:xfrm>
                  <a:off x="1310" y="1036"/>
                  <a:ext cx="1181"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clns neighbor</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8348" name="Rectangle 28"/>
                <p:cNvSpPr>
                  <a:spLocks noChangeArrowheads="1"/>
                </p:cNvSpPr>
                <p:nvPr/>
              </p:nvSpPr>
              <p:spPr bwMode="auto">
                <a:xfrm>
                  <a:off x="1267" y="1036"/>
                  <a:ext cx="1268"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5049" name="Group 29"/>
              <p:cNvGrpSpPr>
                <a:grpSpLocks/>
              </p:cNvGrpSpPr>
              <p:nvPr/>
            </p:nvGrpSpPr>
            <p:grpSpPr bwMode="auto">
              <a:xfrm>
                <a:off x="2534" y="1036"/>
                <a:ext cx="1267" cy="518"/>
                <a:chOff x="2534" y="1036"/>
                <a:chExt cx="1267" cy="518"/>
              </a:xfrm>
            </p:grpSpPr>
            <p:sp>
              <p:nvSpPr>
                <p:cNvPr id="568350" name="Rectangle 30"/>
                <p:cNvSpPr>
                  <a:spLocks noChangeArrowheads="1"/>
                </p:cNvSpPr>
                <p:nvPr/>
              </p:nvSpPr>
              <p:spPr bwMode="auto">
                <a:xfrm>
                  <a:off x="2578" y="1036"/>
                  <a:ext cx="1180"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isis adjacency</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8351" name="Rectangle 31"/>
                <p:cNvSpPr>
                  <a:spLocks noChangeArrowheads="1"/>
                </p:cNvSpPr>
                <p:nvPr/>
              </p:nvSpPr>
              <p:spPr bwMode="auto">
                <a:xfrm>
                  <a:off x="2534" y="1036"/>
                  <a:ext cx="1267"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5050" name="Group 32"/>
              <p:cNvGrpSpPr>
                <a:grpSpLocks/>
              </p:cNvGrpSpPr>
              <p:nvPr/>
            </p:nvGrpSpPr>
            <p:grpSpPr bwMode="auto">
              <a:xfrm>
                <a:off x="0" y="1554"/>
                <a:ext cx="1267" cy="403"/>
                <a:chOff x="0" y="1554"/>
                <a:chExt cx="1267" cy="403"/>
              </a:xfrm>
            </p:grpSpPr>
            <p:sp>
              <p:nvSpPr>
                <p:cNvPr id="568353" name="Rectangle 33"/>
                <p:cNvSpPr>
                  <a:spLocks noChangeArrowheads="1"/>
                </p:cNvSpPr>
                <p:nvPr/>
              </p:nvSpPr>
              <p:spPr bwMode="auto">
                <a:xfrm>
                  <a:off x="43" y="1554"/>
                  <a:ext cx="1180"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Times New Roman" pitchFamily="18" charset="0"/>
                    </a:rPr>
                    <a:t> </a:t>
                  </a:r>
                </a:p>
                <a:p>
                  <a:pPr eaLnBrk="0" hangingPunct="0"/>
                  <a:endParaRPr kumimoji="0" lang="zh-TW" altLang="en-US" sz="2400" b="1">
                    <a:latin typeface="Times New Roman" pitchFamily="18" charset="0"/>
                  </a:endParaRPr>
                </a:p>
              </p:txBody>
            </p:sp>
            <p:sp>
              <p:nvSpPr>
                <p:cNvPr id="568354" name="Rectangle 34"/>
                <p:cNvSpPr>
                  <a:spLocks noChangeArrowheads="1"/>
                </p:cNvSpPr>
                <p:nvPr/>
              </p:nvSpPr>
              <p:spPr bwMode="auto">
                <a:xfrm>
                  <a:off x="0" y="1554"/>
                  <a:ext cx="126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5051" name="Group 35"/>
              <p:cNvGrpSpPr>
                <a:grpSpLocks/>
              </p:cNvGrpSpPr>
              <p:nvPr/>
            </p:nvGrpSpPr>
            <p:grpSpPr bwMode="auto">
              <a:xfrm>
                <a:off x="1267" y="1554"/>
                <a:ext cx="1267" cy="403"/>
                <a:chOff x="1267" y="1554"/>
                <a:chExt cx="1267" cy="403"/>
              </a:xfrm>
            </p:grpSpPr>
            <p:sp>
              <p:nvSpPr>
                <p:cNvPr id="568356" name="Rectangle 36"/>
                <p:cNvSpPr>
                  <a:spLocks noChangeArrowheads="1"/>
                </p:cNvSpPr>
                <p:nvPr/>
              </p:nvSpPr>
              <p:spPr bwMode="auto">
                <a:xfrm>
                  <a:off x="1310" y="1554"/>
                  <a:ext cx="1181"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isis database</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8357" name="Rectangle 37"/>
                <p:cNvSpPr>
                  <a:spLocks noChangeArrowheads="1"/>
                </p:cNvSpPr>
                <p:nvPr/>
              </p:nvSpPr>
              <p:spPr bwMode="auto">
                <a:xfrm>
                  <a:off x="1267" y="1554"/>
                  <a:ext cx="1268"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5052" name="Group 38"/>
              <p:cNvGrpSpPr>
                <a:grpSpLocks/>
              </p:cNvGrpSpPr>
              <p:nvPr/>
            </p:nvGrpSpPr>
            <p:grpSpPr bwMode="auto">
              <a:xfrm>
                <a:off x="2534" y="1554"/>
                <a:ext cx="1267" cy="403"/>
                <a:chOff x="2534" y="1554"/>
                <a:chExt cx="1267" cy="403"/>
              </a:xfrm>
            </p:grpSpPr>
            <p:sp>
              <p:nvSpPr>
                <p:cNvPr id="568359" name="Rectangle 39"/>
                <p:cNvSpPr>
                  <a:spLocks noChangeArrowheads="1"/>
                </p:cNvSpPr>
                <p:nvPr/>
              </p:nvSpPr>
              <p:spPr bwMode="auto">
                <a:xfrm>
                  <a:off x="2578" y="1554"/>
                  <a:ext cx="1180"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isis database</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8360" name="Rectangle 40"/>
                <p:cNvSpPr>
                  <a:spLocks noChangeArrowheads="1"/>
                </p:cNvSpPr>
                <p:nvPr/>
              </p:nvSpPr>
              <p:spPr bwMode="auto">
                <a:xfrm>
                  <a:off x="2534" y="1554"/>
                  <a:ext cx="126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5053" name="Group 41"/>
              <p:cNvGrpSpPr>
                <a:grpSpLocks/>
              </p:cNvGrpSpPr>
              <p:nvPr/>
            </p:nvGrpSpPr>
            <p:grpSpPr bwMode="auto">
              <a:xfrm>
                <a:off x="0" y="1957"/>
                <a:ext cx="1267" cy="518"/>
                <a:chOff x="0" y="1957"/>
                <a:chExt cx="1267" cy="518"/>
              </a:xfrm>
            </p:grpSpPr>
            <p:sp>
              <p:nvSpPr>
                <p:cNvPr id="568362" name="Rectangle 42"/>
                <p:cNvSpPr>
                  <a:spLocks noChangeArrowheads="1"/>
                </p:cNvSpPr>
                <p:nvPr/>
              </p:nvSpPr>
              <p:spPr bwMode="auto">
                <a:xfrm>
                  <a:off x="43" y="1957"/>
                  <a:ext cx="1180"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Times New Roman" pitchFamily="18" charset="0"/>
                    </a:rPr>
                    <a:t> </a:t>
                  </a:r>
                </a:p>
                <a:p>
                  <a:pPr eaLnBrk="0" hangingPunct="0"/>
                  <a:endParaRPr kumimoji="0" lang="zh-TW" altLang="en-US" sz="2400" b="1">
                    <a:latin typeface="Times New Roman" pitchFamily="18" charset="0"/>
                  </a:endParaRPr>
                </a:p>
              </p:txBody>
            </p:sp>
            <p:sp>
              <p:nvSpPr>
                <p:cNvPr id="568363" name="Rectangle 43"/>
                <p:cNvSpPr>
                  <a:spLocks noChangeArrowheads="1"/>
                </p:cNvSpPr>
                <p:nvPr/>
              </p:nvSpPr>
              <p:spPr bwMode="auto">
                <a:xfrm>
                  <a:off x="0" y="1957"/>
                  <a:ext cx="1267"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5054" name="Group 44"/>
              <p:cNvGrpSpPr>
                <a:grpSpLocks/>
              </p:cNvGrpSpPr>
              <p:nvPr/>
            </p:nvGrpSpPr>
            <p:grpSpPr bwMode="auto">
              <a:xfrm>
                <a:off x="1267" y="1957"/>
                <a:ext cx="1267" cy="518"/>
                <a:chOff x="1267" y="1957"/>
                <a:chExt cx="1267" cy="518"/>
              </a:xfrm>
            </p:grpSpPr>
            <p:sp>
              <p:nvSpPr>
                <p:cNvPr id="568365" name="Rectangle 45"/>
                <p:cNvSpPr>
                  <a:spLocks noChangeArrowheads="1"/>
                </p:cNvSpPr>
                <p:nvPr/>
              </p:nvSpPr>
              <p:spPr bwMode="auto">
                <a:xfrm>
                  <a:off x="1310" y="1957"/>
                  <a:ext cx="1181"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isis route</a:t>
                  </a:r>
                  <a:endParaRPr kumimoji="0" lang="en-US" altLang="zh-TW" sz="1200" b="1">
                    <a:latin typeface="Tahoma" pitchFamily="34" charset="0"/>
                  </a:endParaRPr>
                </a:p>
                <a:p>
                  <a:pPr eaLnBrk="0" hangingPunct="0"/>
                  <a:r>
                    <a:rPr kumimoji="0" lang="en-US" altLang="zh-TW" sz="1200" b="1">
                      <a:latin typeface="Courier New" pitchFamily="49" charset="0"/>
                    </a:rPr>
                    <a:t>show isis topology</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8366" name="Rectangle 46"/>
                <p:cNvSpPr>
                  <a:spLocks noChangeArrowheads="1"/>
                </p:cNvSpPr>
                <p:nvPr/>
              </p:nvSpPr>
              <p:spPr bwMode="auto">
                <a:xfrm>
                  <a:off x="1267" y="1957"/>
                  <a:ext cx="1268"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5055" name="Group 47"/>
              <p:cNvGrpSpPr>
                <a:grpSpLocks/>
              </p:cNvGrpSpPr>
              <p:nvPr/>
            </p:nvGrpSpPr>
            <p:grpSpPr bwMode="auto">
              <a:xfrm>
                <a:off x="2534" y="1957"/>
                <a:ext cx="1267" cy="518"/>
                <a:chOff x="2534" y="1957"/>
                <a:chExt cx="1267" cy="518"/>
              </a:xfrm>
            </p:grpSpPr>
            <p:sp>
              <p:nvSpPr>
                <p:cNvPr id="568368" name="Rectangle 48"/>
                <p:cNvSpPr>
                  <a:spLocks noChangeArrowheads="1"/>
                </p:cNvSpPr>
                <p:nvPr/>
              </p:nvSpPr>
              <p:spPr bwMode="auto">
                <a:xfrm>
                  <a:off x="2578" y="1957"/>
                  <a:ext cx="1180"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isis routes</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8369" name="Rectangle 49"/>
                <p:cNvSpPr>
                  <a:spLocks noChangeArrowheads="1"/>
                </p:cNvSpPr>
                <p:nvPr/>
              </p:nvSpPr>
              <p:spPr bwMode="auto">
                <a:xfrm>
                  <a:off x="2534" y="1957"/>
                  <a:ext cx="1267"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5056" name="Group 50"/>
              <p:cNvGrpSpPr>
                <a:grpSpLocks/>
              </p:cNvGrpSpPr>
              <p:nvPr/>
            </p:nvGrpSpPr>
            <p:grpSpPr bwMode="auto">
              <a:xfrm>
                <a:off x="0" y="2475"/>
                <a:ext cx="1267" cy="403"/>
                <a:chOff x="0" y="2475"/>
                <a:chExt cx="1267" cy="403"/>
              </a:xfrm>
            </p:grpSpPr>
            <p:sp>
              <p:nvSpPr>
                <p:cNvPr id="568371" name="Rectangle 51"/>
                <p:cNvSpPr>
                  <a:spLocks noChangeArrowheads="1"/>
                </p:cNvSpPr>
                <p:nvPr/>
              </p:nvSpPr>
              <p:spPr bwMode="auto">
                <a:xfrm>
                  <a:off x="43" y="2475"/>
                  <a:ext cx="1180"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Times New Roman" pitchFamily="18" charset="0"/>
                    </a:rPr>
                    <a:t> </a:t>
                  </a:r>
                </a:p>
                <a:p>
                  <a:pPr eaLnBrk="0" hangingPunct="0"/>
                  <a:endParaRPr kumimoji="0" lang="zh-TW" altLang="en-US" sz="2400" b="1">
                    <a:latin typeface="Times New Roman" pitchFamily="18" charset="0"/>
                  </a:endParaRPr>
                </a:p>
              </p:txBody>
            </p:sp>
            <p:sp>
              <p:nvSpPr>
                <p:cNvPr id="568372" name="Rectangle 52"/>
                <p:cNvSpPr>
                  <a:spLocks noChangeArrowheads="1"/>
                </p:cNvSpPr>
                <p:nvPr/>
              </p:nvSpPr>
              <p:spPr bwMode="auto">
                <a:xfrm>
                  <a:off x="0" y="2475"/>
                  <a:ext cx="126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5057" name="Group 53"/>
              <p:cNvGrpSpPr>
                <a:grpSpLocks/>
              </p:cNvGrpSpPr>
              <p:nvPr/>
            </p:nvGrpSpPr>
            <p:grpSpPr bwMode="auto">
              <a:xfrm>
                <a:off x="1267" y="2475"/>
                <a:ext cx="1267" cy="403"/>
                <a:chOff x="1267" y="2475"/>
                <a:chExt cx="1267" cy="403"/>
              </a:xfrm>
            </p:grpSpPr>
            <p:sp>
              <p:nvSpPr>
                <p:cNvPr id="568374" name="Rectangle 54"/>
                <p:cNvSpPr>
                  <a:spLocks noChangeArrowheads="1"/>
                </p:cNvSpPr>
                <p:nvPr/>
              </p:nvSpPr>
              <p:spPr bwMode="auto">
                <a:xfrm>
                  <a:off x="1310" y="2475"/>
                  <a:ext cx="1181"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isis spf-log</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8375" name="Rectangle 55"/>
                <p:cNvSpPr>
                  <a:spLocks noChangeArrowheads="1"/>
                </p:cNvSpPr>
                <p:nvPr/>
              </p:nvSpPr>
              <p:spPr bwMode="auto">
                <a:xfrm>
                  <a:off x="1267" y="2475"/>
                  <a:ext cx="1268"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5058" name="Group 56"/>
              <p:cNvGrpSpPr>
                <a:grpSpLocks/>
              </p:cNvGrpSpPr>
              <p:nvPr/>
            </p:nvGrpSpPr>
            <p:grpSpPr bwMode="auto">
              <a:xfrm>
                <a:off x="2534" y="2475"/>
                <a:ext cx="1267" cy="403"/>
                <a:chOff x="2534" y="2475"/>
                <a:chExt cx="1267" cy="403"/>
              </a:xfrm>
            </p:grpSpPr>
            <p:sp>
              <p:nvSpPr>
                <p:cNvPr id="568377" name="Rectangle 57"/>
                <p:cNvSpPr>
                  <a:spLocks noChangeArrowheads="1"/>
                </p:cNvSpPr>
                <p:nvPr/>
              </p:nvSpPr>
              <p:spPr bwMode="auto">
                <a:xfrm>
                  <a:off x="2578" y="2475"/>
                  <a:ext cx="1180"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isis spf log</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8378" name="Rectangle 58"/>
                <p:cNvSpPr>
                  <a:spLocks noChangeArrowheads="1"/>
                </p:cNvSpPr>
                <p:nvPr/>
              </p:nvSpPr>
              <p:spPr bwMode="auto">
                <a:xfrm>
                  <a:off x="2534" y="2475"/>
                  <a:ext cx="126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5059" name="Group 59"/>
              <p:cNvGrpSpPr>
                <a:grpSpLocks/>
              </p:cNvGrpSpPr>
              <p:nvPr/>
            </p:nvGrpSpPr>
            <p:grpSpPr bwMode="auto">
              <a:xfrm>
                <a:off x="0" y="2878"/>
                <a:ext cx="1267" cy="403"/>
                <a:chOff x="0" y="2878"/>
                <a:chExt cx="1267" cy="403"/>
              </a:xfrm>
            </p:grpSpPr>
            <p:sp>
              <p:nvSpPr>
                <p:cNvPr id="568380" name="Rectangle 60"/>
                <p:cNvSpPr>
                  <a:spLocks noChangeArrowheads="1"/>
                </p:cNvSpPr>
                <p:nvPr/>
              </p:nvSpPr>
              <p:spPr bwMode="auto">
                <a:xfrm>
                  <a:off x="43" y="2878"/>
                  <a:ext cx="1180"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Times New Roman" pitchFamily="18" charset="0"/>
                    </a:rPr>
                    <a:t>BGP Commands</a:t>
                  </a:r>
                </a:p>
                <a:p>
                  <a:pPr eaLnBrk="0" hangingPunct="0"/>
                  <a:endParaRPr kumimoji="0" lang="zh-TW" altLang="en-US" sz="2400" b="1">
                    <a:latin typeface="Times New Roman" pitchFamily="18" charset="0"/>
                  </a:endParaRPr>
                </a:p>
              </p:txBody>
            </p:sp>
            <p:sp>
              <p:nvSpPr>
                <p:cNvPr id="568381" name="Rectangle 61"/>
                <p:cNvSpPr>
                  <a:spLocks noChangeArrowheads="1"/>
                </p:cNvSpPr>
                <p:nvPr/>
              </p:nvSpPr>
              <p:spPr bwMode="auto">
                <a:xfrm>
                  <a:off x="0" y="2878"/>
                  <a:ext cx="126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5060" name="Group 62"/>
              <p:cNvGrpSpPr>
                <a:grpSpLocks/>
              </p:cNvGrpSpPr>
              <p:nvPr/>
            </p:nvGrpSpPr>
            <p:grpSpPr bwMode="auto">
              <a:xfrm>
                <a:off x="1267" y="2878"/>
                <a:ext cx="1267" cy="403"/>
                <a:chOff x="1267" y="2878"/>
                <a:chExt cx="1267" cy="403"/>
              </a:xfrm>
            </p:grpSpPr>
            <p:sp>
              <p:nvSpPr>
                <p:cNvPr id="568383" name="Rectangle 63"/>
                <p:cNvSpPr>
                  <a:spLocks noChangeArrowheads="1"/>
                </p:cNvSpPr>
                <p:nvPr/>
              </p:nvSpPr>
              <p:spPr bwMode="auto">
                <a:xfrm>
                  <a:off x="1310" y="2878"/>
                  <a:ext cx="1181"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clear ip bgp</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8384" name="Rectangle 64"/>
                <p:cNvSpPr>
                  <a:spLocks noChangeArrowheads="1"/>
                </p:cNvSpPr>
                <p:nvPr/>
              </p:nvSpPr>
              <p:spPr bwMode="auto">
                <a:xfrm>
                  <a:off x="1267" y="2878"/>
                  <a:ext cx="1268"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5061" name="Group 65"/>
              <p:cNvGrpSpPr>
                <a:grpSpLocks/>
              </p:cNvGrpSpPr>
              <p:nvPr/>
            </p:nvGrpSpPr>
            <p:grpSpPr bwMode="auto">
              <a:xfrm>
                <a:off x="2534" y="2878"/>
                <a:ext cx="1267" cy="403"/>
                <a:chOff x="2534" y="2878"/>
                <a:chExt cx="1267" cy="403"/>
              </a:xfrm>
            </p:grpSpPr>
            <p:sp>
              <p:nvSpPr>
                <p:cNvPr id="568386" name="Rectangle 66"/>
                <p:cNvSpPr>
                  <a:spLocks noChangeArrowheads="1"/>
                </p:cNvSpPr>
                <p:nvPr/>
              </p:nvSpPr>
              <p:spPr bwMode="auto">
                <a:xfrm>
                  <a:off x="2578" y="2878"/>
                  <a:ext cx="1180"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clear bgp neighbor</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8387" name="Rectangle 67"/>
                <p:cNvSpPr>
                  <a:spLocks noChangeArrowheads="1"/>
                </p:cNvSpPr>
                <p:nvPr/>
              </p:nvSpPr>
              <p:spPr bwMode="auto">
                <a:xfrm>
                  <a:off x="2534" y="2878"/>
                  <a:ext cx="126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5062" name="Group 68"/>
              <p:cNvGrpSpPr>
                <a:grpSpLocks/>
              </p:cNvGrpSpPr>
              <p:nvPr/>
            </p:nvGrpSpPr>
            <p:grpSpPr bwMode="auto">
              <a:xfrm>
                <a:off x="0" y="3281"/>
                <a:ext cx="1267" cy="518"/>
                <a:chOff x="0" y="3281"/>
                <a:chExt cx="1267" cy="518"/>
              </a:xfrm>
            </p:grpSpPr>
            <p:sp>
              <p:nvSpPr>
                <p:cNvPr id="568389" name="Rectangle 69"/>
                <p:cNvSpPr>
                  <a:spLocks noChangeArrowheads="1"/>
                </p:cNvSpPr>
                <p:nvPr/>
              </p:nvSpPr>
              <p:spPr bwMode="auto">
                <a:xfrm>
                  <a:off x="43" y="3281"/>
                  <a:ext cx="1180"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Times New Roman" pitchFamily="18" charset="0"/>
                    </a:rPr>
                    <a:t> </a:t>
                  </a:r>
                </a:p>
                <a:p>
                  <a:pPr eaLnBrk="0" hangingPunct="0"/>
                  <a:endParaRPr kumimoji="0" lang="zh-TW" altLang="en-US" sz="2400" b="1">
                    <a:latin typeface="Times New Roman" pitchFamily="18" charset="0"/>
                  </a:endParaRPr>
                </a:p>
              </p:txBody>
            </p:sp>
            <p:sp>
              <p:nvSpPr>
                <p:cNvPr id="568390" name="Rectangle 70"/>
                <p:cNvSpPr>
                  <a:spLocks noChangeArrowheads="1"/>
                </p:cNvSpPr>
                <p:nvPr/>
              </p:nvSpPr>
              <p:spPr bwMode="auto">
                <a:xfrm>
                  <a:off x="0" y="3281"/>
                  <a:ext cx="1267"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5063" name="Group 71"/>
              <p:cNvGrpSpPr>
                <a:grpSpLocks/>
              </p:cNvGrpSpPr>
              <p:nvPr/>
            </p:nvGrpSpPr>
            <p:grpSpPr bwMode="auto">
              <a:xfrm>
                <a:off x="1267" y="3281"/>
                <a:ext cx="1267" cy="518"/>
                <a:chOff x="1267" y="3281"/>
                <a:chExt cx="1267" cy="518"/>
              </a:xfrm>
            </p:grpSpPr>
            <p:sp>
              <p:nvSpPr>
                <p:cNvPr id="568392" name="Rectangle 72"/>
                <p:cNvSpPr>
                  <a:spLocks noChangeArrowheads="1"/>
                </p:cNvSpPr>
                <p:nvPr/>
              </p:nvSpPr>
              <p:spPr bwMode="auto">
                <a:xfrm>
                  <a:off x="1310" y="3281"/>
                  <a:ext cx="1181"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clear ip bgp dampening</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8393" name="Rectangle 73"/>
                <p:cNvSpPr>
                  <a:spLocks noChangeArrowheads="1"/>
                </p:cNvSpPr>
                <p:nvPr/>
              </p:nvSpPr>
              <p:spPr bwMode="auto">
                <a:xfrm>
                  <a:off x="1267" y="3281"/>
                  <a:ext cx="1268"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5064" name="Group 74"/>
              <p:cNvGrpSpPr>
                <a:grpSpLocks/>
              </p:cNvGrpSpPr>
              <p:nvPr/>
            </p:nvGrpSpPr>
            <p:grpSpPr bwMode="auto">
              <a:xfrm>
                <a:off x="2534" y="3281"/>
                <a:ext cx="1267" cy="518"/>
                <a:chOff x="2534" y="3281"/>
                <a:chExt cx="1267" cy="518"/>
              </a:xfrm>
            </p:grpSpPr>
            <p:sp>
              <p:nvSpPr>
                <p:cNvPr id="568395" name="Rectangle 75"/>
                <p:cNvSpPr>
                  <a:spLocks noChangeArrowheads="1"/>
                </p:cNvSpPr>
                <p:nvPr/>
              </p:nvSpPr>
              <p:spPr bwMode="auto">
                <a:xfrm>
                  <a:off x="2578" y="3281"/>
                  <a:ext cx="1180"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clear bgp damping</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8396" name="Rectangle 76"/>
                <p:cNvSpPr>
                  <a:spLocks noChangeArrowheads="1"/>
                </p:cNvSpPr>
                <p:nvPr/>
              </p:nvSpPr>
              <p:spPr bwMode="auto">
                <a:xfrm>
                  <a:off x="2534" y="3281"/>
                  <a:ext cx="1267"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5065" name="Group 77"/>
              <p:cNvGrpSpPr>
                <a:grpSpLocks/>
              </p:cNvGrpSpPr>
              <p:nvPr/>
            </p:nvGrpSpPr>
            <p:grpSpPr bwMode="auto">
              <a:xfrm>
                <a:off x="0" y="3799"/>
                <a:ext cx="1267" cy="518"/>
                <a:chOff x="0" y="3799"/>
                <a:chExt cx="1267" cy="518"/>
              </a:xfrm>
            </p:grpSpPr>
            <p:sp>
              <p:nvSpPr>
                <p:cNvPr id="568398" name="Rectangle 78"/>
                <p:cNvSpPr>
                  <a:spLocks noChangeArrowheads="1"/>
                </p:cNvSpPr>
                <p:nvPr/>
              </p:nvSpPr>
              <p:spPr bwMode="auto">
                <a:xfrm>
                  <a:off x="43" y="3799"/>
                  <a:ext cx="1180"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Times New Roman" pitchFamily="18" charset="0"/>
                    </a:rPr>
                    <a:t> </a:t>
                  </a:r>
                </a:p>
                <a:p>
                  <a:pPr eaLnBrk="0" hangingPunct="0"/>
                  <a:endParaRPr kumimoji="0" lang="zh-TW" altLang="en-US" sz="2400" b="1">
                    <a:latin typeface="Times New Roman" pitchFamily="18" charset="0"/>
                  </a:endParaRPr>
                </a:p>
              </p:txBody>
            </p:sp>
            <p:sp>
              <p:nvSpPr>
                <p:cNvPr id="568399" name="Rectangle 79"/>
                <p:cNvSpPr>
                  <a:spLocks noChangeArrowheads="1"/>
                </p:cNvSpPr>
                <p:nvPr/>
              </p:nvSpPr>
              <p:spPr bwMode="auto">
                <a:xfrm>
                  <a:off x="0" y="3799"/>
                  <a:ext cx="1267"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5066" name="Group 80"/>
              <p:cNvGrpSpPr>
                <a:grpSpLocks/>
              </p:cNvGrpSpPr>
              <p:nvPr/>
            </p:nvGrpSpPr>
            <p:grpSpPr bwMode="auto">
              <a:xfrm>
                <a:off x="1267" y="3799"/>
                <a:ext cx="1267" cy="518"/>
                <a:chOff x="1267" y="3799"/>
                <a:chExt cx="1267" cy="518"/>
              </a:xfrm>
            </p:grpSpPr>
            <p:sp>
              <p:nvSpPr>
                <p:cNvPr id="568401" name="Rectangle 81"/>
                <p:cNvSpPr>
                  <a:spLocks noChangeArrowheads="1"/>
                </p:cNvSpPr>
                <p:nvPr/>
              </p:nvSpPr>
              <p:spPr bwMode="auto">
                <a:xfrm>
                  <a:off x="1310" y="3799"/>
                  <a:ext cx="1181"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ip bgp</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8402" name="Rectangle 82"/>
                <p:cNvSpPr>
                  <a:spLocks noChangeArrowheads="1"/>
                </p:cNvSpPr>
                <p:nvPr/>
              </p:nvSpPr>
              <p:spPr bwMode="auto">
                <a:xfrm>
                  <a:off x="1267" y="3799"/>
                  <a:ext cx="1268"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5067" name="Group 83"/>
              <p:cNvGrpSpPr>
                <a:grpSpLocks/>
              </p:cNvGrpSpPr>
              <p:nvPr/>
            </p:nvGrpSpPr>
            <p:grpSpPr bwMode="auto">
              <a:xfrm>
                <a:off x="2534" y="3799"/>
                <a:ext cx="1267" cy="518"/>
                <a:chOff x="2534" y="3799"/>
                <a:chExt cx="1267" cy="518"/>
              </a:xfrm>
            </p:grpSpPr>
            <p:sp>
              <p:nvSpPr>
                <p:cNvPr id="568404" name="Rectangle 84"/>
                <p:cNvSpPr>
                  <a:spLocks noChangeArrowheads="1"/>
                </p:cNvSpPr>
                <p:nvPr/>
              </p:nvSpPr>
              <p:spPr bwMode="auto">
                <a:xfrm>
                  <a:off x="2578" y="3799"/>
                  <a:ext cx="1180"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route protocol bgp</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8405" name="Rectangle 85"/>
                <p:cNvSpPr>
                  <a:spLocks noChangeArrowheads="1"/>
                </p:cNvSpPr>
                <p:nvPr/>
              </p:nvSpPr>
              <p:spPr bwMode="auto">
                <a:xfrm>
                  <a:off x="2534" y="3799"/>
                  <a:ext cx="1267"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5068" name="Group 86"/>
              <p:cNvGrpSpPr>
                <a:grpSpLocks/>
              </p:cNvGrpSpPr>
              <p:nvPr/>
            </p:nvGrpSpPr>
            <p:grpSpPr bwMode="auto">
              <a:xfrm>
                <a:off x="0" y="4317"/>
                <a:ext cx="1267" cy="518"/>
                <a:chOff x="0" y="4317"/>
                <a:chExt cx="1267" cy="518"/>
              </a:xfrm>
            </p:grpSpPr>
            <p:sp>
              <p:nvSpPr>
                <p:cNvPr id="568407" name="Rectangle 87"/>
                <p:cNvSpPr>
                  <a:spLocks noChangeArrowheads="1"/>
                </p:cNvSpPr>
                <p:nvPr/>
              </p:nvSpPr>
              <p:spPr bwMode="auto">
                <a:xfrm>
                  <a:off x="43" y="4317"/>
                  <a:ext cx="1180"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Times New Roman" pitchFamily="18" charset="0"/>
                    </a:rPr>
                    <a:t> </a:t>
                  </a:r>
                </a:p>
                <a:p>
                  <a:pPr eaLnBrk="0" hangingPunct="0"/>
                  <a:endParaRPr kumimoji="0" lang="zh-TW" altLang="en-US" sz="2400" b="1">
                    <a:latin typeface="Times New Roman" pitchFamily="18" charset="0"/>
                  </a:endParaRPr>
                </a:p>
              </p:txBody>
            </p:sp>
            <p:sp>
              <p:nvSpPr>
                <p:cNvPr id="568408" name="Rectangle 88"/>
                <p:cNvSpPr>
                  <a:spLocks noChangeArrowheads="1"/>
                </p:cNvSpPr>
                <p:nvPr/>
              </p:nvSpPr>
              <p:spPr bwMode="auto">
                <a:xfrm>
                  <a:off x="0" y="4317"/>
                  <a:ext cx="1267"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5069" name="Group 89"/>
              <p:cNvGrpSpPr>
                <a:grpSpLocks/>
              </p:cNvGrpSpPr>
              <p:nvPr/>
            </p:nvGrpSpPr>
            <p:grpSpPr bwMode="auto">
              <a:xfrm>
                <a:off x="1267" y="4317"/>
                <a:ext cx="1267" cy="518"/>
                <a:chOff x="1267" y="4317"/>
                <a:chExt cx="1267" cy="518"/>
              </a:xfrm>
            </p:grpSpPr>
            <p:sp>
              <p:nvSpPr>
                <p:cNvPr id="568410" name="Rectangle 90"/>
                <p:cNvSpPr>
                  <a:spLocks noChangeArrowheads="1"/>
                </p:cNvSpPr>
                <p:nvPr/>
              </p:nvSpPr>
              <p:spPr bwMode="auto">
                <a:xfrm>
                  <a:off x="1310" y="4317"/>
                  <a:ext cx="1181"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ip bgp community</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8411" name="Rectangle 91"/>
                <p:cNvSpPr>
                  <a:spLocks noChangeArrowheads="1"/>
                </p:cNvSpPr>
                <p:nvPr/>
              </p:nvSpPr>
              <p:spPr bwMode="auto">
                <a:xfrm>
                  <a:off x="1267" y="4317"/>
                  <a:ext cx="1268"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5070" name="Group 92"/>
              <p:cNvGrpSpPr>
                <a:grpSpLocks/>
              </p:cNvGrpSpPr>
              <p:nvPr/>
            </p:nvGrpSpPr>
            <p:grpSpPr bwMode="auto">
              <a:xfrm>
                <a:off x="2534" y="4317"/>
                <a:ext cx="1267" cy="518"/>
                <a:chOff x="2534" y="4317"/>
                <a:chExt cx="1267" cy="518"/>
              </a:xfrm>
            </p:grpSpPr>
            <p:sp>
              <p:nvSpPr>
                <p:cNvPr id="568413" name="Rectangle 93"/>
                <p:cNvSpPr>
                  <a:spLocks noChangeArrowheads="1"/>
                </p:cNvSpPr>
                <p:nvPr/>
              </p:nvSpPr>
              <p:spPr bwMode="auto">
                <a:xfrm>
                  <a:off x="2578" y="4317"/>
                  <a:ext cx="1180"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route community</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8414" name="Rectangle 94"/>
                <p:cNvSpPr>
                  <a:spLocks noChangeArrowheads="1"/>
                </p:cNvSpPr>
                <p:nvPr/>
              </p:nvSpPr>
              <p:spPr bwMode="auto">
                <a:xfrm>
                  <a:off x="2534" y="4317"/>
                  <a:ext cx="1267"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sp>
          <p:nvSpPr>
            <p:cNvPr id="568415" name="Rectangle 95"/>
            <p:cNvSpPr>
              <a:spLocks noChangeArrowheads="1"/>
            </p:cNvSpPr>
            <p:nvPr/>
          </p:nvSpPr>
          <p:spPr bwMode="auto">
            <a:xfrm>
              <a:off x="-3" y="-3"/>
              <a:ext cx="3807" cy="4841"/>
            </a:xfrm>
            <a:prstGeom prst="rect">
              <a:avLst/>
            </a:prstGeom>
            <a:noFill/>
            <a:ln w="9525">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5027" name="Group 96"/>
          <p:cNvGrpSpPr>
            <a:grpSpLocks/>
          </p:cNvGrpSpPr>
          <p:nvPr/>
        </p:nvGrpSpPr>
        <p:grpSpPr bwMode="auto">
          <a:xfrm>
            <a:off x="304800" y="1219200"/>
            <a:ext cx="8382000" cy="420688"/>
            <a:chOff x="-3" y="-3"/>
            <a:chExt cx="3807" cy="409"/>
          </a:xfrm>
        </p:grpSpPr>
        <p:grpSp>
          <p:nvGrpSpPr>
            <p:cNvPr id="385028" name="Group 97"/>
            <p:cNvGrpSpPr>
              <a:grpSpLocks/>
            </p:cNvGrpSpPr>
            <p:nvPr/>
          </p:nvGrpSpPr>
          <p:grpSpPr bwMode="auto">
            <a:xfrm>
              <a:off x="0" y="0"/>
              <a:ext cx="3801" cy="403"/>
              <a:chOff x="0" y="0"/>
              <a:chExt cx="3801" cy="403"/>
            </a:xfrm>
          </p:grpSpPr>
          <p:grpSp>
            <p:nvGrpSpPr>
              <p:cNvPr id="385030" name="Group 98"/>
              <p:cNvGrpSpPr>
                <a:grpSpLocks/>
              </p:cNvGrpSpPr>
              <p:nvPr/>
            </p:nvGrpSpPr>
            <p:grpSpPr bwMode="auto">
              <a:xfrm>
                <a:off x="0" y="0"/>
                <a:ext cx="1267" cy="403"/>
                <a:chOff x="0" y="0"/>
                <a:chExt cx="1267" cy="403"/>
              </a:xfrm>
            </p:grpSpPr>
            <p:sp>
              <p:nvSpPr>
                <p:cNvPr id="568419" name="Rectangle 99"/>
                <p:cNvSpPr>
                  <a:spLocks noChangeArrowheads="1"/>
                </p:cNvSpPr>
                <p:nvPr/>
              </p:nvSpPr>
              <p:spPr bwMode="auto">
                <a:xfrm>
                  <a:off x="43" y="0"/>
                  <a:ext cx="1180"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600" b="1" i="1">
                      <a:solidFill>
                        <a:srgbClr val="A50021"/>
                      </a:solidFill>
                      <a:latin typeface="Times New Roman" pitchFamily="18" charset="0"/>
                    </a:rPr>
                    <a:t>Category</a:t>
                  </a:r>
                  <a:endParaRPr kumimoji="0" lang="en-US" altLang="zh-TW" sz="1600" b="1">
                    <a:solidFill>
                      <a:srgbClr val="A50021"/>
                    </a:solidFill>
                    <a:latin typeface="Times New Roman" pitchFamily="18" charset="0"/>
                  </a:endParaRPr>
                </a:p>
                <a:p>
                  <a:pPr eaLnBrk="0" hangingPunct="0"/>
                  <a:endParaRPr kumimoji="0" lang="zh-TW" altLang="en-US" sz="1600" b="1">
                    <a:solidFill>
                      <a:srgbClr val="A50021"/>
                    </a:solidFill>
                    <a:latin typeface="Times New Roman" pitchFamily="18" charset="0"/>
                  </a:endParaRPr>
                </a:p>
              </p:txBody>
            </p:sp>
            <p:sp>
              <p:nvSpPr>
                <p:cNvPr id="568420" name="Rectangle 100"/>
                <p:cNvSpPr>
                  <a:spLocks noChangeArrowheads="1"/>
                </p:cNvSpPr>
                <p:nvPr/>
              </p:nvSpPr>
              <p:spPr bwMode="auto">
                <a:xfrm>
                  <a:off x="0" y="0"/>
                  <a:ext cx="126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5031" name="Group 101"/>
              <p:cNvGrpSpPr>
                <a:grpSpLocks/>
              </p:cNvGrpSpPr>
              <p:nvPr/>
            </p:nvGrpSpPr>
            <p:grpSpPr bwMode="auto">
              <a:xfrm>
                <a:off x="1267" y="0"/>
                <a:ext cx="1267" cy="403"/>
                <a:chOff x="1267" y="0"/>
                <a:chExt cx="1267" cy="403"/>
              </a:xfrm>
            </p:grpSpPr>
            <p:sp>
              <p:nvSpPr>
                <p:cNvPr id="568422" name="Rectangle 102"/>
                <p:cNvSpPr>
                  <a:spLocks noChangeArrowheads="1"/>
                </p:cNvSpPr>
                <p:nvPr/>
              </p:nvSpPr>
              <p:spPr bwMode="auto">
                <a:xfrm>
                  <a:off x="1310" y="0"/>
                  <a:ext cx="1181"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600" b="1" i="1">
                      <a:solidFill>
                        <a:srgbClr val="A50021"/>
                      </a:solidFill>
                      <a:latin typeface="Times New Roman" pitchFamily="18" charset="0"/>
                    </a:rPr>
                    <a:t>IOS Command</a:t>
                  </a:r>
                  <a:endParaRPr kumimoji="0" lang="en-US" altLang="zh-TW" sz="1600" b="1">
                    <a:solidFill>
                      <a:srgbClr val="A50021"/>
                    </a:solidFill>
                    <a:latin typeface="Times New Roman" pitchFamily="18" charset="0"/>
                  </a:endParaRPr>
                </a:p>
                <a:p>
                  <a:pPr eaLnBrk="0" hangingPunct="0"/>
                  <a:endParaRPr kumimoji="0" lang="zh-TW" altLang="en-US" sz="1600" b="1">
                    <a:solidFill>
                      <a:srgbClr val="A50021"/>
                    </a:solidFill>
                    <a:latin typeface="Times New Roman" pitchFamily="18" charset="0"/>
                  </a:endParaRPr>
                </a:p>
              </p:txBody>
            </p:sp>
            <p:sp>
              <p:nvSpPr>
                <p:cNvPr id="568423" name="Rectangle 103"/>
                <p:cNvSpPr>
                  <a:spLocks noChangeArrowheads="1"/>
                </p:cNvSpPr>
                <p:nvPr/>
              </p:nvSpPr>
              <p:spPr bwMode="auto">
                <a:xfrm>
                  <a:off x="1267" y="0"/>
                  <a:ext cx="1268"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5032" name="Group 104"/>
              <p:cNvGrpSpPr>
                <a:grpSpLocks/>
              </p:cNvGrpSpPr>
              <p:nvPr/>
            </p:nvGrpSpPr>
            <p:grpSpPr bwMode="auto">
              <a:xfrm>
                <a:off x="2534" y="0"/>
                <a:ext cx="1267" cy="403"/>
                <a:chOff x="2534" y="0"/>
                <a:chExt cx="1267" cy="403"/>
              </a:xfrm>
            </p:grpSpPr>
            <p:sp>
              <p:nvSpPr>
                <p:cNvPr id="568425" name="Rectangle 105"/>
                <p:cNvSpPr>
                  <a:spLocks noChangeArrowheads="1"/>
                </p:cNvSpPr>
                <p:nvPr/>
              </p:nvSpPr>
              <p:spPr bwMode="auto">
                <a:xfrm>
                  <a:off x="2578" y="0"/>
                  <a:ext cx="1180"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600" b="1" i="1">
                      <a:solidFill>
                        <a:srgbClr val="A50021"/>
                      </a:solidFill>
                      <a:latin typeface="Times New Roman" pitchFamily="18" charset="0"/>
                    </a:rPr>
                    <a:t>JUNOS Command</a:t>
                  </a:r>
                  <a:endParaRPr kumimoji="0" lang="en-US" altLang="zh-TW" sz="1600" b="1">
                    <a:solidFill>
                      <a:srgbClr val="A50021"/>
                    </a:solidFill>
                    <a:latin typeface="Times New Roman" pitchFamily="18" charset="0"/>
                  </a:endParaRPr>
                </a:p>
                <a:p>
                  <a:pPr eaLnBrk="0" hangingPunct="0"/>
                  <a:endParaRPr kumimoji="0" lang="zh-TW" altLang="en-US" sz="1600" b="1">
                    <a:solidFill>
                      <a:srgbClr val="A50021"/>
                    </a:solidFill>
                    <a:latin typeface="Times New Roman" pitchFamily="18" charset="0"/>
                  </a:endParaRPr>
                </a:p>
              </p:txBody>
            </p:sp>
            <p:sp>
              <p:nvSpPr>
                <p:cNvPr id="568426" name="Rectangle 106"/>
                <p:cNvSpPr>
                  <a:spLocks noChangeArrowheads="1"/>
                </p:cNvSpPr>
                <p:nvPr/>
              </p:nvSpPr>
              <p:spPr bwMode="auto">
                <a:xfrm>
                  <a:off x="2534" y="0"/>
                  <a:ext cx="126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sp>
          <p:nvSpPr>
            <p:cNvPr id="568427" name="Rectangle 107"/>
            <p:cNvSpPr>
              <a:spLocks noChangeArrowheads="1"/>
            </p:cNvSpPr>
            <p:nvPr/>
          </p:nvSpPr>
          <p:spPr bwMode="auto">
            <a:xfrm>
              <a:off x="-3" y="-3"/>
              <a:ext cx="3807" cy="409"/>
            </a:xfrm>
            <a:prstGeom prst="rect">
              <a:avLst/>
            </a:prstGeom>
            <a:noFill/>
            <a:ln w="9525">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spTree>
  </p:cSld>
  <p:clrMapOvr>
    <a:masterClrMapping/>
  </p:clrMapOvr>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p:txBody>
          <a:bodyPr/>
          <a:lstStyle/>
          <a:p>
            <a:r>
              <a:rPr kumimoji="0" lang="en-US" altLang="zh-TW" sz="2400" smtClean="0"/>
              <a:t>The equivalent IOS/JunOS command, Cont</a:t>
            </a:r>
            <a:r>
              <a:rPr kumimoji="0" lang="zh-TW" altLang="en-US" sz="2400" smtClean="0">
                <a:latin typeface="Arial" pitchFamily="34" charset="0"/>
              </a:rPr>
              <a:t>’</a:t>
            </a:r>
            <a:r>
              <a:rPr kumimoji="0" lang="en-US" altLang="zh-TW" sz="2400" smtClean="0"/>
              <a:t>d</a:t>
            </a:r>
          </a:p>
        </p:txBody>
      </p:sp>
      <p:grpSp>
        <p:nvGrpSpPr>
          <p:cNvPr id="386050" name="Group 3"/>
          <p:cNvGrpSpPr>
            <a:grpSpLocks/>
          </p:cNvGrpSpPr>
          <p:nvPr/>
        </p:nvGrpSpPr>
        <p:grpSpPr bwMode="auto">
          <a:xfrm>
            <a:off x="304800" y="1219200"/>
            <a:ext cx="8382000" cy="420688"/>
            <a:chOff x="-3" y="-3"/>
            <a:chExt cx="3807" cy="409"/>
          </a:xfrm>
        </p:grpSpPr>
        <p:grpSp>
          <p:nvGrpSpPr>
            <p:cNvPr id="386117" name="Group 4"/>
            <p:cNvGrpSpPr>
              <a:grpSpLocks/>
            </p:cNvGrpSpPr>
            <p:nvPr/>
          </p:nvGrpSpPr>
          <p:grpSpPr bwMode="auto">
            <a:xfrm>
              <a:off x="0" y="0"/>
              <a:ext cx="3801" cy="403"/>
              <a:chOff x="0" y="0"/>
              <a:chExt cx="3801" cy="403"/>
            </a:xfrm>
          </p:grpSpPr>
          <p:grpSp>
            <p:nvGrpSpPr>
              <p:cNvPr id="386119" name="Group 5"/>
              <p:cNvGrpSpPr>
                <a:grpSpLocks/>
              </p:cNvGrpSpPr>
              <p:nvPr/>
            </p:nvGrpSpPr>
            <p:grpSpPr bwMode="auto">
              <a:xfrm>
                <a:off x="0" y="0"/>
                <a:ext cx="1267" cy="403"/>
                <a:chOff x="0" y="0"/>
                <a:chExt cx="1267" cy="403"/>
              </a:xfrm>
            </p:grpSpPr>
            <p:sp>
              <p:nvSpPr>
                <p:cNvPr id="569350" name="Rectangle 6"/>
                <p:cNvSpPr>
                  <a:spLocks noChangeArrowheads="1"/>
                </p:cNvSpPr>
                <p:nvPr/>
              </p:nvSpPr>
              <p:spPr bwMode="auto">
                <a:xfrm>
                  <a:off x="43" y="0"/>
                  <a:ext cx="1180"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600" b="1" i="1">
                      <a:solidFill>
                        <a:srgbClr val="A50021"/>
                      </a:solidFill>
                      <a:latin typeface="Times New Roman" pitchFamily="18" charset="0"/>
                    </a:rPr>
                    <a:t>Category</a:t>
                  </a:r>
                  <a:endParaRPr kumimoji="0" lang="en-US" altLang="zh-TW" sz="1600" b="1">
                    <a:solidFill>
                      <a:srgbClr val="A50021"/>
                    </a:solidFill>
                    <a:latin typeface="Times New Roman" pitchFamily="18" charset="0"/>
                  </a:endParaRPr>
                </a:p>
                <a:p>
                  <a:pPr eaLnBrk="0" hangingPunct="0"/>
                  <a:endParaRPr kumimoji="0" lang="zh-TW" altLang="en-US" sz="1600" b="1">
                    <a:solidFill>
                      <a:srgbClr val="A50021"/>
                    </a:solidFill>
                    <a:latin typeface="Times New Roman" pitchFamily="18" charset="0"/>
                  </a:endParaRPr>
                </a:p>
              </p:txBody>
            </p:sp>
            <p:sp>
              <p:nvSpPr>
                <p:cNvPr id="569351" name="Rectangle 7"/>
                <p:cNvSpPr>
                  <a:spLocks noChangeArrowheads="1"/>
                </p:cNvSpPr>
                <p:nvPr/>
              </p:nvSpPr>
              <p:spPr bwMode="auto">
                <a:xfrm>
                  <a:off x="0" y="0"/>
                  <a:ext cx="126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6120" name="Group 8"/>
              <p:cNvGrpSpPr>
                <a:grpSpLocks/>
              </p:cNvGrpSpPr>
              <p:nvPr/>
            </p:nvGrpSpPr>
            <p:grpSpPr bwMode="auto">
              <a:xfrm>
                <a:off x="1267" y="0"/>
                <a:ext cx="1267" cy="403"/>
                <a:chOff x="1267" y="0"/>
                <a:chExt cx="1267" cy="403"/>
              </a:xfrm>
            </p:grpSpPr>
            <p:sp>
              <p:nvSpPr>
                <p:cNvPr id="569353" name="Rectangle 9"/>
                <p:cNvSpPr>
                  <a:spLocks noChangeArrowheads="1"/>
                </p:cNvSpPr>
                <p:nvPr/>
              </p:nvSpPr>
              <p:spPr bwMode="auto">
                <a:xfrm>
                  <a:off x="1310" y="0"/>
                  <a:ext cx="1181"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600" b="1" i="1">
                      <a:solidFill>
                        <a:srgbClr val="A50021"/>
                      </a:solidFill>
                      <a:latin typeface="Times New Roman" pitchFamily="18" charset="0"/>
                    </a:rPr>
                    <a:t>IOS Command</a:t>
                  </a:r>
                  <a:endParaRPr kumimoji="0" lang="en-US" altLang="zh-TW" sz="1600" b="1">
                    <a:solidFill>
                      <a:srgbClr val="A50021"/>
                    </a:solidFill>
                    <a:latin typeface="Times New Roman" pitchFamily="18" charset="0"/>
                  </a:endParaRPr>
                </a:p>
                <a:p>
                  <a:pPr eaLnBrk="0" hangingPunct="0"/>
                  <a:endParaRPr kumimoji="0" lang="zh-TW" altLang="en-US" sz="1600" b="1">
                    <a:solidFill>
                      <a:srgbClr val="A50021"/>
                    </a:solidFill>
                    <a:latin typeface="Times New Roman" pitchFamily="18" charset="0"/>
                  </a:endParaRPr>
                </a:p>
              </p:txBody>
            </p:sp>
            <p:sp>
              <p:nvSpPr>
                <p:cNvPr id="569354" name="Rectangle 10"/>
                <p:cNvSpPr>
                  <a:spLocks noChangeArrowheads="1"/>
                </p:cNvSpPr>
                <p:nvPr/>
              </p:nvSpPr>
              <p:spPr bwMode="auto">
                <a:xfrm>
                  <a:off x="1267" y="0"/>
                  <a:ext cx="1268"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6121" name="Group 11"/>
              <p:cNvGrpSpPr>
                <a:grpSpLocks/>
              </p:cNvGrpSpPr>
              <p:nvPr/>
            </p:nvGrpSpPr>
            <p:grpSpPr bwMode="auto">
              <a:xfrm>
                <a:off x="2534" y="0"/>
                <a:ext cx="1267" cy="403"/>
                <a:chOff x="2534" y="0"/>
                <a:chExt cx="1267" cy="403"/>
              </a:xfrm>
            </p:grpSpPr>
            <p:sp>
              <p:nvSpPr>
                <p:cNvPr id="569356" name="Rectangle 12"/>
                <p:cNvSpPr>
                  <a:spLocks noChangeArrowheads="1"/>
                </p:cNvSpPr>
                <p:nvPr/>
              </p:nvSpPr>
              <p:spPr bwMode="auto">
                <a:xfrm>
                  <a:off x="2578" y="0"/>
                  <a:ext cx="1180"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600" b="1" i="1">
                      <a:solidFill>
                        <a:srgbClr val="A50021"/>
                      </a:solidFill>
                      <a:latin typeface="Times New Roman" pitchFamily="18" charset="0"/>
                    </a:rPr>
                    <a:t>JUNOS Command</a:t>
                  </a:r>
                  <a:endParaRPr kumimoji="0" lang="en-US" altLang="zh-TW" sz="1600" b="1">
                    <a:solidFill>
                      <a:srgbClr val="A50021"/>
                    </a:solidFill>
                    <a:latin typeface="Times New Roman" pitchFamily="18" charset="0"/>
                  </a:endParaRPr>
                </a:p>
                <a:p>
                  <a:pPr eaLnBrk="0" hangingPunct="0"/>
                  <a:endParaRPr kumimoji="0" lang="zh-TW" altLang="en-US" sz="1600" b="1">
                    <a:solidFill>
                      <a:srgbClr val="A50021"/>
                    </a:solidFill>
                    <a:latin typeface="Times New Roman" pitchFamily="18" charset="0"/>
                  </a:endParaRPr>
                </a:p>
              </p:txBody>
            </p:sp>
            <p:sp>
              <p:nvSpPr>
                <p:cNvPr id="569357" name="Rectangle 13"/>
                <p:cNvSpPr>
                  <a:spLocks noChangeArrowheads="1"/>
                </p:cNvSpPr>
                <p:nvPr/>
              </p:nvSpPr>
              <p:spPr bwMode="auto">
                <a:xfrm>
                  <a:off x="2534" y="0"/>
                  <a:ext cx="1267" cy="403"/>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sp>
          <p:nvSpPr>
            <p:cNvPr id="569358" name="Rectangle 14"/>
            <p:cNvSpPr>
              <a:spLocks noChangeArrowheads="1"/>
            </p:cNvSpPr>
            <p:nvPr/>
          </p:nvSpPr>
          <p:spPr bwMode="auto">
            <a:xfrm>
              <a:off x="-3" y="-3"/>
              <a:ext cx="3807" cy="409"/>
            </a:xfrm>
            <a:prstGeom prst="rect">
              <a:avLst/>
            </a:prstGeom>
            <a:noFill/>
            <a:ln w="9525">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6051" name="Group 15"/>
          <p:cNvGrpSpPr>
            <a:grpSpLocks/>
          </p:cNvGrpSpPr>
          <p:nvPr/>
        </p:nvGrpSpPr>
        <p:grpSpPr bwMode="auto">
          <a:xfrm>
            <a:off x="304800" y="1676400"/>
            <a:ext cx="8382000" cy="4572000"/>
            <a:chOff x="-3" y="-3"/>
            <a:chExt cx="3807" cy="3959"/>
          </a:xfrm>
        </p:grpSpPr>
        <p:grpSp>
          <p:nvGrpSpPr>
            <p:cNvPr id="386052" name="Group 16"/>
            <p:cNvGrpSpPr>
              <a:grpSpLocks/>
            </p:cNvGrpSpPr>
            <p:nvPr/>
          </p:nvGrpSpPr>
          <p:grpSpPr bwMode="auto">
            <a:xfrm>
              <a:off x="0" y="0"/>
              <a:ext cx="3801" cy="3953"/>
              <a:chOff x="0" y="0"/>
              <a:chExt cx="3801" cy="3953"/>
            </a:xfrm>
          </p:grpSpPr>
          <p:grpSp>
            <p:nvGrpSpPr>
              <p:cNvPr id="386054" name="Group 17"/>
              <p:cNvGrpSpPr>
                <a:grpSpLocks/>
              </p:cNvGrpSpPr>
              <p:nvPr/>
            </p:nvGrpSpPr>
            <p:grpSpPr bwMode="auto">
              <a:xfrm>
                <a:off x="0" y="0"/>
                <a:ext cx="1267" cy="518"/>
                <a:chOff x="0" y="0"/>
                <a:chExt cx="1267" cy="518"/>
              </a:xfrm>
            </p:grpSpPr>
            <p:sp>
              <p:nvSpPr>
                <p:cNvPr id="569362" name="Rectangle 18"/>
                <p:cNvSpPr>
                  <a:spLocks noChangeArrowheads="1"/>
                </p:cNvSpPr>
                <p:nvPr/>
              </p:nvSpPr>
              <p:spPr bwMode="auto">
                <a:xfrm>
                  <a:off x="43" y="0"/>
                  <a:ext cx="1180"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Times New Roman" pitchFamily="18" charset="0"/>
                    </a:rPr>
                    <a:t> </a:t>
                  </a:r>
                </a:p>
                <a:p>
                  <a:pPr eaLnBrk="0" hangingPunct="0"/>
                  <a:endParaRPr kumimoji="0" lang="zh-TW" altLang="en-US" sz="2400" b="1">
                    <a:latin typeface="Times New Roman" pitchFamily="18" charset="0"/>
                  </a:endParaRPr>
                </a:p>
              </p:txBody>
            </p:sp>
            <p:sp>
              <p:nvSpPr>
                <p:cNvPr id="569363" name="Rectangle 19"/>
                <p:cNvSpPr>
                  <a:spLocks noChangeArrowheads="1"/>
                </p:cNvSpPr>
                <p:nvPr/>
              </p:nvSpPr>
              <p:spPr bwMode="auto">
                <a:xfrm>
                  <a:off x="0" y="0"/>
                  <a:ext cx="1267"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6055" name="Group 20"/>
              <p:cNvGrpSpPr>
                <a:grpSpLocks/>
              </p:cNvGrpSpPr>
              <p:nvPr/>
            </p:nvGrpSpPr>
            <p:grpSpPr bwMode="auto">
              <a:xfrm>
                <a:off x="1267" y="0"/>
                <a:ext cx="1267" cy="518"/>
                <a:chOff x="1267" y="0"/>
                <a:chExt cx="1267" cy="518"/>
              </a:xfrm>
            </p:grpSpPr>
            <p:sp>
              <p:nvSpPr>
                <p:cNvPr id="569365" name="Rectangle 21"/>
                <p:cNvSpPr>
                  <a:spLocks noChangeArrowheads="1"/>
                </p:cNvSpPr>
                <p:nvPr/>
              </p:nvSpPr>
              <p:spPr bwMode="auto">
                <a:xfrm>
                  <a:off x="1310" y="0"/>
                  <a:ext cx="1181"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ip bgp dampened paths</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9366" name="Rectangle 22"/>
                <p:cNvSpPr>
                  <a:spLocks noChangeArrowheads="1"/>
                </p:cNvSpPr>
                <p:nvPr/>
              </p:nvSpPr>
              <p:spPr bwMode="auto">
                <a:xfrm>
                  <a:off x="1267" y="0"/>
                  <a:ext cx="1268"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6056" name="Group 23"/>
              <p:cNvGrpSpPr>
                <a:grpSpLocks/>
              </p:cNvGrpSpPr>
              <p:nvPr/>
            </p:nvGrpSpPr>
            <p:grpSpPr bwMode="auto">
              <a:xfrm>
                <a:off x="2534" y="0"/>
                <a:ext cx="1267" cy="518"/>
                <a:chOff x="2534" y="0"/>
                <a:chExt cx="1267" cy="518"/>
              </a:xfrm>
            </p:grpSpPr>
            <p:sp>
              <p:nvSpPr>
                <p:cNvPr id="569368" name="Rectangle 24"/>
                <p:cNvSpPr>
                  <a:spLocks noChangeArrowheads="1"/>
                </p:cNvSpPr>
                <p:nvPr/>
              </p:nvSpPr>
              <p:spPr bwMode="auto">
                <a:xfrm>
                  <a:off x="2578" y="0"/>
                  <a:ext cx="1180"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route damping decayed</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9369" name="Rectangle 25"/>
                <p:cNvSpPr>
                  <a:spLocks noChangeArrowheads="1"/>
                </p:cNvSpPr>
                <p:nvPr/>
              </p:nvSpPr>
              <p:spPr bwMode="auto">
                <a:xfrm>
                  <a:off x="2534" y="0"/>
                  <a:ext cx="1267"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6057" name="Group 26"/>
              <p:cNvGrpSpPr>
                <a:grpSpLocks/>
              </p:cNvGrpSpPr>
              <p:nvPr/>
            </p:nvGrpSpPr>
            <p:grpSpPr bwMode="auto">
              <a:xfrm>
                <a:off x="0" y="518"/>
                <a:ext cx="1267" cy="500"/>
                <a:chOff x="0" y="518"/>
                <a:chExt cx="1267" cy="500"/>
              </a:xfrm>
            </p:grpSpPr>
            <p:sp>
              <p:nvSpPr>
                <p:cNvPr id="569371" name="Rectangle 27"/>
                <p:cNvSpPr>
                  <a:spLocks noChangeArrowheads="1"/>
                </p:cNvSpPr>
                <p:nvPr/>
              </p:nvSpPr>
              <p:spPr bwMode="auto">
                <a:xfrm>
                  <a:off x="43" y="518"/>
                  <a:ext cx="1180" cy="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Times New Roman" pitchFamily="18" charset="0"/>
                    </a:rPr>
                    <a:t> </a:t>
                  </a:r>
                </a:p>
                <a:p>
                  <a:pPr eaLnBrk="0" hangingPunct="0"/>
                  <a:endParaRPr kumimoji="0" lang="zh-TW" altLang="en-US" sz="2400" b="1">
                    <a:latin typeface="Times New Roman" pitchFamily="18" charset="0"/>
                  </a:endParaRPr>
                </a:p>
              </p:txBody>
            </p:sp>
            <p:sp>
              <p:nvSpPr>
                <p:cNvPr id="569372" name="Rectangle 28"/>
                <p:cNvSpPr>
                  <a:spLocks noChangeArrowheads="1"/>
                </p:cNvSpPr>
                <p:nvPr/>
              </p:nvSpPr>
              <p:spPr bwMode="auto">
                <a:xfrm>
                  <a:off x="0" y="518"/>
                  <a:ext cx="1267" cy="50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6058" name="Group 29"/>
              <p:cNvGrpSpPr>
                <a:grpSpLocks/>
              </p:cNvGrpSpPr>
              <p:nvPr/>
            </p:nvGrpSpPr>
            <p:grpSpPr bwMode="auto">
              <a:xfrm>
                <a:off x="1267" y="518"/>
                <a:ext cx="1267" cy="500"/>
                <a:chOff x="1267" y="518"/>
                <a:chExt cx="1267" cy="500"/>
              </a:xfrm>
            </p:grpSpPr>
            <p:sp>
              <p:nvSpPr>
                <p:cNvPr id="569374" name="Rectangle 30"/>
                <p:cNvSpPr>
                  <a:spLocks noChangeArrowheads="1"/>
                </p:cNvSpPr>
                <p:nvPr/>
              </p:nvSpPr>
              <p:spPr bwMode="auto">
                <a:xfrm>
                  <a:off x="1310" y="518"/>
                  <a:ext cx="1181" cy="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100" b="1">
                      <a:latin typeface="Courier New" pitchFamily="49" charset="0"/>
                    </a:rPr>
                    <a:t>show ip bgp neighbors</a:t>
                  </a:r>
                </a:p>
                <a:p>
                  <a:pPr eaLnBrk="0" hangingPunct="0"/>
                  <a:endParaRPr kumimoji="0" lang="zh-TW" altLang="en-US" sz="2400" b="1">
                    <a:latin typeface="Times New Roman" pitchFamily="18" charset="0"/>
                  </a:endParaRPr>
                </a:p>
              </p:txBody>
            </p:sp>
            <p:sp>
              <p:nvSpPr>
                <p:cNvPr id="569375" name="Rectangle 31"/>
                <p:cNvSpPr>
                  <a:spLocks noChangeArrowheads="1"/>
                </p:cNvSpPr>
                <p:nvPr/>
              </p:nvSpPr>
              <p:spPr bwMode="auto">
                <a:xfrm>
                  <a:off x="1267" y="518"/>
                  <a:ext cx="1268" cy="50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6059" name="Group 32"/>
              <p:cNvGrpSpPr>
                <a:grpSpLocks/>
              </p:cNvGrpSpPr>
              <p:nvPr/>
            </p:nvGrpSpPr>
            <p:grpSpPr bwMode="auto">
              <a:xfrm>
                <a:off x="2534" y="518"/>
                <a:ext cx="1267" cy="500"/>
                <a:chOff x="2534" y="518"/>
                <a:chExt cx="1267" cy="500"/>
              </a:xfrm>
            </p:grpSpPr>
            <p:sp>
              <p:nvSpPr>
                <p:cNvPr id="569377" name="Rectangle 33"/>
                <p:cNvSpPr>
                  <a:spLocks noChangeArrowheads="1"/>
                </p:cNvSpPr>
                <p:nvPr/>
              </p:nvSpPr>
              <p:spPr bwMode="auto">
                <a:xfrm>
                  <a:off x="2578" y="518"/>
                  <a:ext cx="1180" cy="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bgp neighbor</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9378" name="Rectangle 34"/>
                <p:cNvSpPr>
                  <a:spLocks noChangeArrowheads="1"/>
                </p:cNvSpPr>
                <p:nvPr/>
              </p:nvSpPr>
              <p:spPr bwMode="auto">
                <a:xfrm>
                  <a:off x="2534" y="518"/>
                  <a:ext cx="1267" cy="500"/>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6060" name="Group 35"/>
              <p:cNvGrpSpPr>
                <a:grpSpLocks/>
              </p:cNvGrpSpPr>
              <p:nvPr/>
            </p:nvGrpSpPr>
            <p:grpSpPr bwMode="auto">
              <a:xfrm>
                <a:off x="0" y="1018"/>
                <a:ext cx="1267" cy="748"/>
                <a:chOff x="0" y="1018"/>
                <a:chExt cx="1267" cy="748"/>
              </a:xfrm>
            </p:grpSpPr>
            <p:sp>
              <p:nvSpPr>
                <p:cNvPr id="569380" name="Rectangle 36"/>
                <p:cNvSpPr>
                  <a:spLocks noChangeArrowheads="1"/>
                </p:cNvSpPr>
                <p:nvPr/>
              </p:nvSpPr>
              <p:spPr bwMode="auto">
                <a:xfrm>
                  <a:off x="43" y="1018"/>
                  <a:ext cx="1180" cy="7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Times New Roman" pitchFamily="18" charset="0"/>
                    </a:rPr>
                    <a:t> </a:t>
                  </a:r>
                </a:p>
                <a:p>
                  <a:pPr eaLnBrk="0" hangingPunct="0"/>
                  <a:endParaRPr kumimoji="0" lang="zh-TW" altLang="en-US" sz="2400" b="1">
                    <a:latin typeface="Times New Roman" pitchFamily="18" charset="0"/>
                  </a:endParaRPr>
                </a:p>
              </p:txBody>
            </p:sp>
            <p:sp>
              <p:nvSpPr>
                <p:cNvPr id="569381" name="Rectangle 37"/>
                <p:cNvSpPr>
                  <a:spLocks noChangeArrowheads="1"/>
                </p:cNvSpPr>
                <p:nvPr/>
              </p:nvSpPr>
              <p:spPr bwMode="auto">
                <a:xfrm>
                  <a:off x="0" y="1018"/>
                  <a:ext cx="1267" cy="74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6061" name="Group 38"/>
              <p:cNvGrpSpPr>
                <a:grpSpLocks/>
              </p:cNvGrpSpPr>
              <p:nvPr/>
            </p:nvGrpSpPr>
            <p:grpSpPr bwMode="auto">
              <a:xfrm>
                <a:off x="1267" y="1018"/>
                <a:ext cx="1267" cy="748"/>
                <a:chOff x="1267" y="1018"/>
                <a:chExt cx="1267" cy="748"/>
              </a:xfrm>
            </p:grpSpPr>
            <p:sp>
              <p:nvSpPr>
                <p:cNvPr id="569383" name="Rectangle 39"/>
                <p:cNvSpPr>
                  <a:spLocks noChangeArrowheads="1"/>
                </p:cNvSpPr>
                <p:nvPr/>
              </p:nvSpPr>
              <p:spPr bwMode="auto">
                <a:xfrm>
                  <a:off x="1310" y="1018"/>
                  <a:ext cx="1181" cy="7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ip bgp neighbors </a:t>
                  </a:r>
                  <a:r>
                    <a:rPr kumimoji="0" lang="en-US" altLang="zh-TW" sz="1200" b="1" i="1">
                      <a:latin typeface="Courier New" pitchFamily="49" charset="0"/>
                    </a:rPr>
                    <a:t>address</a:t>
                  </a:r>
                  <a:r>
                    <a:rPr kumimoji="0" lang="en-US" altLang="zh-TW" sz="1200" b="1">
                      <a:latin typeface="Courier New" pitchFamily="49" charset="0"/>
                    </a:rPr>
                    <a:t> advertised-routes</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9384" name="Rectangle 40"/>
                <p:cNvSpPr>
                  <a:spLocks noChangeArrowheads="1"/>
                </p:cNvSpPr>
                <p:nvPr/>
              </p:nvSpPr>
              <p:spPr bwMode="auto">
                <a:xfrm>
                  <a:off x="1267" y="1018"/>
                  <a:ext cx="1268" cy="74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6062" name="Group 41"/>
              <p:cNvGrpSpPr>
                <a:grpSpLocks/>
              </p:cNvGrpSpPr>
              <p:nvPr/>
            </p:nvGrpSpPr>
            <p:grpSpPr bwMode="auto">
              <a:xfrm>
                <a:off x="2534" y="1018"/>
                <a:ext cx="1267" cy="748"/>
                <a:chOff x="2534" y="1018"/>
                <a:chExt cx="1267" cy="748"/>
              </a:xfrm>
            </p:grpSpPr>
            <p:sp>
              <p:nvSpPr>
                <p:cNvPr id="569386" name="Rectangle 42"/>
                <p:cNvSpPr>
                  <a:spLocks noChangeArrowheads="1"/>
                </p:cNvSpPr>
                <p:nvPr/>
              </p:nvSpPr>
              <p:spPr bwMode="auto">
                <a:xfrm>
                  <a:off x="2578" y="1018"/>
                  <a:ext cx="1180" cy="7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route advertising-protocol bgp </a:t>
                  </a:r>
                  <a:r>
                    <a:rPr kumimoji="0" lang="en-US" altLang="zh-TW" sz="1200" b="1" i="1">
                      <a:latin typeface="Courier New" pitchFamily="49" charset="0"/>
                    </a:rPr>
                    <a:t>address</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9387" name="Rectangle 43"/>
                <p:cNvSpPr>
                  <a:spLocks noChangeArrowheads="1"/>
                </p:cNvSpPr>
                <p:nvPr/>
              </p:nvSpPr>
              <p:spPr bwMode="auto">
                <a:xfrm>
                  <a:off x="2534" y="1018"/>
                  <a:ext cx="1267" cy="74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6063" name="Group 44"/>
              <p:cNvGrpSpPr>
                <a:grpSpLocks/>
              </p:cNvGrpSpPr>
              <p:nvPr/>
            </p:nvGrpSpPr>
            <p:grpSpPr bwMode="auto">
              <a:xfrm>
                <a:off x="0" y="1766"/>
                <a:ext cx="1267" cy="633"/>
                <a:chOff x="0" y="1766"/>
                <a:chExt cx="1267" cy="633"/>
              </a:xfrm>
            </p:grpSpPr>
            <p:sp>
              <p:nvSpPr>
                <p:cNvPr id="569389" name="Rectangle 45"/>
                <p:cNvSpPr>
                  <a:spLocks noChangeArrowheads="1"/>
                </p:cNvSpPr>
                <p:nvPr/>
              </p:nvSpPr>
              <p:spPr bwMode="auto">
                <a:xfrm>
                  <a:off x="43" y="1766"/>
                  <a:ext cx="1180" cy="6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Times New Roman" pitchFamily="18" charset="0"/>
                    </a:rPr>
                    <a:t> </a:t>
                  </a:r>
                </a:p>
                <a:p>
                  <a:pPr eaLnBrk="0" hangingPunct="0"/>
                  <a:endParaRPr kumimoji="0" lang="zh-TW" altLang="en-US" sz="2400" b="1">
                    <a:latin typeface="Times New Roman" pitchFamily="18" charset="0"/>
                  </a:endParaRPr>
                </a:p>
              </p:txBody>
            </p:sp>
            <p:sp>
              <p:nvSpPr>
                <p:cNvPr id="569390" name="Rectangle 46"/>
                <p:cNvSpPr>
                  <a:spLocks noChangeArrowheads="1"/>
                </p:cNvSpPr>
                <p:nvPr/>
              </p:nvSpPr>
              <p:spPr bwMode="auto">
                <a:xfrm>
                  <a:off x="0" y="1766"/>
                  <a:ext cx="1267" cy="63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6064" name="Group 47"/>
              <p:cNvGrpSpPr>
                <a:grpSpLocks/>
              </p:cNvGrpSpPr>
              <p:nvPr/>
            </p:nvGrpSpPr>
            <p:grpSpPr bwMode="auto">
              <a:xfrm>
                <a:off x="1267" y="1766"/>
                <a:ext cx="1267" cy="633"/>
                <a:chOff x="1267" y="1766"/>
                <a:chExt cx="1267" cy="633"/>
              </a:xfrm>
            </p:grpSpPr>
            <p:sp>
              <p:nvSpPr>
                <p:cNvPr id="569392" name="Rectangle 48"/>
                <p:cNvSpPr>
                  <a:spLocks noChangeArrowheads="1"/>
                </p:cNvSpPr>
                <p:nvPr/>
              </p:nvSpPr>
              <p:spPr bwMode="auto">
                <a:xfrm>
                  <a:off x="1310" y="1766"/>
                  <a:ext cx="1181" cy="6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ip bgp neighbors </a:t>
                  </a:r>
                  <a:r>
                    <a:rPr kumimoji="0" lang="en-US" altLang="zh-TW" sz="1200" b="1" i="1">
                      <a:latin typeface="Courier New" pitchFamily="49" charset="0"/>
                    </a:rPr>
                    <a:t>address</a:t>
                  </a:r>
                  <a:r>
                    <a:rPr kumimoji="0" lang="en-US" altLang="zh-TW" sz="1200" b="1">
                      <a:latin typeface="Courier New" pitchFamily="49" charset="0"/>
                    </a:rPr>
                    <a:t> received-routes</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9393" name="Rectangle 49"/>
                <p:cNvSpPr>
                  <a:spLocks noChangeArrowheads="1"/>
                </p:cNvSpPr>
                <p:nvPr/>
              </p:nvSpPr>
              <p:spPr bwMode="auto">
                <a:xfrm>
                  <a:off x="1267" y="1766"/>
                  <a:ext cx="1268" cy="63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6065" name="Group 50"/>
              <p:cNvGrpSpPr>
                <a:grpSpLocks/>
              </p:cNvGrpSpPr>
              <p:nvPr/>
            </p:nvGrpSpPr>
            <p:grpSpPr bwMode="auto">
              <a:xfrm>
                <a:off x="2534" y="1766"/>
                <a:ext cx="1267" cy="633"/>
                <a:chOff x="2534" y="1766"/>
                <a:chExt cx="1267" cy="633"/>
              </a:xfrm>
            </p:grpSpPr>
            <p:sp>
              <p:nvSpPr>
                <p:cNvPr id="569395" name="Rectangle 51"/>
                <p:cNvSpPr>
                  <a:spLocks noChangeArrowheads="1"/>
                </p:cNvSpPr>
                <p:nvPr/>
              </p:nvSpPr>
              <p:spPr bwMode="auto">
                <a:xfrm>
                  <a:off x="2578" y="1766"/>
                  <a:ext cx="1180" cy="6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route receive-protocol bgp </a:t>
                  </a:r>
                  <a:r>
                    <a:rPr kumimoji="0" lang="en-US" altLang="zh-TW" sz="1200" b="1" i="1">
                      <a:latin typeface="Courier New" pitchFamily="49" charset="0"/>
                    </a:rPr>
                    <a:t>address</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9396" name="Rectangle 52"/>
                <p:cNvSpPr>
                  <a:spLocks noChangeArrowheads="1"/>
                </p:cNvSpPr>
                <p:nvPr/>
              </p:nvSpPr>
              <p:spPr bwMode="auto">
                <a:xfrm>
                  <a:off x="2534" y="1766"/>
                  <a:ext cx="1267" cy="63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6066" name="Group 53"/>
              <p:cNvGrpSpPr>
                <a:grpSpLocks/>
              </p:cNvGrpSpPr>
              <p:nvPr/>
            </p:nvGrpSpPr>
            <p:grpSpPr bwMode="auto">
              <a:xfrm>
                <a:off x="0" y="2399"/>
                <a:ext cx="1267" cy="518"/>
                <a:chOff x="0" y="2399"/>
                <a:chExt cx="1267" cy="518"/>
              </a:xfrm>
            </p:grpSpPr>
            <p:sp>
              <p:nvSpPr>
                <p:cNvPr id="569398" name="Rectangle 54"/>
                <p:cNvSpPr>
                  <a:spLocks noChangeArrowheads="1"/>
                </p:cNvSpPr>
                <p:nvPr/>
              </p:nvSpPr>
              <p:spPr bwMode="auto">
                <a:xfrm>
                  <a:off x="43" y="2399"/>
                  <a:ext cx="1180"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Times New Roman" pitchFamily="18" charset="0"/>
                    </a:rPr>
                    <a:t> </a:t>
                  </a:r>
                </a:p>
                <a:p>
                  <a:pPr eaLnBrk="0" hangingPunct="0"/>
                  <a:endParaRPr kumimoji="0" lang="zh-TW" altLang="en-US" sz="2400" b="1">
                    <a:latin typeface="Times New Roman" pitchFamily="18" charset="0"/>
                  </a:endParaRPr>
                </a:p>
              </p:txBody>
            </p:sp>
            <p:sp>
              <p:nvSpPr>
                <p:cNvPr id="569399" name="Rectangle 55"/>
                <p:cNvSpPr>
                  <a:spLocks noChangeArrowheads="1"/>
                </p:cNvSpPr>
                <p:nvPr/>
              </p:nvSpPr>
              <p:spPr bwMode="auto">
                <a:xfrm>
                  <a:off x="0" y="2399"/>
                  <a:ext cx="1267"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6067" name="Group 56"/>
              <p:cNvGrpSpPr>
                <a:grpSpLocks/>
              </p:cNvGrpSpPr>
              <p:nvPr/>
            </p:nvGrpSpPr>
            <p:grpSpPr bwMode="auto">
              <a:xfrm>
                <a:off x="1267" y="2399"/>
                <a:ext cx="1267" cy="518"/>
                <a:chOff x="1267" y="2399"/>
                <a:chExt cx="1267" cy="518"/>
              </a:xfrm>
            </p:grpSpPr>
            <p:sp>
              <p:nvSpPr>
                <p:cNvPr id="569401" name="Rectangle 57"/>
                <p:cNvSpPr>
                  <a:spLocks noChangeArrowheads="1"/>
                </p:cNvSpPr>
                <p:nvPr/>
              </p:nvSpPr>
              <p:spPr bwMode="auto">
                <a:xfrm>
                  <a:off x="1310" y="2399"/>
                  <a:ext cx="1181"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ip bgp peer-group </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9402" name="Rectangle 58"/>
                <p:cNvSpPr>
                  <a:spLocks noChangeArrowheads="1"/>
                </p:cNvSpPr>
                <p:nvPr/>
              </p:nvSpPr>
              <p:spPr bwMode="auto">
                <a:xfrm>
                  <a:off x="1267" y="2399"/>
                  <a:ext cx="1268"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6068" name="Group 59"/>
              <p:cNvGrpSpPr>
                <a:grpSpLocks/>
              </p:cNvGrpSpPr>
              <p:nvPr/>
            </p:nvGrpSpPr>
            <p:grpSpPr bwMode="auto">
              <a:xfrm>
                <a:off x="2534" y="2399"/>
                <a:ext cx="1267" cy="518"/>
                <a:chOff x="2534" y="2399"/>
                <a:chExt cx="1267" cy="518"/>
              </a:xfrm>
            </p:grpSpPr>
            <p:sp>
              <p:nvSpPr>
                <p:cNvPr id="569404" name="Rectangle 60"/>
                <p:cNvSpPr>
                  <a:spLocks noChangeArrowheads="1"/>
                </p:cNvSpPr>
                <p:nvPr/>
              </p:nvSpPr>
              <p:spPr bwMode="auto">
                <a:xfrm>
                  <a:off x="2578" y="2399"/>
                  <a:ext cx="1180"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bgp group</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9405" name="Rectangle 61"/>
                <p:cNvSpPr>
                  <a:spLocks noChangeArrowheads="1"/>
                </p:cNvSpPr>
                <p:nvPr/>
              </p:nvSpPr>
              <p:spPr bwMode="auto">
                <a:xfrm>
                  <a:off x="2534" y="2399"/>
                  <a:ext cx="1267"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6069" name="Group 62"/>
              <p:cNvGrpSpPr>
                <a:grpSpLocks/>
              </p:cNvGrpSpPr>
              <p:nvPr/>
            </p:nvGrpSpPr>
            <p:grpSpPr bwMode="auto">
              <a:xfrm>
                <a:off x="0" y="2917"/>
                <a:ext cx="1267" cy="518"/>
                <a:chOff x="0" y="2917"/>
                <a:chExt cx="1267" cy="518"/>
              </a:xfrm>
            </p:grpSpPr>
            <p:sp>
              <p:nvSpPr>
                <p:cNvPr id="569407" name="Rectangle 63"/>
                <p:cNvSpPr>
                  <a:spLocks noChangeArrowheads="1"/>
                </p:cNvSpPr>
                <p:nvPr/>
              </p:nvSpPr>
              <p:spPr bwMode="auto">
                <a:xfrm>
                  <a:off x="43" y="2917"/>
                  <a:ext cx="1180"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Times New Roman" pitchFamily="18" charset="0"/>
                    </a:rPr>
                    <a:t> </a:t>
                  </a:r>
                </a:p>
                <a:p>
                  <a:pPr eaLnBrk="0" hangingPunct="0"/>
                  <a:endParaRPr kumimoji="0" lang="zh-TW" altLang="en-US" sz="2400" b="1">
                    <a:latin typeface="Times New Roman" pitchFamily="18" charset="0"/>
                  </a:endParaRPr>
                </a:p>
              </p:txBody>
            </p:sp>
            <p:sp>
              <p:nvSpPr>
                <p:cNvPr id="569408" name="Rectangle 64"/>
                <p:cNvSpPr>
                  <a:spLocks noChangeArrowheads="1"/>
                </p:cNvSpPr>
                <p:nvPr/>
              </p:nvSpPr>
              <p:spPr bwMode="auto">
                <a:xfrm>
                  <a:off x="0" y="2917"/>
                  <a:ext cx="1267"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6070" name="Group 65"/>
              <p:cNvGrpSpPr>
                <a:grpSpLocks/>
              </p:cNvGrpSpPr>
              <p:nvPr/>
            </p:nvGrpSpPr>
            <p:grpSpPr bwMode="auto">
              <a:xfrm>
                <a:off x="1267" y="2917"/>
                <a:ext cx="1267" cy="518"/>
                <a:chOff x="1267" y="2917"/>
                <a:chExt cx="1267" cy="518"/>
              </a:xfrm>
            </p:grpSpPr>
            <p:sp>
              <p:nvSpPr>
                <p:cNvPr id="569410" name="Rectangle 66"/>
                <p:cNvSpPr>
                  <a:spLocks noChangeArrowheads="1"/>
                </p:cNvSpPr>
                <p:nvPr/>
              </p:nvSpPr>
              <p:spPr bwMode="auto">
                <a:xfrm>
                  <a:off x="1310" y="2917"/>
                  <a:ext cx="1181"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ip bgp regexp</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9411" name="Rectangle 67"/>
                <p:cNvSpPr>
                  <a:spLocks noChangeArrowheads="1"/>
                </p:cNvSpPr>
                <p:nvPr/>
              </p:nvSpPr>
              <p:spPr bwMode="auto">
                <a:xfrm>
                  <a:off x="1267" y="2917"/>
                  <a:ext cx="1268"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6071" name="Group 68"/>
              <p:cNvGrpSpPr>
                <a:grpSpLocks/>
              </p:cNvGrpSpPr>
              <p:nvPr/>
            </p:nvGrpSpPr>
            <p:grpSpPr bwMode="auto">
              <a:xfrm>
                <a:off x="2534" y="2917"/>
                <a:ext cx="1267" cy="518"/>
                <a:chOff x="2534" y="2917"/>
                <a:chExt cx="1267" cy="518"/>
              </a:xfrm>
            </p:grpSpPr>
            <p:sp>
              <p:nvSpPr>
                <p:cNvPr id="569413" name="Rectangle 69"/>
                <p:cNvSpPr>
                  <a:spLocks noChangeArrowheads="1"/>
                </p:cNvSpPr>
                <p:nvPr/>
              </p:nvSpPr>
              <p:spPr bwMode="auto">
                <a:xfrm>
                  <a:off x="2578" y="2917"/>
                  <a:ext cx="1180"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route aspath-regex</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9414" name="Rectangle 70"/>
                <p:cNvSpPr>
                  <a:spLocks noChangeArrowheads="1"/>
                </p:cNvSpPr>
                <p:nvPr/>
              </p:nvSpPr>
              <p:spPr bwMode="auto">
                <a:xfrm>
                  <a:off x="2534" y="2917"/>
                  <a:ext cx="1267"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6072" name="Group 71"/>
              <p:cNvGrpSpPr>
                <a:grpSpLocks/>
              </p:cNvGrpSpPr>
              <p:nvPr/>
            </p:nvGrpSpPr>
            <p:grpSpPr bwMode="auto">
              <a:xfrm>
                <a:off x="0" y="3435"/>
                <a:ext cx="1267" cy="518"/>
                <a:chOff x="0" y="3435"/>
                <a:chExt cx="1267" cy="518"/>
              </a:xfrm>
            </p:grpSpPr>
            <p:sp>
              <p:nvSpPr>
                <p:cNvPr id="569416" name="Rectangle 72"/>
                <p:cNvSpPr>
                  <a:spLocks noChangeArrowheads="1"/>
                </p:cNvSpPr>
                <p:nvPr/>
              </p:nvSpPr>
              <p:spPr bwMode="auto">
                <a:xfrm>
                  <a:off x="43" y="3435"/>
                  <a:ext cx="1180"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Times New Roman" pitchFamily="18" charset="0"/>
                    </a:rPr>
                    <a:t> </a:t>
                  </a:r>
                </a:p>
                <a:p>
                  <a:pPr eaLnBrk="0" hangingPunct="0"/>
                  <a:endParaRPr kumimoji="0" lang="zh-TW" altLang="en-US" sz="2400" b="1">
                    <a:latin typeface="Times New Roman" pitchFamily="18" charset="0"/>
                  </a:endParaRPr>
                </a:p>
              </p:txBody>
            </p:sp>
            <p:sp>
              <p:nvSpPr>
                <p:cNvPr id="569417" name="Rectangle 73"/>
                <p:cNvSpPr>
                  <a:spLocks noChangeArrowheads="1"/>
                </p:cNvSpPr>
                <p:nvPr/>
              </p:nvSpPr>
              <p:spPr bwMode="auto">
                <a:xfrm>
                  <a:off x="0" y="3435"/>
                  <a:ext cx="1267"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6073" name="Group 74"/>
              <p:cNvGrpSpPr>
                <a:grpSpLocks/>
              </p:cNvGrpSpPr>
              <p:nvPr/>
            </p:nvGrpSpPr>
            <p:grpSpPr bwMode="auto">
              <a:xfrm>
                <a:off x="1267" y="3435"/>
                <a:ext cx="1267" cy="518"/>
                <a:chOff x="1267" y="3435"/>
                <a:chExt cx="1267" cy="518"/>
              </a:xfrm>
            </p:grpSpPr>
            <p:sp>
              <p:nvSpPr>
                <p:cNvPr id="569419" name="Rectangle 75"/>
                <p:cNvSpPr>
                  <a:spLocks noChangeArrowheads="1"/>
                </p:cNvSpPr>
                <p:nvPr/>
              </p:nvSpPr>
              <p:spPr bwMode="auto">
                <a:xfrm>
                  <a:off x="1310" y="3435"/>
                  <a:ext cx="1181"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ip bgp summary</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9420" name="Rectangle 76"/>
                <p:cNvSpPr>
                  <a:spLocks noChangeArrowheads="1"/>
                </p:cNvSpPr>
                <p:nvPr/>
              </p:nvSpPr>
              <p:spPr bwMode="auto">
                <a:xfrm>
                  <a:off x="1267" y="3435"/>
                  <a:ext cx="1268"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nvGrpSpPr>
              <p:cNvPr id="386074" name="Group 77"/>
              <p:cNvGrpSpPr>
                <a:grpSpLocks/>
              </p:cNvGrpSpPr>
              <p:nvPr/>
            </p:nvGrpSpPr>
            <p:grpSpPr bwMode="auto">
              <a:xfrm>
                <a:off x="2534" y="3435"/>
                <a:ext cx="1267" cy="518"/>
                <a:chOff x="2534" y="3435"/>
                <a:chExt cx="1267" cy="518"/>
              </a:xfrm>
            </p:grpSpPr>
            <p:sp>
              <p:nvSpPr>
                <p:cNvPr id="569422" name="Rectangle 78"/>
                <p:cNvSpPr>
                  <a:spLocks noChangeArrowheads="1"/>
                </p:cNvSpPr>
                <p:nvPr/>
              </p:nvSpPr>
              <p:spPr bwMode="auto">
                <a:xfrm>
                  <a:off x="2578" y="3435"/>
                  <a:ext cx="1180"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r>
                    <a:rPr kumimoji="0" lang="en-US" altLang="zh-TW" sz="1200" b="1">
                      <a:latin typeface="Courier New" pitchFamily="49" charset="0"/>
                    </a:rPr>
                    <a:t>show bgp summary</a:t>
                  </a:r>
                  <a:endParaRPr kumimoji="0" lang="en-US" altLang="zh-TW" sz="1200" b="1">
                    <a:latin typeface="Tahoma" pitchFamily="34" charset="0"/>
                  </a:endParaRPr>
                </a:p>
                <a:p>
                  <a:pPr eaLnBrk="0" hangingPunct="0"/>
                  <a:endParaRPr kumimoji="0" lang="zh-TW" altLang="en-US" sz="2400" b="1">
                    <a:latin typeface="Times New Roman" pitchFamily="18" charset="0"/>
                  </a:endParaRPr>
                </a:p>
              </p:txBody>
            </p:sp>
            <p:sp>
              <p:nvSpPr>
                <p:cNvPr id="569423" name="Rectangle 79"/>
                <p:cNvSpPr>
                  <a:spLocks noChangeArrowheads="1"/>
                </p:cNvSpPr>
                <p:nvPr/>
              </p:nvSpPr>
              <p:spPr bwMode="auto">
                <a:xfrm>
                  <a:off x="2534" y="3435"/>
                  <a:ext cx="1267" cy="518"/>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grpSp>
        <p:sp>
          <p:nvSpPr>
            <p:cNvPr id="569424" name="Rectangle 80"/>
            <p:cNvSpPr>
              <a:spLocks noChangeArrowheads="1"/>
            </p:cNvSpPr>
            <p:nvPr/>
          </p:nvSpPr>
          <p:spPr bwMode="auto">
            <a:xfrm>
              <a:off x="-3" y="-3"/>
              <a:ext cx="3807" cy="3959"/>
            </a:xfrm>
            <a:prstGeom prst="rect">
              <a:avLst/>
            </a:prstGeom>
            <a:noFill/>
            <a:ln w="9525">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grpSp>
    </p:spTree>
  </p:cSld>
  <p:clrMapOvr>
    <a:masterClrMapping/>
  </p:clrMapOvr>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ChangeArrowheads="1"/>
          </p:cNvSpPr>
          <p:nvPr>
            <p:ph type="title"/>
          </p:nvPr>
        </p:nvSpPr>
        <p:spPr/>
        <p:txBody>
          <a:bodyPr/>
          <a:lstStyle/>
          <a:p>
            <a:pPr>
              <a:defRPr/>
            </a:pPr>
            <a:r>
              <a:rPr lang="en-US" altLang="zh-TW" smtClean="0"/>
              <a:t>Some extra resources ...</a:t>
            </a:r>
          </a:p>
        </p:txBody>
      </p:sp>
      <p:sp>
        <p:nvSpPr>
          <p:cNvPr id="600067" name="Rectangle 3"/>
          <p:cNvSpPr>
            <a:spLocks noGrp="1" noChangeArrowheads="1"/>
          </p:cNvSpPr>
          <p:nvPr>
            <p:ph type="body" idx="1"/>
          </p:nvPr>
        </p:nvSpPr>
        <p:spPr>
          <a:xfrm>
            <a:off x="304800" y="1412875"/>
            <a:ext cx="8370888" cy="4343400"/>
          </a:xfrm>
        </p:spPr>
        <p:txBody>
          <a:bodyPr/>
          <a:lstStyle/>
          <a:p>
            <a:pPr>
              <a:lnSpc>
                <a:spcPct val="90000"/>
              </a:lnSpc>
            </a:pPr>
            <a:r>
              <a:rPr lang="en-US" altLang="zh-TW" smtClean="0"/>
              <a:t>JNTCP M-series Study Guides</a:t>
            </a:r>
          </a:p>
          <a:p>
            <a:pPr lvl="1">
              <a:lnSpc>
                <a:spcPct val="90000"/>
              </a:lnSpc>
            </a:pPr>
            <a:r>
              <a:rPr lang="en-US" altLang="zh-TW" b="0" smtClean="0"/>
              <a:t>http://www.juniper.net/training/certification/books.htm</a:t>
            </a:r>
          </a:p>
          <a:p>
            <a:pPr>
              <a:lnSpc>
                <a:spcPct val="90000"/>
              </a:lnSpc>
            </a:pPr>
            <a:r>
              <a:rPr lang="en-US" altLang="zh-TW" smtClean="0"/>
              <a:t>Simulator</a:t>
            </a:r>
          </a:p>
          <a:p>
            <a:pPr lvl="1">
              <a:lnSpc>
                <a:spcPct val="90000"/>
              </a:lnSpc>
            </a:pPr>
            <a:r>
              <a:rPr lang="en-US" altLang="zh-TW" smtClean="0"/>
              <a:t>Download</a:t>
            </a:r>
            <a:br>
              <a:rPr lang="en-US" altLang="zh-TW" smtClean="0"/>
            </a:br>
            <a:r>
              <a:rPr lang="en-US" altLang="zh-TW" b="0" smtClean="0"/>
              <a:t>http://jncie.wordpress.com/2008/12/16/juniper-and-cisco-interoperability-simulator-ijunos-download/</a:t>
            </a:r>
          </a:p>
          <a:p>
            <a:pPr lvl="1">
              <a:lnSpc>
                <a:spcPct val="90000"/>
              </a:lnSpc>
            </a:pPr>
            <a:r>
              <a:rPr lang="en-US" altLang="zh-TW" smtClean="0"/>
              <a:t>How-to</a:t>
            </a:r>
            <a:br>
              <a:rPr lang="en-US" altLang="zh-TW" smtClean="0"/>
            </a:br>
            <a:r>
              <a:rPr lang="en-US" altLang="zh-TW" b="0" smtClean="0"/>
              <a:t>http://jncie.wordpress.com/2008/09/09/how-to-use-ijunos-for-juniper-cisco-interoperability-practice/</a:t>
            </a:r>
          </a:p>
          <a:p>
            <a:pPr lvl="1">
              <a:lnSpc>
                <a:spcPct val="90000"/>
              </a:lnSpc>
            </a:pPr>
            <a:endParaRPr lang="en-US" altLang="zh-TW" smtClean="0"/>
          </a:p>
        </p:txBody>
      </p:sp>
      <p:sp>
        <p:nvSpPr>
          <p:cNvPr id="600073" name="Text Box 9"/>
          <p:cNvSpPr txBox="1">
            <a:spLocks noChangeArrowheads="1"/>
          </p:cNvSpPr>
          <p:nvPr/>
        </p:nvSpPr>
        <p:spPr bwMode="gray">
          <a:xfrm>
            <a:off x="1890713" y="3422650"/>
            <a:ext cx="660400" cy="366713"/>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a:solidFill>
                  <a:schemeClr val="bg1"/>
                </a:solidFill>
                <a:latin typeface="Comic Sans MS" charset="0"/>
                <a:ea typeface="新細明體" charset="0"/>
                <a:cs typeface="Arial" charset="0"/>
              </a:rPr>
              <a:t>????</a:t>
            </a:r>
          </a:p>
        </p:txBody>
      </p:sp>
      <p:sp>
        <p:nvSpPr>
          <p:cNvPr id="600074" name="Text Box 10"/>
          <p:cNvSpPr txBox="1">
            <a:spLocks noChangeArrowheads="1"/>
          </p:cNvSpPr>
          <p:nvPr/>
        </p:nvSpPr>
        <p:spPr bwMode="gray">
          <a:xfrm>
            <a:off x="3595688" y="3422650"/>
            <a:ext cx="742950" cy="366713"/>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a:solidFill>
                  <a:schemeClr val="bg1"/>
                </a:solidFill>
                <a:latin typeface="Comic Sans MS" charset="0"/>
                <a:ea typeface="新細明體" charset="0"/>
                <a:cs typeface="Arial" charset="0"/>
              </a:rPr>
              <a:t>4099</a:t>
            </a:r>
          </a:p>
        </p:txBody>
      </p:sp>
      <p:sp>
        <p:nvSpPr>
          <p:cNvPr id="600075" name="Text Box 11"/>
          <p:cNvSpPr txBox="1">
            <a:spLocks noChangeArrowheads="1"/>
          </p:cNvSpPr>
          <p:nvPr/>
        </p:nvSpPr>
        <p:spPr bwMode="gray">
          <a:xfrm>
            <a:off x="5381625" y="3422650"/>
            <a:ext cx="566738" cy="366713"/>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a:solidFill>
                  <a:schemeClr val="bg1"/>
                </a:solidFill>
                <a:latin typeface="Comic Sans MS" charset="0"/>
                <a:ea typeface="新細明體" charset="0"/>
                <a:cs typeface="Arial" charset="0"/>
              </a:rPr>
              <a:t>641</a:t>
            </a:r>
          </a:p>
        </p:txBody>
      </p:sp>
      <p:sp>
        <p:nvSpPr>
          <p:cNvPr id="600076" name="Text Box 12"/>
          <p:cNvSpPr txBox="1">
            <a:spLocks noChangeArrowheads="1"/>
          </p:cNvSpPr>
          <p:nvPr/>
        </p:nvSpPr>
        <p:spPr bwMode="gray">
          <a:xfrm>
            <a:off x="7289800" y="3351213"/>
            <a:ext cx="603250" cy="366712"/>
          </a:xfrm>
          <a:prstGeom prst="rect">
            <a:avLst/>
          </a:prstGeom>
          <a:noFill/>
          <a:ln>
            <a:noFill/>
          </a:ln>
          <a:effectLst/>
          <a:extLst>
            <a:ext uri="{909E8E84-426E-40dd-AFC4-6F175D3DCCD1}">
              <a14:hiddenFill xmlns:a14="http://schemas.microsoft.com/office/drawing/2010/main" xmlns="">
                <a:gradFill rotWithShape="0">
                  <a:gsLst>
                    <a:gs pos="0">
                      <a:schemeClr val="accent1">
                        <a:gamma/>
                        <a:tint val="63529"/>
                        <a:invGamma/>
                      </a:schemeClr>
                    </a:gs>
                    <a:gs pos="50000">
                      <a:schemeClr val="accent1"/>
                    </a:gs>
                    <a:gs pos="100000">
                      <a:schemeClr val="accent1">
                        <a:gamma/>
                        <a:tint val="63529"/>
                        <a:invGamma/>
                      </a:schemeClr>
                    </a:gs>
                  </a:gsLst>
                  <a:lin ang="5400000" scaled="1"/>
                </a:gradFill>
              </a14:hiddenFill>
            </a:ext>
            <a:ext uri="{91240B29-F687-4f45-9708-019B960494DF}">
              <a14:hiddenLine xmlns:a14="http://schemas.microsoft.com/office/drawing/2010/main" xmlns="" w="38100">
                <a:solidFill>
                  <a:srgbClr val="8E98C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25" tIns="45712" rIns="91425" bIns="45712">
            <a:spAutoFit/>
          </a:bodyPr>
          <a:lstStyle/>
          <a:p>
            <a:pPr algn="ctr">
              <a:defRPr/>
            </a:pPr>
            <a:r>
              <a:rPr kumimoji="0" lang="en-US" altLang="zh-TW">
                <a:solidFill>
                  <a:schemeClr val="bg1"/>
                </a:solidFill>
                <a:latin typeface="Comic Sans MS" charset="0"/>
                <a:ea typeface="新細明體" charset="0"/>
                <a:cs typeface="Arial" charset="0"/>
              </a:rPr>
              <a:t>383</a:t>
            </a:r>
          </a:p>
        </p:txBody>
      </p:sp>
      <p:pic>
        <p:nvPicPr>
          <p:cNvPr id="387079" name="Picture 17" descr="M-series &amp; T-series Track"/>
          <p:cNvPicPr>
            <a:picLocks noChangeAspect="1" noChangeArrowheads="1"/>
          </p:cNvPicPr>
          <p:nvPr/>
        </p:nvPicPr>
        <p:blipFill>
          <a:blip r:embed="rId2"/>
          <a:srcRect/>
          <a:stretch>
            <a:fillRect/>
          </a:stretch>
        </p:blipFill>
        <p:spPr bwMode="auto">
          <a:xfrm>
            <a:off x="1042988" y="2565400"/>
            <a:ext cx="7058025" cy="1800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986" name="Rectangle 2"/>
          <p:cNvSpPr>
            <a:spLocks noGrp="1" noChangeArrowheads="1"/>
          </p:cNvSpPr>
          <p:nvPr>
            <p:ph type="title"/>
          </p:nvPr>
        </p:nvSpPr>
        <p:spPr/>
        <p:txBody>
          <a:bodyPr/>
          <a:lstStyle/>
          <a:p>
            <a:pPr>
              <a:defRPr/>
            </a:pPr>
            <a:r>
              <a:rPr lang="en-US" altLang="zh-TW" smtClean="0"/>
              <a:t>JUNOS Kernel</a:t>
            </a:r>
          </a:p>
        </p:txBody>
      </p:sp>
      <p:sp>
        <p:nvSpPr>
          <p:cNvPr id="1321987" name="Rectangle 3"/>
          <p:cNvSpPr>
            <a:spLocks noGrp="1" noChangeArrowheads="1"/>
          </p:cNvSpPr>
          <p:nvPr>
            <p:ph type="body" idx="1"/>
          </p:nvPr>
        </p:nvSpPr>
        <p:spPr>
          <a:xfrm>
            <a:off x="755650" y="1514475"/>
            <a:ext cx="7693025" cy="4343400"/>
          </a:xfrm>
        </p:spPr>
        <p:txBody>
          <a:bodyPr/>
          <a:lstStyle/>
          <a:p>
            <a:pPr marL="400050" indent="-400050">
              <a:buFont typeface="Wingdings" charset="0"/>
              <a:buChar char="u"/>
              <a:defRPr/>
            </a:pPr>
            <a:r>
              <a:rPr lang="en-US" altLang="zh-TW" sz="2000" smtClean="0"/>
              <a:t>Fully independent software processes</a:t>
            </a:r>
          </a:p>
          <a:p>
            <a:pPr marL="914400" lvl="1" indent="-342900">
              <a:buFont typeface="Wingdings" charset="0"/>
              <a:buChar char="v"/>
              <a:defRPr/>
            </a:pPr>
            <a:r>
              <a:rPr lang="en-US" altLang="zh-TW" sz="1800" smtClean="0"/>
              <a:t>Routing, interface control, network management, chassis management, statistics, APS, VRRP, and so on</a:t>
            </a:r>
          </a:p>
          <a:p>
            <a:pPr marL="400050" indent="-400050">
              <a:buFont typeface="Wingdings" charset="0"/>
              <a:buChar char="u"/>
              <a:defRPr/>
            </a:pPr>
            <a:r>
              <a:rPr lang="en-US" altLang="zh-TW" sz="2000" smtClean="0"/>
              <a:t>Protected memory environment</a:t>
            </a:r>
          </a:p>
          <a:p>
            <a:pPr marL="914400" lvl="1" indent="-342900">
              <a:buFont typeface="Wingdings" charset="0"/>
              <a:buChar char="v"/>
              <a:defRPr/>
            </a:pPr>
            <a:r>
              <a:rPr lang="en-US" altLang="zh-TW" sz="1800" smtClean="0"/>
              <a:t>Serious error in one module does not impact other modules or impact packet forwarding</a:t>
            </a:r>
          </a:p>
          <a:p>
            <a:pPr marL="914400" lvl="1" indent="-342900">
              <a:buFont typeface="Wingdings" charset="0"/>
              <a:buChar char="v"/>
              <a:defRPr/>
            </a:pPr>
            <a:r>
              <a:rPr lang="en-US" altLang="zh-TW" sz="1800" smtClean="0"/>
              <a:t>Serious errors result in automatic memory snapshot for examination by Juniper Networks TAC personnel</a:t>
            </a:r>
          </a:p>
          <a:p>
            <a:pPr marL="400050" indent="-400050">
              <a:buFont typeface="Wingdings" charset="0"/>
              <a:buChar char="u"/>
              <a:defRPr/>
            </a:pPr>
            <a:r>
              <a:rPr lang="en-US" altLang="zh-TW" sz="2000" smtClean="0"/>
              <a:t>Designed to scale</a:t>
            </a:r>
          </a:p>
          <a:p>
            <a:pPr marL="400050" indent="-400050">
              <a:buFont typeface="Wingdings" charset="0"/>
              <a:buChar char="u"/>
              <a:defRPr/>
            </a:pPr>
            <a:r>
              <a:rPr lang="en-US" altLang="zh-TW" sz="2000" smtClean="0"/>
              <a:t>Optimized for speed</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4035" name="Rectangle 3"/>
          <p:cNvSpPr>
            <a:spLocks noGrp="1" noChangeArrowheads="1"/>
          </p:cNvSpPr>
          <p:nvPr>
            <p:ph type="body" idx="1"/>
          </p:nvPr>
        </p:nvSpPr>
        <p:spPr>
          <a:xfrm>
            <a:off x="685800" y="1371600"/>
            <a:ext cx="7848600" cy="4572000"/>
          </a:xfrm>
        </p:spPr>
        <p:txBody>
          <a:bodyPr/>
          <a:lstStyle/>
          <a:p>
            <a:pPr marL="400050" indent="-400050"/>
            <a:r>
              <a:rPr lang="en-US" altLang="zh-TW" sz="2000" smtClean="0"/>
              <a:t>Universal access to router</a:t>
            </a:r>
          </a:p>
          <a:p>
            <a:pPr marL="400050" indent="-400050"/>
            <a:r>
              <a:rPr lang="en-US" altLang="zh-TW" sz="2000" smtClean="0"/>
              <a:t>User authentication using login name and password with per-user restrictions</a:t>
            </a:r>
          </a:p>
          <a:p>
            <a:pPr marL="400050" indent="-400050"/>
            <a:r>
              <a:rPr lang="en-US" altLang="zh-TW" sz="2000" smtClean="0"/>
              <a:t>Line editor </a:t>
            </a:r>
          </a:p>
          <a:p>
            <a:pPr marL="914400" lvl="1" indent="-342900"/>
            <a:r>
              <a:rPr lang="en-US" altLang="zh-TW" sz="1800" smtClean="0"/>
              <a:t>Command history</a:t>
            </a:r>
          </a:p>
          <a:p>
            <a:pPr marL="914400" lvl="1" indent="-342900"/>
            <a:r>
              <a:rPr lang="en-US" altLang="zh-TW" sz="1800" smtClean="0"/>
              <a:t>Context-sensitive help</a:t>
            </a:r>
          </a:p>
          <a:p>
            <a:pPr marL="914400" lvl="1" indent="-342900"/>
            <a:r>
              <a:rPr lang="en-US" altLang="zh-TW" sz="1800" smtClean="0"/>
              <a:t>Command completion</a:t>
            </a:r>
          </a:p>
          <a:p>
            <a:pPr marL="400050" indent="-400050"/>
            <a:r>
              <a:rPr lang="en-US" altLang="zh-TW" sz="2000" smtClean="0"/>
              <a:t>Multiple “undo” levels</a:t>
            </a:r>
          </a:p>
          <a:p>
            <a:pPr marL="400050" indent="-400050"/>
            <a:r>
              <a:rPr lang="en-US" altLang="zh-TW" sz="2000" smtClean="0"/>
              <a:t>Automatic system recovery when configuring remotely</a:t>
            </a:r>
            <a:endParaRPr lang="en-US" altLang="zh-TW" smtClean="0"/>
          </a:p>
        </p:txBody>
      </p:sp>
      <p:sp>
        <p:nvSpPr>
          <p:cNvPr id="1324036" name="Rectangle 4"/>
          <p:cNvSpPr>
            <a:spLocks noGrp="1" noChangeArrowheads="1"/>
          </p:cNvSpPr>
          <p:nvPr>
            <p:ph type="title"/>
          </p:nvPr>
        </p:nvSpPr>
        <p:spPr/>
        <p:txBody>
          <a:bodyPr/>
          <a:lstStyle/>
          <a:p>
            <a:pPr>
              <a:defRPr/>
            </a:pPr>
            <a:r>
              <a:rPr lang="en-US" altLang="zh-TW" smtClean="0"/>
              <a:t>Command Line Interface</a:t>
            </a:r>
          </a:p>
        </p:txBody>
      </p:sp>
    </p:spTree>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6082" name="Rectangle 2"/>
          <p:cNvSpPr>
            <a:spLocks noGrp="1" noChangeArrowheads="1"/>
          </p:cNvSpPr>
          <p:nvPr>
            <p:ph type="title"/>
          </p:nvPr>
        </p:nvSpPr>
        <p:spPr/>
        <p:txBody>
          <a:bodyPr/>
          <a:lstStyle/>
          <a:p>
            <a:pPr>
              <a:buSzPct val="60000"/>
              <a:defRPr/>
            </a:pPr>
            <a:r>
              <a:rPr lang="en-US" altLang="zh-TW" smtClean="0"/>
              <a:t>Routing Policy</a:t>
            </a:r>
          </a:p>
        </p:txBody>
      </p:sp>
      <p:sp>
        <p:nvSpPr>
          <p:cNvPr id="1326083" name="Rectangle 3"/>
          <p:cNvSpPr>
            <a:spLocks noGrp="1" noChangeArrowheads="1"/>
          </p:cNvSpPr>
          <p:nvPr>
            <p:ph type="body" idx="1"/>
          </p:nvPr>
        </p:nvSpPr>
        <p:spPr>
          <a:xfrm>
            <a:off x="685800" y="1371600"/>
            <a:ext cx="7772400" cy="4495800"/>
          </a:xfrm>
        </p:spPr>
        <p:txBody>
          <a:bodyPr/>
          <a:lstStyle/>
          <a:p>
            <a:pPr marL="400050" indent="-400050">
              <a:buClr>
                <a:srgbClr val="0042A5"/>
              </a:buClr>
              <a:buSzPct val="60000"/>
              <a:buFont typeface="Wingdings" charset="0"/>
              <a:buChar char="u"/>
              <a:defRPr/>
            </a:pPr>
            <a:r>
              <a:rPr lang="en-US" altLang="zh-TW" sz="2000" smtClean="0"/>
              <a:t>Flexible policy language for import/export among neighbors and protocols</a:t>
            </a:r>
          </a:p>
          <a:p>
            <a:pPr marL="400050" indent="-400050">
              <a:buClr>
                <a:srgbClr val="0042A5"/>
              </a:buClr>
              <a:buSzPct val="60000"/>
              <a:buFont typeface="Wingdings" charset="0"/>
              <a:buChar char="u"/>
              <a:defRPr/>
            </a:pPr>
            <a:r>
              <a:rPr lang="en-US" altLang="zh-TW" sz="2000" smtClean="0"/>
              <a:t>High degree of control over JUNOS routing table</a:t>
            </a:r>
          </a:p>
          <a:p>
            <a:pPr marL="400050" indent="-400050">
              <a:buClr>
                <a:srgbClr val="0042A5"/>
              </a:buClr>
              <a:buSzPct val="60000"/>
              <a:buFont typeface="Wingdings" charset="0"/>
              <a:buChar char="u"/>
              <a:defRPr/>
            </a:pPr>
            <a:r>
              <a:rPr lang="en-US" altLang="zh-TW" sz="2000" smtClean="0"/>
              <a:t>Ability to test before enabling</a:t>
            </a:r>
          </a:p>
          <a:p>
            <a:pPr marL="400050" indent="-400050">
              <a:buClr>
                <a:srgbClr val="0042A5"/>
              </a:buClr>
              <a:buSzPct val="60000"/>
              <a:buFont typeface="Wingdings" charset="0"/>
              <a:buChar char="u"/>
              <a:defRPr/>
            </a:pPr>
            <a:r>
              <a:rPr lang="en-US" altLang="zh-TW" sz="2000" smtClean="0"/>
              <a:t>Policy building blocks</a:t>
            </a:r>
          </a:p>
          <a:p>
            <a:pPr marL="914400" lvl="1" indent="-342900">
              <a:buClr>
                <a:srgbClr val="0042A5"/>
              </a:buClr>
              <a:buSzPct val="60000"/>
              <a:buFont typeface="Wingdings" charset="0"/>
              <a:buChar char="v"/>
              <a:defRPr/>
            </a:pPr>
            <a:r>
              <a:rPr lang="en-US" altLang="zh-TW" sz="1800" smtClean="0"/>
              <a:t>Subroutines</a:t>
            </a:r>
          </a:p>
          <a:p>
            <a:pPr marL="914400" lvl="1" indent="-342900">
              <a:buClr>
                <a:srgbClr val="0042A5"/>
              </a:buClr>
              <a:buSzPct val="60000"/>
              <a:buFont typeface="Wingdings" charset="0"/>
              <a:buChar char="v"/>
              <a:defRPr/>
            </a:pPr>
            <a:r>
              <a:rPr lang="en-US" altLang="zh-TW" sz="1800" smtClean="0"/>
              <a:t>Boolean expressions</a:t>
            </a:r>
          </a:p>
          <a:p>
            <a:pPr marL="400050" indent="-400050">
              <a:buClr>
                <a:srgbClr val="0042A5"/>
              </a:buClr>
              <a:buSzPct val="60000"/>
              <a:buFont typeface="Wingdings" charset="0"/>
              <a:buChar char="u"/>
              <a:defRPr/>
            </a:pPr>
            <a:r>
              <a:rPr lang="en-US" altLang="zh-TW" sz="2000" smtClean="0"/>
              <a:t>Smooth restart after configuration changes</a:t>
            </a:r>
          </a:p>
          <a:p>
            <a:pPr marL="914400" lvl="1" indent="-342900">
              <a:buClr>
                <a:srgbClr val="0042A5"/>
              </a:buClr>
              <a:buSzPct val="60000"/>
              <a:buFont typeface="Wingdings" charset="0"/>
              <a:buChar char="v"/>
              <a:defRPr/>
            </a:pPr>
            <a:r>
              <a:rPr lang="en-US" altLang="zh-TW" sz="1800" smtClean="0"/>
              <a:t>Policy changes affect only prefixes/neighbors that have changed</a:t>
            </a:r>
          </a:p>
        </p:txBody>
      </p: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ctrTitle" idx="4294967295"/>
          </p:nvPr>
        </p:nvSpPr>
        <p:spPr>
          <a:xfrm>
            <a:off x="2638425" y="3141663"/>
            <a:ext cx="5803900" cy="1387475"/>
          </a:xfrm>
          <a:solidFill>
            <a:srgbClr val="FFFFFF"/>
          </a:solidFill>
          <a:extLst>
            <a:ext uri="{91240B29-F687-4f45-9708-019B960494DF}">
              <a14:hiddenLine xmlns:a14="http://schemas.microsoft.com/office/drawing/2010/main" xmlns="" w="9525">
                <a:solidFill>
                  <a:srgbClr val="000000"/>
                </a:solidFill>
                <a:miter lim="800000"/>
                <a:headEnd/>
                <a:tailEnd/>
              </a14:hiddenLine>
            </a:ext>
          </a:extLst>
        </p:spPr>
        <p:txBody>
          <a:bodyPr lIns="83740" tIns="41870" rIns="83740" bIns="41870"/>
          <a:lstStyle/>
          <a:p>
            <a:pPr algn="r"/>
            <a:r>
              <a:rPr lang="fr-FR" altLang="zh-TW" sz="4400" smtClean="0"/>
              <a:t>Hardware Overview</a:t>
            </a:r>
            <a:endParaRPr lang="en-US" altLang="zh-TW" sz="440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8130" name="Rectangle 2"/>
          <p:cNvSpPr>
            <a:spLocks noGrp="1" noChangeArrowheads="1"/>
          </p:cNvSpPr>
          <p:nvPr>
            <p:ph type="title"/>
          </p:nvPr>
        </p:nvSpPr>
        <p:spPr/>
        <p:txBody>
          <a:bodyPr/>
          <a:lstStyle/>
          <a:p>
            <a:pPr>
              <a:defRPr/>
            </a:pPr>
            <a:r>
              <a:rPr lang="en-US" altLang="zh-TW" smtClean="0"/>
              <a:t>Firewall Filters</a:t>
            </a:r>
          </a:p>
        </p:txBody>
      </p:sp>
      <p:sp>
        <p:nvSpPr>
          <p:cNvPr id="1328131" name="Rectangle 3"/>
          <p:cNvSpPr>
            <a:spLocks noGrp="1" noChangeArrowheads="1"/>
          </p:cNvSpPr>
          <p:nvPr>
            <p:ph type="body" idx="1"/>
          </p:nvPr>
        </p:nvSpPr>
        <p:spPr>
          <a:xfrm>
            <a:off x="766763" y="4357688"/>
            <a:ext cx="7546975" cy="1379537"/>
          </a:xfrm>
        </p:spPr>
        <p:txBody>
          <a:bodyPr/>
          <a:lstStyle/>
          <a:p>
            <a:pPr marL="400050" indent="-400050">
              <a:buFont typeface="Wingdings" charset="0"/>
              <a:buChar char="u"/>
              <a:defRPr/>
            </a:pPr>
            <a:r>
              <a:rPr lang="en-US" altLang="zh-TW" sz="1800" smtClean="0"/>
              <a:t>Wirespeed filtering decision made by Internet Processor II in Packet Forwarding Engine</a:t>
            </a:r>
          </a:p>
          <a:p>
            <a:pPr marL="400050" indent="-400050">
              <a:buFont typeface="Wingdings" charset="0"/>
              <a:buChar char="u"/>
              <a:defRPr/>
            </a:pPr>
            <a:r>
              <a:rPr lang="en-US" altLang="zh-TW" sz="1800" smtClean="0"/>
              <a:t>Protects Routing Engine and transit traffic</a:t>
            </a:r>
          </a:p>
          <a:p>
            <a:pPr marL="400050" indent="-400050">
              <a:buFont typeface="Wingdings" charset="0"/>
              <a:buChar char="u"/>
              <a:defRPr/>
            </a:pPr>
            <a:r>
              <a:rPr lang="en-US" altLang="zh-TW" sz="1800" smtClean="0"/>
              <a:t>Can statistically sample filtered data</a:t>
            </a:r>
          </a:p>
        </p:txBody>
      </p:sp>
      <p:sp>
        <p:nvSpPr>
          <p:cNvPr id="1328132" name="Rectangle 4"/>
          <p:cNvSpPr>
            <a:spLocks noChangeArrowheads="1"/>
          </p:cNvSpPr>
          <p:nvPr/>
        </p:nvSpPr>
        <p:spPr bwMode="gray">
          <a:xfrm>
            <a:off x="3556000" y="1676400"/>
            <a:ext cx="914400" cy="9906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328133" name="Rectangle 5"/>
          <p:cNvSpPr>
            <a:spLocks noChangeArrowheads="1"/>
          </p:cNvSpPr>
          <p:nvPr/>
        </p:nvSpPr>
        <p:spPr bwMode="gray">
          <a:xfrm>
            <a:off x="3048000" y="3048000"/>
            <a:ext cx="1981200" cy="8382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328134" name="Text Box 6"/>
          <p:cNvSpPr txBox="1">
            <a:spLocks noChangeArrowheads="1"/>
          </p:cNvSpPr>
          <p:nvPr/>
        </p:nvSpPr>
        <p:spPr bwMode="gray">
          <a:xfrm>
            <a:off x="3276600" y="1752600"/>
            <a:ext cx="14478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en-US" altLang="zh-TW" sz="1400" b="1">
                <a:latin typeface="Tahoma" charset="0"/>
                <a:ea typeface="新細明體" charset="0"/>
              </a:rPr>
              <a:t>Routing Engine</a:t>
            </a:r>
          </a:p>
        </p:txBody>
      </p:sp>
      <p:sp>
        <p:nvSpPr>
          <p:cNvPr id="1328135" name="Line 7"/>
          <p:cNvSpPr>
            <a:spLocks noChangeShapeType="1"/>
          </p:cNvSpPr>
          <p:nvPr/>
        </p:nvSpPr>
        <p:spPr bwMode="gray">
          <a:xfrm>
            <a:off x="3962400" y="2667000"/>
            <a:ext cx="0" cy="3810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328136" name="Line 8"/>
          <p:cNvSpPr>
            <a:spLocks noChangeShapeType="1"/>
          </p:cNvSpPr>
          <p:nvPr/>
        </p:nvSpPr>
        <p:spPr bwMode="gray">
          <a:xfrm>
            <a:off x="2514600" y="3429000"/>
            <a:ext cx="3124200" cy="0"/>
          </a:xfrm>
          <a:prstGeom prst="line">
            <a:avLst/>
          </a:prstGeom>
          <a:noFill/>
          <a:ln w="38100">
            <a:solidFill>
              <a:srgbClr val="D8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328137" name="Text Box 9"/>
          <p:cNvSpPr txBox="1">
            <a:spLocks noChangeArrowheads="1"/>
          </p:cNvSpPr>
          <p:nvPr/>
        </p:nvSpPr>
        <p:spPr bwMode="gray">
          <a:xfrm>
            <a:off x="5638800" y="3124200"/>
            <a:ext cx="12954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en-US" altLang="zh-TW" sz="1400" b="1">
                <a:latin typeface="Tahoma" charset="0"/>
                <a:ea typeface="新細明體" charset="0"/>
              </a:rPr>
              <a:t>Forwarded traffic</a:t>
            </a:r>
          </a:p>
        </p:txBody>
      </p:sp>
      <p:sp>
        <p:nvSpPr>
          <p:cNvPr id="1328138" name="Freeform 10"/>
          <p:cNvSpPr>
            <a:spLocks/>
          </p:cNvSpPr>
          <p:nvPr/>
        </p:nvSpPr>
        <p:spPr bwMode="gray">
          <a:xfrm>
            <a:off x="2514600" y="2743200"/>
            <a:ext cx="1371600" cy="673100"/>
          </a:xfrm>
          <a:custGeom>
            <a:avLst/>
            <a:gdLst>
              <a:gd name="T0" fmla="*/ 0 w 864"/>
              <a:gd name="T1" fmla="*/ 625699 h 568"/>
              <a:gd name="T2" fmla="*/ 1143000 w 864"/>
              <a:gd name="T3" fmla="*/ 568817 h 568"/>
              <a:gd name="T4" fmla="*/ 1371600 w 864"/>
              <a:gd name="T5" fmla="*/ 0 h 568"/>
              <a:gd name="T6" fmla="*/ 0 60000 65536"/>
              <a:gd name="T7" fmla="*/ 0 60000 65536"/>
              <a:gd name="T8" fmla="*/ 0 60000 65536"/>
            </a:gdLst>
            <a:ahLst/>
            <a:cxnLst>
              <a:cxn ang="T6">
                <a:pos x="T0" y="T1"/>
              </a:cxn>
              <a:cxn ang="T7">
                <a:pos x="T2" y="T3"/>
              </a:cxn>
              <a:cxn ang="T8">
                <a:pos x="T4" y="T5"/>
              </a:cxn>
            </a:cxnLst>
            <a:rect l="0" t="0" r="r" b="b"/>
            <a:pathLst>
              <a:path w="864" h="568">
                <a:moveTo>
                  <a:pt x="0" y="528"/>
                </a:moveTo>
                <a:cubicBezTo>
                  <a:pt x="288" y="548"/>
                  <a:pt x="576" y="568"/>
                  <a:pt x="720" y="480"/>
                </a:cubicBezTo>
                <a:cubicBezTo>
                  <a:pt x="864" y="392"/>
                  <a:pt x="864" y="196"/>
                  <a:pt x="864" y="0"/>
                </a:cubicBezTo>
              </a:path>
            </a:pathLst>
          </a:custGeom>
          <a:noFill/>
          <a:ln w="28575" cap="flat" cmpd="sng">
            <a:solidFill>
              <a:srgbClr val="D80000"/>
            </a:solidFill>
            <a:prstDash val="solid"/>
            <a:round/>
            <a:headEnd type="none" w="med" len="med"/>
            <a:tailEnd type="triangle" w="med" len="med"/>
          </a:ln>
          <a:effectLst/>
        </p:spPr>
        <p:txBody>
          <a:bodyPr wrap="none" anchor="ctr"/>
          <a:lstStyle/>
          <a:p>
            <a:endParaRPr lang="zh-TW" altLang="en-US"/>
          </a:p>
        </p:txBody>
      </p:sp>
      <p:sp>
        <p:nvSpPr>
          <p:cNvPr id="1328139" name="Rectangle 11"/>
          <p:cNvSpPr>
            <a:spLocks noChangeArrowheads="1"/>
          </p:cNvSpPr>
          <p:nvPr/>
        </p:nvSpPr>
        <p:spPr bwMode="gray">
          <a:xfrm>
            <a:off x="2667000" y="1524000"/>
            <a:ext cx="2667000" cy="2514600"/>
          </a:xfrm>
          <a:prstGeom prst="rect">
            <a:avLst/>
          </a:prstGeom>
          <a:noFill/>
          <a:ln w="28575">
            <a:solidFill>
              <a:schemeClr val="tx1"/>
            </a:solidFill>
            <a:prstDash val="dash"/>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1328140" name="Text Box 12"/>
          <p:cNvSpPr txBox="1">
            <a:spLocks noChangeArrowheads="1"/>
          </p:cNvSpPr>
          <p:nvPr/>
        </p:nvSpPr>
        <p:spPr bwMode="gray">
          <a:xfrm>
            <a:off x="2982913" y="3140075"/>
            <a:ext cx="2122487"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en-US" altLang="zh-TW" sz="1400" b="1">
                <a:latin typeface="Tahoma" charset="0"/>
                <a:ea typeface="新細明體" charset="0"/>
              </a:rPr>
              <a:t>Packet Forwarding Engine</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0178" name="Rectangle 2"/>
          <p:cNvSpPr>
            <a:spLocks noGrp="1" noChangeArrowheads="1"/>
          </p:cNvSpPr>
          <p:nvPr>
            <p:ph type="title"/>
          </p:nvPr>
        </p:nvSpPr>
        <p:spPr/>
        <p:txBody>
          <a:bodyPr/>
          <a:lstStyle/>
          <a:p>
            <a:pPr>
              <a:defRPr/>
            </a:pPr>
            <a:r>
              <a:rPr lang="en-US" altLang="zh-TW" smtClean="0"/>
              <a:t>Firewall Filters</a:t>
            </a:r>
          </a:p>
        </p:txBody>
      </p:sp>
      <p:sp>
        <p:nvSpPr>
          <p:cNvPr id="1330179" name="Rectangle 3"/>
          <p:cNvSpPr>
            <a:spLocks noGrp="1" noChangeArrowheads="1"/>
          </p:cNvSpPr>
          <p:nvPr>
            <p:ph type="body" idx="1"/>
          </p:nvPr>
        </p:nvSpPr>
        <p:spPr>
          <a:xfrm>
            <a:off x="622300" y="1284288"/>
            <a:ext cx="8229600" cy="4708525"/>
          </a:xfrm>
        </p:spPr>
        <p:txBody>
          <a:bodyPr/>
          <a:lstStyle/>
          <a:p>
            <a:pPr marL="400050" indent="-400050">
              <a:buFont typeface="Wingdings" charset="0"/>
              <a:buChar char="u"/>
              <a:defRPr/>
            </a:pPr>
            <a:r>
              <a:rPr lang="en-US" altLang="zh-TW" sz="1800" smtClean="0"/>
              <a:t>Filters packets based on match conditions</a:t>
            </a:r>
          </a:p>
          <a:p>
            <a:pPr marL="914400" lvl="1" indent="-342900">
              <a:buFont typeface="Wingdings" charset="0"/>
              <a:buChar char="v"/>
              <a:defRPr/>
            </a:pPr>
            <a:r>
              <a:rPr lang="en-US" altLang="zh-TW" sz="1600" smtClean="0"/>
              <a:t>IP source or destination address</a:t>
            </a:r>
          </a:p>
          <a:p>
            <a:pPr marL="914400" lvl="1" indent="-342900">
              <a:buFont typeface="Wingdings" charset="0"/>
              <a:buChar char="v"/>
              <a:defRPr/>
            </a:pPr>
            <a:r>
              <a:rPr lang="en-US" altLang="zh-TW" sz="1600" smtClean="0"/>
              <a:t>TCP or UDP source or destination port field</a:t>
            </a:r>
          </a:p>
          <a:p>
            <a:pPr marL="914400" lvl="1" indent="-342900">
              <a:buFont typeface="Wingdings" charset="0"/>
              <a:buChar char="v"/>
              <a:defRPr/>
            </a:pPr>
            <a:r>
              <a:rPr lang="en-US" altLang="zh-TW" sz="1600" smtClean="0"/>
              <a:t>IP protocol field</a:t>
            </a:r>
          </a:p>
          <a:p>
            <a:pPr marL="914400" lvl="1" indent="-342900">
              <a:buFont typeface="Wingdings" charset="0"/>
              <a:buChar char="v"/>
              <a:defRPr/>
            </a:pPr>
            <a:r>
              <a:rPr lang="en-US" altLang="zh-TW" sz="1600" smtClean="0"/>
              <a:t>ICMP packet type</a:t>
            </a:r>
          </a:p>
          <a:p>
            <a:pPr marL="914400" lvl="1" indent="-342900">
              <a:buFont typeface="Wingdings" charset="0"/>
              <a:buChar char="v"/>
              <a:defRPr/>
            </a:pPr>
            <a:r>
              <a:rPr lang="en-US" altLang="zh-TW" sz="1600" smtClean="0"/>
              <a:t>IP options</a:t>
            </a:r>
          </a:p>
          <a:p>
            <a:pPr marL="914400" lvl="1" indent="-342900">
              <a:buFont typeface="Wingdings" charset="0"/>
              <a:buChar char="v"/>
              <a:defRPr/>
            </a:pPr>
            <a:r>
              <a:rPr lang="en-US" altLang="zh-TW" sz="1600" smtClean="0"/>
              <a:t>TCP flags</a:t>
            </a:r>
          </a:p>
          <a:p>
            <a:pPr marL="400050" indent="-400050">
              <a:buFont typeface="Wingdings" charset="0"/>
              <a:buChar char="u"/>
              <a:defRPr/>
            </a:pPr>
            <a:r>
              <a:rPr lang="en-US" altLang="zh-TW" sz="1800" smtClean="0"/>
              <a:t>Multiple match conditions</a:t>
            </a:r>
          </a:p>
          <a:p>
            <a:pPr marL="400050" indent="-400050">
              <a:buFont typeface="Wingdings" charset="0"/>
              <a:buChar char="u"/>
              <a:defRPr/>
            </a:pPr>
            <a:r>
              <a:rPr lang="en-US" altLang="zh-TW" sz="1800" smtClean="0"/>
              <a:t>Grouping of match conditions (such as numeric ranges)</a:t>
            </a:r>
          </a:p>
          <a:p>
            <a:pPr marL="400050" indent="-400050">
              <a:buFont typeface="Wingdings" charset="0"/>
              <a:buChar char="u"/>
              <a:defRPr/>
            </a:pPr>
            <a:r>
              <a:rPr lang="en-US" altLang="zh-TW" sz="1800" smtClean="0"/>
              <a:t>Filter actions</a:t>
            </a:r>
          </a:p>
          <a:p>
            <a:pPr marL="914400" lvl="1" indent="-342900">
              <a:buFont typeface="Wingdings" charset="0"/>
              <a:buChar char="v"/>
              <a:defRPr/>
            </a:pPr>
            <a:r>
              <a:rPr lang="en-US" altLang="zh-TW" sz="1600" smtClean="0"/>
              <a:t>Accept packet</a:t>
            </a:r>
          </a:p>
          <a:p>
            <a:pPr marL="914400" lvl="1" indent="-342900">
              <a:buFont typeface="Wingdings" charset="0"/>
              <a:buChar char="v"/>
              <a:defRPr/>
            </a:pPr>
            <a:r>
              <a:rPr lang="en-US" altLang="zh-TW" sz="1600" smtClean="0"/>
              <a:t>Discard packet</a:t>
            </a:r>
          </a:p>
          <a:p>
            <a:pPr marL="914400" lvl="1" indent="-342900">
              <a:buFont typeface="Wingdings" charset="0"/>
              <a:buChar char="v"/>
              <a:defRPr/>
            </a:pPr>
            <a:r>
              <a:rPr lang="en-US" altLang="zh-TW" sz="1600" smtClean="0"/>
              <a:t>Count packet</a:t>
            </a:r>
          </a:p>
          <a:p>
            <a:pPr marL="914400" lvl="1" indent="-342900">
              <a:buFont typeface="Wingdings" charset="0"/>
              <a:buChar char="v"/>
              <a:defRPr/>
            </a:pPr>
            <a:r>
              <a:rPr lang="en-US" altLang="zh-TW" sz="1600" smtClean="0"/>
              <a:t>Log packet</a:t>
            </a:r>
          </a:p>
          <a:p>
            <a:pPr marL="914400" lvl="1" indent="-342900">
              <a:buFont typeface="Wingdings" charset="0"/>
              <a:buChar char="v"/>
              <a:defRPr/>
            </a:pPr>
            <a:r>
              <a:rPr lang="en-US" altLang="zh-TW" sz="1600" smtClean="0"/>
              <a:t>Apply bandwidth policing rules to packet</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26" name="Rectangle 2"/>
          <p:cNvSpPr>
            <a:spLocks noGrp="1" noChangeArrowheads="1"/>
          </p:cNvSpPr>
          <p:nvPr>
            <p:ph type="title"/>
          </p:nvPr>
        </p:nvSpPr>
        <p:spPr/>
        <p:txBody>
          <a:bodyPr/>
          <a:lstStyle/>
          <a:p>
            <a:pPr>
              <a:defRPr/>
            </a:pPr>
            <a:r>
              <a:rPr lang="en-US" altLang="zh-TW" smtClean="0"/>
              <a:t>Chassis Management</a:t>
            </a:r>
          </a:p>
        </p:txBody>
      </p:sp>
      <p:sp>
        <p:nvSpPr>
          <p:cNvPr id="1332227" name="Rectangle 3"/>
          <p:cNvSpPr>
            <a:spLocks noGrp="1" noChangeArrowheads="1"/>
          </p:cNvSpPr>
          <p:nvPr>
            <p:ph type="body" idx="1"/>
          </p:nvPr>
        </p:nvSpPr>
        <p:spPr>
          <a:xfrm>
            <a:off x="685800" y="1295400"/>
            <a:ext cx="7772400" cy="4800600"/>
          </a:xfrm>
        </p:spPr>
        <p:txBody>
          <a:bodyPr/>
          <a:lstStyle/>
          <a:p>
            <a:pPr marL="400050" indent="-400050"/>
            <a:r>
              <a:rPr lang="en-US" altLang="zh-TW" sz="2000" smtClean="0"/>
              <a:t>Alarms</a:t>
            </a:r>
          </a:p>
          <a:p>
            <a:pPr marL="914400" lvl="1" indent="-342900"/>
            <a:r>
              <a:rPr lang="en-US" altLang="zh-TW" sz="1800" smtClean="0"/>
              <a:t>Can remap major and minor alarms</a:t>
            </a:r>
          </a:p>
          <a:p>
            <a:pPr marL="914400" lvl="1" indent="-342900"/>
            <a:r>
              <a:rPr lang="en-US" altLang="zh-TW" sz="1800" smtClean="0"/>
              <a:t>Can disable specific alarms</a:t>
            </a:r>
          </a:p>
          <a:p>
            <a:pPr marL="914400" lvl="1" indent="-342900"/>
            <a:r>
              <a:rPr lang="en-US" altLang="zh-TW" sz="1800" smtClean="0"/>
              <a:t>Cannot disable or remap environmental alarms</a:t>
            </a:r>
          </a:p>
          <a:p>
            <a:pPr marL="400050" indent="-400050"/>
            <a:r>
              <a:rPr lang="en-US" altLang="zh-TW" sz="2000" smtClean="0"/>
              <a:t>Slots</a:t>
            </a:r>
          </a:p>
          <a:p>
            <a:pPr marL="914400" lvl="1" indent="-342900"/>
            <a:r>
              <a:rPr lang="en-US" altLang="zh-TW" sz="1800" smtClean="0"/>
              <a:t>Hold FPC disabled in slot for use as hot spare</a:t>
            </a:r>
          </a:p>
          <a:p>
            <a:pPr marL="400050" indent="-400050"/>
            <a:r>
              <a:rPr lang="en-US" altLang="zh-TW" sz="2000" smtClean="0"/>
              <a:t>Reference clock sources</a:t>
            </a:r>
          </a:p>
          <a:p>
            <a:pPr marL="914400" lvl="1" indent="-342900"/>
            <a:r>
              <a:rPr lang="en-US" altLang="zh-TW" sz="1800" smtClean="0"/>
              <a:t>From onboard stratum 3 clock</a:t>
            </a:r>
          </a:p>
          <a:p>
            <a:pPr marL="914400" lvl="1" indent="-342900"/>
            <a:r>
              <a:rPr lang="en-US" altLang="zh-TW" sz="1800" smtClean="0"/>
              <a:t>Loop timing from any incoming SONET stream</a:t>
            </a:r>
          </a:p>
          <a:p>
            <a:pPr marL="914400" lvl="1" indent="-342900"/>
            <a:endParaRPr lang="en-US" altLang="zh-TW" smtClean="0"/>
          </a:p>
          <a:p>
            <a:pPr marL="914400" lvl="1" indent="-342900"/>
            <a:endParaRPr lang="en-US" altLang="zh-TW" smtClean="0"/>
          </a:p>
        </p:txBody>
      </p:sp>
    </p:spTree>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4274" name="Rectangle 2"/>
          <p:cNvSpPr>
            <a:spLocks noGrp="1" noChangeArrowheads="1"/>
          </p:cNvSpPr>
          <p:nvPr>
            <p:ph type="title"/>
          </p:nvPr>
        </p:nvSpPr>
        <p:spPr/>
        <p:txBody>
          <a:bodyPr/>
          <a:lstStyle/>
          <a:p>
            <a:pPr>
              <a:defRPr/>
            </a:pPr>
            <a:r>
              <a:rPr lang="en-US" altLang="zh-TW" smtClean="0"/>
              <a:t>Chassis Management</a:t>
            </a:r>
          </a:p>
        </p:txBody>
      </p:sp>
      <p:sp>
        <p:nvSpPr>
          <p:cNvPr id="1334275" name="Rectangle 3"/>
          <p:cNvSpPr>
            <a:spLocks noGrp="1" noChangeArrowheads="1"/>
          </p:cNvSpPr>
          <p:nvPr>
            <p:ph type="body" idx="1"/>
          </p:nvPr>
        </p:nvSpPr>
        <p:spPr>
          <a:xfrm>
            <a:off x="685800" y="1295400"/>
            <a:ext cx="7772400" cy="4800600"/>
          </a:xfrm>
        </p:spPr>
        <p:txBody>
          <a:bodyPr/>
          <a:lstStyle/>
          <a:p>
            <a:pPr marL="400050" indent="-400050"/>
            <a:r>
              <a:rPr lang="en-US" altLang="zh-TW" sz="2000" smtClean="0"/>
              <a:t>CLI and SNMP access to:</a:t>
            </a:r>
            <a:endParaRPr lang="en-US" altLang="zh-TW" smtClean="0"/>
          </a:p>
          <a:p>
            <a:pPr marL="914400" lvl="1" indent="-342900"/>
            <a:r>
              <a:rPr lang="en-US" altLang="zh-TW" smtClean="0"/>
              <a:t>Component status</a:t>
            </a:r>
          </a:p>
          <a:p>
            <a:pPr marL="914400" lvl="1" indent="-342900"/>
            <a:r>
              <a:rPr lang="en-US" altLang="zh-TW" smtClean="0"/>
              <a:t>Environmental sensors</a:t>
            </a:r>
          </a:p>
          <a:p>
            <a:pPr marL="914400" lvl="1" indent="-342900"/>
            <a:r>
              <a:rPr lang="en-US" altLang="zh-TW" smtClean="0"/>
              <a:t>FRU serial number and version</a:t>
            </a:r>
            <a:endParaRPr lang="zh-TW" altLang="en-US" smtClean="0"/>
          </a:p>
        </p:txBody>
      </p:sp>
    </p:spTree>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6323" name="Rectangle 3"/>
          <p:cNvSpPr>
            <a:spLocks noGrp="1" noChangeArrowheads="1"/>
          </p:cNvSpPr>
          <p:nvPr>
            <p:ph type="body" idx="1"/>
          </p:nvPr>
        </p:nvSpPr>
        <p:spPr>
          <a:xfrm>
            <a:off x="744538" y="1381125"/>
            <a:ext cx="8229600" cy="4343400"/>
          </a:xfrm>
        </p:spPr>
        <p:txBody>
          <a:bodyPr/>
          <a:lstStyle/>
          <a:p>
            <a:pPr marL="400050" indent="-400050"/>
            <a:r>
              <a:rPr lang="en-US" altLang="zh-TW" smtClean="0"/>
              <a:t>Comes preinstalled</a:t>
            </a:r>
          </a:p>
          <a:p>
            <a:pPr marL="400050" indent="-400050"/>
            <a:r>
              <a:rPr lang="en-US" altLang="zh-TW" smtClean="0"/>
              <a:t>Upgradeable using CLI</a:t>
            </a:r>
          </a:p>
          <a:p>
            <a:pPr marL="400050" indent="-400050"/>
            <a:r>
              <a:rPr lang="en-US" altLang="zh-TW" smtClean="0"/>
              <a:t>Reinstall software</a:t>
            </a:r>
          </a:p>
          <a:p>
            <a:pPr marL="914400" lvl="1" indent="-342900"/>
            <a:r>
              <a:rPr lang="en-US" altLang="zh-TW" smtClean="0"/>
              <a:t>From LS-120 or PCMCIA card</a:t>
            </a:r>
          </a:p>
          <a:p>
            <a:pPr marL="400050" indent="-400050"/>
            <a:r>
              <a:rPr lang="en-US" altLang="zh-TW" smtClean="0"/>
              <a:t>Recover software</a:t>
            </a:r>
          </a:p>
          <a:p>
            <a:pPr marL="914400" lvl="1" indent="-342900"/>
            <a:r>
              <a:rPr lang="en-US" altLang="zh-TW" smtClean="0"/>
              <a:t>Boot from secondary storage</a:t>
            </a:r>
          </a:p>
          <a:p>
            <a:pPr marL="914400" lvl="1" indent="-342900"/>
            <a:r>
              <a:rPr lang="en-US" altLang="zh-TW" smtClean="0"/>
              <a:t>Copy software image from secondary storage</a:t>
            </a:r>
          </a:p>
          <a:p>
            <a:pPr marL="400050" indent="-400050"/>
            <a:endParaRPr lang="zh-TW" altLang="en-US" smtClean="0"/>
          </a:p>
        </p:txBody>
      </p:sp>
      <p:sp>
        <p:nvSpPr>
          <p:cNvPr id="1336324" name="Rectangle 4"/>
          <p:cNvSpPr>
            <a:spLocks noGrp="1" noChangeArrowheads="1"/>
          </p:cNvSpPr>
          <p:nvPr>
            <p:ph type="title"/>
          </p:nvPr>
        </p:nvSpPr>
        <p:spPr/>
        <p:txBody>
          <a:bodyPr/>
          <a:lstStyle/>
          <a:p>
            <a:pPr>
              <a:defRPr/>
            </a:pPr>
            <a:r>
              <a:rPr lang="en-US" altLang="zh-TW" smtClean="0"/>
              <a:t>JUNOS Software Management</a:t>
            </a:r>
          </a:p>
        </p:txBody>
      </p:sp>
    </p:spTree>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8370" name="Rectangle 2"/>
          <p:cNvSpPr>
            <a:spLocks noGrp="1" noChangeArrowheads="1"/>
          </p:cNvSpPr>
          <p:nvPr>
            <p:ph type="title"/>
          </p:nvPr>
        </p:nvSpPr>
        <p:spPr/>
        <p:txBody>
          <a:bodyPr/>
          <a:lstStyle/>
          <a:p>
            <a:pPr>
              <a:defRPr/>
            </a:pPr>
            <a:r>
              <a:rPr lang="en-US" altLang="zh-TW" smtClean="0"/>
              <a:t>JUNOS Software Architecture</a:t>
            </a:r>
          </a:p>
        </p:txBody>
      </p:sp>
      <p:sp>
        <p:nvSpPr>
          <p:cNvPr id="1338371" name="Rectangle 3"/>
          <p:cNvSpPr>
            <a:spLocks noGrp="1" noChangeArrowheads="1"/>
          </p:cNvSpPr>
          <p:nvPr>
            <p:ph type="body" idx="1"/>
          </p:nvPr>
        </p:nvSpPr>
        <p:spPr>
          <a:xfrm>
            <a:off x="669925" y="1466850"/>
            <a:ext cx="8229600" cy="4343400"/>
          </a:xfrm>
        </p:spPr>
        <p:txBody>
          <a:bodyPr/>
          <a:lstStyle/>
          <a:p>
            <a:pPr marL="400050" indent="-400050"/>
            <a:r>
              <a:rPr lang="en-US" altLang="zh-TW" smtClean="0"/>
              <a:t>Kernel</a:t>
            </a:r>
          </a:p>
          <a:p>
            <a:pPr marL="914400" lvl="1" indent="-342900"/>
            <a:r>
              <a:rPr lang="en-US" altLang="zh-TW" smtClean="0"/>
              <a:t>Basic system support for all modules</a:t>
            </a:r>
          </a:p>
          <a:p>
            <a:pPr marL="914400" lvl="1" indent="-342900"/>
            <a:r>
              <a:rPr lang="en-US" altLang="zh-TW" smtClean="0"/>
              <a:t>Manages interaction with the routing and forwarding tables</a:t>
            </a:r>
          </a:p>
          <a:p>
            <a:pPr marL="400050" indent="-400050"/>
            <a:r>
              <a:rPr lang="en-US" altLang="zh-TW" smtClean="0"/>
              <a:t>RPD—Routing protocol daemon</a:t>
            </a:r>
          </a:p>
          <a:p>
            <a:pPr marL="914400" lvl="1" indent="-342900"/>
            <a:r>
              <a:rPr lang="en-US" altLang="zh-TW" smtClean="0"/>
              <a:t>Provides routing protocol intelligence to system</a:t>
            </a:r>
          </a:p>
          <a:p>
            <a:pPr marL="400050" indent="-400050"/>
            <a:r>
              <a:rPr lang="en-US" altLang="zh-TW" smtClean="0"/>
              <a:t>DCD—Device control daemon</a:t>
            </a:r>
          </a:p>
          <a:p>
            <a:pPr marL="914400" lvl="1" indent="-342900"/>
            <a:r>
              <a:rPr lang="en-US" altLang="zh-TW" smtClean="0"/>
              <a:t>Manages all interface devices</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0418" name="Rectangle 2"/>
          <p:cNvSpPr>
            <a:spLocks noGrp="1" noChangeArrowheads="1"/>
          </p:cNvSpPr>
          <p:nvPr>
            <p:ph type="title"/>
          </p:nvPr>
        </p:nvSpPr>
        <p:spPr/>
        <p:txBody>
          <a:bodyPr/>
          <a:lstStyle/>
          <a:p>
            <a:pPr>
              <a:defRPr/>
            </a:pPr>
            <a:r>
              <a:rPr lang="en-US" altLang="zh-TW" smtClean="0"/>
              <a:t>JUNOS Software Architecture</a:t>
            </a:r>
          </a:p>
        </p:txBody>
      </p:sp>
      <p:sp>
        <p:nvSpPr>
          <p:cNvPr id="1340419" name="Rectangle 3"/>
          <p:cNvSpPr>
            <a:spLocks noGrp="1" noChangeArrowheads="1"/>
          </p:cNvSpPr>
          <p:nvPr>
            <p:ph type="body" idx="1"/>
          </p:nvPr>
        </p:nvSpPr>
        <p:spPr>
          <a:xfrm>
            <a:off x="669925" y="1379538"/>
            <a:ext cx="7975600" cy="4538662"/>
          </a:xfrm>
        </p:spPr>
        <p:txBody>
          <a:bodyPr/>
          <a:lstStyle/>
          <a:p>
            <a:pPr marL="400050" indent="-400050"/>
            <a:r>
              <a:rPr lang="en-US" altLang="zh-TW" smtClean="0"/>
              <a:t>MGD—Management daemon</a:t>
            </a:r>
          </a:p>
          <a:p>
            <a:pPr marL="914400" lvl="1" indent="-342900"/>
            <a:r>
              <a:rPr lang="en-US" altLang="zh-TW" smtClean="0"/>
              <a:t>Configuration access to system</a:t>
            </a:r>
          </a:p>
          <a:p>
            <a:pPr marL="914400" lvl="1" indent="-342900"/>
            <a:r>
              <a:rPr lang="en-US" altLang="zh-TW" smtClean="0"/>
              <a:t>CLI is client of MGD</a:t>
            </a:r>
          </a:p>
          <a:p>
            <a:pPr marL="400050" indent="-400050"/>
            <a:r>
              <a:rPr lang="en-US" altLang="zh-TW" smtClean="0"/>
              <a:t>SNMPD—Simple Network Management Protocol daemon</a:t>
            </a:r>
          </a:p>
          <a:p>
            <a:pPr marL="914400" lvl="1" indent="-342900"/>
            <a:r>
              <a:rPr lang="en-US" altLang="zh-TW" smtClean="0"/>
              <a:t>Provides remote system status to third-party management software</a:t>
            </a:r>
          </a:p>
          <a:p>
            <a:pPr marL="400050" indent="-400050"/>
            <a:r>
              <a:rPr lang="en-US" altLang="zh-TW" smtClean="0"/>
              <a:t>CHASSISD—Chassis daemon</a:t>
            </a:r>
          </a:p>
          <a:p>
            <a:pPr marL="914400" lvl="1" indent="-342900"/>
            <a:r>
              <a:rPr lang="en-US" altLang="zh-TW" smtClean="0"/>
              <a:t>Monitors and manages</a:t>
            </a:r>
          </a:p>
          <a:p>
            <a:pPr marL="1314450" lvl="2" indent="-285750"/>
            <a:r>
              <a:rPr lang="en-US" altLang="zh-TW" smtClean="0"/>
              <a:t>FPC slots</a:t>
            </a:r>
          </a:p>
          <a:p>
            <a:pPr marL="1314450" lvl="2" indent="-285750"/>
            <a:r>
              <a:rPr lang="en-US" altLang="zh-TW" smtClean="0"/>
              <a:t>Environmental components</a:t>
            </a:r>
          </a:p>
          <a:p>
            <a:pPr marL="400050" indent="-400050"/>
            <a:endParaRPr lang="zh-TW" altLang="en-US" smtClean="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4515" name="Rectangle 3"/>
          <p:cNvSpPr>
            <a:spLocks noGrp="1" noChangeArrowheads="1"/>
          </p:cNvSpPr>
          <p:nvPr>
            <p:ph type="body" idx="1"/>
          </p:nvPr>
        </p:nvSpPr>
        <p:spPr>
          <a:xfrm>
            <a:off x="533400" y="1371600"/>
            <a:ext cx="7696200" cy="685800"/>
          </a:xfrm>
        </p:spPr>
        <p:txBody>
          <a:bodyPr/>
          <a:lstStyle/>
          <a:p>
            <a:pPr marL="400050" indent="-400050">
              <a:buFont typeface="Wingdings" charset="0"/>
              <a:buChar char="u"/>
              <a:defRPr/>
            </a:pPr>
            <a:r>
              <a:rPr lang="en-US" altLang="zh-TW" smtClean="0"/>
              <a:t>JUNOS kernel starts first</a:t>
            </a:r>
          </a:p>
        </p:txBody>
      </p:sp>
      <p:sp>
        <p:nvSpPr>
          <p:cNvPr id="1344516" name="Line 4"/>
          <p:cNvSpPr>
            <a:spLocks noChangeShapeType="1"/>
          </p:cNvSpPr>
          <p:nvPr/>
        </p:nvSpPr>
        <p:spPr bwMode="auto">
          <a:xfrm>
            <a:off x="304800" y="4341813"/>
            <a:ext cx="8534400" cy="0"/>
          </a:xfrm>
          <a:prstGeom prst="line">
            <a:avLst/>
          </a:prstGeom>
          <a:noFill/>
          <a:ln w="28575">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344517" name="Rectangle 5"/>
          <p:cNvSpPr>
            <a:spLocks noChangeArrowheads="1"/>
          </p:cNvSpPr>
          <p:nvPr/>
        </p:nvSpPr>
        <p:spPr bwMode="auto">
          <a:xfrm>
            <a:off x="2667000" y="3517900"/>
            <a:ext cx="1066800" cy="228600"/>
          </a:xfrm>
          <a:prstGeom prst="rect">
            <a:avLst/>
          </a:prstGeom>
          <a:solidFill>
            <a:srgbClr val="FFFFFF"/>
          </a:solidFill>
          <a:ln w="9525"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344518" name="Rectangle 6"/>
          <p:cNvSpPr>
            <a:spLocks noChangeArrowheads="1"/>
          </p:cNvSpPr>
          <p:nvPr/>
        </p:nvSpPr>
        <p:spPr bwMode="auto">
          <a:xfrm>
            <a:off x="3733800" y="3517900"/>
            <a:ext cx="1066800" cy="228600"/>
          </a:xfrm>
          <a:prstGeom prst="rect">
            <a:avLst/>
          </a:prstGeom>
          <a:solidFill>
            <a:srgbClr val="FFFFFF"/>
          </a:solidFill>
          <a:ln w="9525"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344519" name="Rectangle 7"/>
          <p:cNvSpPr>
            <a:spLocks noChangeArrowheads="1"/>
          </p:cNvSpPr>
          <p:nvPr/>
        </p:nvSpPr>
        <p:spPr bwMode="auto">
          <a:xfrm>
            <a:off x="5181600" y="3517900"/>
            <a:ext cx="1066800" cy="228600"/>
          </a:xfrm>
          <a:prstGeom prst="rect">
            <a:avLst/>
          </a:prstGeom>
          <a:solidFill>
            <a:srgbClr val="FFFFFF"/>
          </a:solidFill>
          <a:ln w="9525"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344520" name="Rectangle 8"/>
          <p:cNvSpPr>
            <a:spLocks noChangeArrowheads="1"/>
          </p:cNvSpPr>
          <p:nvPr/>
        </p:nvSpPr>
        <p:spPr bwMode="auto">
          <a:xfrm>
            <a:off x="6248400" y="3517900"/>
            <a:ext cx="1066800" cy="228600"/>
          </a:xfrm>
          <a:prstGeom prst="rect">
            <a:avLst/>
          </a:prstGeom>
          <a:solidFill>
            <a:srgbClr val="FFFFFF"/>
          </a:solidFill>
          <a:ln w="9525"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344521" name="Rectangle 9"/>
          <p:cNvSpPr>
            <a:spLocks noChangeArrowheads="1"/>
          </p:cNvSpPr>
          <p:nvPr/>
        </p:nvSpPr>
        <p:spPr bwMode="auto">
          <a:xfrm>
            <a:off x="2667000" y="3516313"/>
            <a:ext cx="4648200" cy="609600"/>
          </a:xfrm>
          <a:prstGeom prst="rect">
            <a:avLst/>
          </a:prstGeom>
          <a:solidFill>
            <a:schemeClr val="bg1"/>
          </a:solidFill>
          <a:ln w="9525"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344522" name="Text Box 10"/>
          <p:cNvSpPr txBox="1">
            <a:spLocks noChangeArrowheads="1"/>
          </p:cNvSpPr>
          <p:nvPr/>
        </p:nvSpPr>
        <p:spPr bwMode="auto">
          <a:xfrm>
            <a:off x="4113213" y="3638550"/>
            <a:ext cx="1754187" cy="36671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lang="en-US" altLang="zh-TW" b="1">
                <a:latin typeface="Tahoma" charset="0"/>
                <a:ea typeface="新細明體" charset="0"/>
              </a:rPr>
              <a:t>JUNOS kernel</a:t>
            </a:r>
          </a:p>
        </p:txBody>
      </p:sp>
      <p:sp>
        <p:nvSpPr>
          <p:cNvPr id="1344523" name="Text Box 11"/>
          <p:cNvSpPr txBox="1">
            <a:spLocks noChangeArrowheads="1"/>
          </p:cNvSpPr>
          <p:nvPr/>
        </p:nvSpPr>
        <p:spPr bwMode="auto">
          <a:xfrm>
            <a:off x="8323263" y="3767138"/>
            <a:ext cx="592137"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lang="en-US" altLang="zh-TW" sz="2400" b="1">
                <a:solidFill>
                  <a:srgbClr val="011B9B"/>
                </a:solidFill>
                <a:latin typeface="Tahoma" charset="0"/>
                <a:ea typeface="新細明體" charset="0"/>
              </a:rPr>
              <a:t>RE</a:t>
            </a:r>
          </a:p>
        </p:txBody>
      </p:sp>
      <p:sp>
        <p:nvSpPr>
          <p:cNvPr id="1344524" name="Text Box 12"/>
          <p:cNvSpPr txBox="1">
            <a:spLocks noChangeArrowheads="1"/>
          </p:cNvSpPr>
          <p:nvPr/>
        </p:nvSpPr>
        <p:spPr bwMode="auto">
          <a:xfrm>
            <a:off x="8166100" y="4375150"/>
            <a:ext cx="7493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lang="en-US" altLang="zh-TW" sz="2400" b="1">
                <a:solidFill>
                  <a:srgbClr val="011B9B"/>
                </a:solidFill>
                <a:latin typeface="Tahoma" charset="0"/>
                <a:ea typeface="新細明體" charset="0"/>
              </a:rPr>
              <a:t>PFE</a:t>
            </a:r>
          </a:p>
        </p:txBody>
      </p:sp>
      <p:sp>
        <p:nvSpPr>
          <p:cNvPr id="1344525" name="Rectangle 13"/>
          <p:cNvSpPr>
            <a:spLocks noGrp="1" noChangeArrowheads="1"/>
          </p:cNvSpPr>
          <p:nvPr>
            <p:ph type="title"/>
          </p:nvPr>
        </p:nvSpPr>
        <p:spPr/>
        <p:txBody>
          <a:bodyPr/>
          <a:lstStyle/>
          <a:p>
            <a:r>
              <a:rPr lang="en-US" altLang="zh-TW" smtClean="0"/>
              <a:t>JUNOS Software Architecture</a:t>
            </a:r>
            <a:endParaRPr lang="zh-TW" altLang="en-US" smtClean="0"/>
          </a:p>
        </p:txBody>
      </p:sp>
    </p:spTree>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46562" name="AutoShape 2"/>
          <p:cNvCxnSpPr>
            <a:cxnSpLocks noChangeShapeType="1"/>
            <a:stCxn id="1346570" idx="2"/>
            <a:endCxn id="1346574" idx="0"/>
          </p:cNvCxnSpPr>
          <p:nvPr/>
        </p:nvCxnSpPr>
        <p:spPr bwMode="auto">
          <a:xfrm>
            <a:off x="4991100" y="4125913"/>
            <a:ext cx="0" cy="401637"/>
          </a:xfrm>
          <a:prstGeom prst="straightConnector1">
            <a:avLst/>
          </a:prstGeom>
          <a:noFill/>
          <a:ln w="38100" cap="sq">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1346564" name="Rectangle 4"/>
          <p:cNvSpPr>
            <a:spLocks noGrp="1" noChangeArrowheads="1"/>
          </p:cNvSpPr>
          <p:nvPr>
            <p:ph type="body" idx="1"/>
          </p:nvPr>
        </p:nvSpPr>
        <p:spPr>
          <a:xfrm>
            <a:off x="533400" y="1371600"/>
            <a:ext cx="7848600" cy="685800"/>
          </a:xfrm>
        </p:spPr>
        <p:txBody>
          <a:bodyPr/>
          <a:lstStyle/>
          <a:p>
            <a:pPr marL="400050" indent="-400050">
              <a:buFont typeface="Wingdings" charset="0"/>
              <a:buChar char="u"/>
              <a:defRPr/>
            </a:pPr>
            <a:r>
              <a:rPr lang="en-US" altLang="zh-TW" smtClean="0"/>
              <a:t>PFE downloads microkernel from RE </a:t>
            </a:r>
          </a:p>
        </p:txBody>
      </p:sp>
      <p:sp>
        <p:nvSpPr>
          <p:cNvPr id="1346565" name="Line 5"/>
          <p:cNvSpPr>
            <a:spLocks noChangeShapeType="1"/>
          </p:cNvSpPr>
          <p:nvPr/>
        </p:nvSpPr>
        <p:spPr bwMode="auto">
          <a:xfrm>
            <a:off x="304800" y="4341813"/>
            <a:ext cx="8534400" cy="0"/>
          </a:xfrm>
          <a:prstGeom prst="line">
            <a:avLst/>
          </a:prstGeom>
          <a:noFill/>
          <a:ln w="28575">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346566" name="Rectangle 6"/>
          <p:cNvSpPr>
            <a:spLocks noChangeArrowheads="1"/>
          </p:cNvSpPr>
          <p:nvPr/>
        </p:nvSpPr>
        <p:spPr bwMode="auto">
          <a:xfrm>
            <a:off x="2667000" y="3517900"/>
            <a:ext cx="1066800" cy="228600"/>
          </a:xfrm>
          <a:prstGeom prst="rect">
            <a:avLst/>
          </a:prstGeom>
          <a:solidFill>
            <a:srgbClr val="FFFFFF"/>
          </a:solidFill>
          <a:ln w="9525"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346567" name="Rectangle 7"/>
          <p:cNvSpPr>
            <a:spLocks noChangeArrowheads="1"/>
          </p:cNvSpPr>
          <p:nvPr/>
        </p:nvSpPr>
        <p:spPr bwMode="auto">
          <a:xfrm>
            <a:off x="3733800" y="3517900"/>
            <a:ext cx="1066800" cy="228600"/>
          </a:xfrm>
          <a:prstGeom prst="rect">
            <a:avLst/>
          </a:prstGeom>
          <a:solidFill>
            <a:srgbClr val="FFFFFF"/>
          </a:solidFill>
          <a:ln w="9525"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346568" name="Rectangle 8"/>
          <p:cNvSpPr>
            <a:spLocks noChangeArrowheads="1"/>
          </p:cNvSpPr>
          <p:nvPr/>
        </p:nvSpPr>
        <p:spPr bwMode="auto">
          <a:xfrm>
            <a:off x="5181600" y="3517900"/>
            <a:ext cx="1066800" cy="228600"/>
          </a:xfrm>
          <a:prstGeom prst="rect">
            <a:avLst/>
          </a:prstGeom>
          <a:solidFill>
            <a:srgbClr val="FFFFFF"/>
          </a:solidFill>
          <a:ln w="9525"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346569" name="Rectangle 9"/>
          <p:cNvSpPr>
            <a:spLocks noChangeArrowheads="1"/>
          </p:cNvSpPr>
          <p:nvPr/>
        </p:nvSpPr>
        <p:spPr bwMode="auto">
          <a:xfrm>
            <a:off x="6248400" y="3517900"/>
            <a:ext cx="1066800" cy="228600"/>
          </a:xfrm>
          <a:prstGeom prst="rect">
            <a:avLst/>
          </a:prstGeom>
          <a:solidFill>
            <a:srgbClr val="FFFFFF"/>
          </a:solidFill>
          <a:ln w="9525"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346570" name="Rectangle 10"/>
          <p:cNvSpPr>
            <a:spLocks noChangeArrowheads="1"/>
          </p:cNvSpPr>
          <p:nvPr/>
        </p:nvSpPr>
        <p:spPr bwMode="auto">
          <a:xfrm>
            <a:off x="2667000" y="3516313"/>
            <a:ext cx="4648200" cy="609600"/>
          </a:xfrm>
          <a:prstGeom prst="rect">
            <a:avLst/>
          </a:prstGeom>
          <a:solidFill>
            <a:schemeClr val="bg1"/>
          </a:solidFill>
          <a:ln w="9525"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346571" name="Text Box 11"/>
          <p:cNvSpPr txBox="1">
            <a:spLocks noChangeArrowheads="1"/>
          </p:cNvSpPr>
          <p:nvPr/>
        </p:nvSpPr>
        <p:spPr bwMode="auto">
          <a:xfrm>
            <a:off x="4113213" y="3638550"/>
            <a:ext cx="1754187" cy="36671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lang="en-US" altLang="zh-TW" b="1">
                <a:latin typeface="Tahoma" charset="0"/>
                <a:ea typeface="新細明體" charset="0"/>
              </a:rPr>
              <a:t>JUNOS kernel</a:t>
            </a:r>
          </a:p>
        </p:txBody>
      </p:sp>
      <p:sp>
        <p:nvSpPr>
          <p:cNvPr id="1346572" name="Text Box 12"/>
          <p:cNvSpPr txBox="1">
            <a:spLocks noChangeArrowheads="1"/>
          </p:cNvSpPr>
          <p:nvPr/>
        </p:nvSpPr>
        <p:spPr bwMode="auto">
          <a:xfrm>
            <a:off x="8323263" y="3767138"/>
            <a:ext cx="592137"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lang="en-US" altLang="zh-TW" sz="2400" b="1">
                <a:solidFill>
                  <a:srgbClr val="011B9B"/>
                </a:solidFill>
                <a:latin typeface="Tahoma" charset="0"/>
                <a:ea typeface="新細明體" charset="0"/>
              </a:rPr>
              <a:t>RE</a:t>
            </a:r>
          </a:p>
        </p:txBody>
      </p:sp>
      <p:sp>
        <p:nvSpPr>
          <p:cNvPr id="1346573" name="Text Box 13"/>
          <p:cNvSpPr txBox="1">
            <a:spLocks noChangeArrowheads="1"/>
          </p:cNvSpPr>
          <p:nvPr/>
        </p:nvSpPr>
        <p:spPr bwMode="auto">
          <a:xfrm>
            <a:off x="8166100" y="4375150"/>
            <a:ext cx="7493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lang="en-US" altLang="zh-TW" sz="2400" b="1">
                <a:solidFill>
                  <a:srgbClr val="011B9B"/>
                </a:solidFill>
                <a:latin typeface="Tahoma" charset="0"/>
                <a:ea typeface="新細明體" charset="0"/>
              </a:rPr>
              <a:t>PFE</a:t>
            </a:r>
          </a:p>
        </p:txBody>
      </p:sp>
      <p:sp>
        <p:nvSpPr>
          <p:cNvPr id="1346574" name="Rectangle 14"/>
          <p:cNvSpPr>
            <a:spLocks noChangeArrowheads="1"/>
          </p:cNvSpPr>
          <p:nvPr/>
        </p:nvSpPr>
        <p:spPr bwMode="auto">
          <a:xfrm>
            <a:off x="2667000" y="4527550"/>
            <a:ext cx="4648200" cy="609600"/>
          </a:xfrm>
          <a:prstGeom prst="rect">
            <a:avLst/>
          </a:prstGeom>
          <a:solidFill>
            <a:schemeClr val="bg1"/>
          </a:solidFill>
          <a:ln w="9525"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346575" name="Text Box 15"/>
          <p:cNvSpPr txBox="1">
            <a:spLocks noChangeArrowheads="1"/>
          </p:cNvSpPr>
          <p:nvPr/>
        </p:nvSpPr>
        <p:spPr bwMode="auto">
          <a:xfrm>
            <a:off x="3971925" y="4649788"/>
            <a:ext cx="2046288" cy="3667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lang="en-US" altLang="zh-TW" b="1">
                <a:latin typeface="Tahoma" charset="0"/>
                <a:ea typeface="新細明體" charset="0"/>
              </a:rPr>
              <a:t>PFE microkernel</a:t>
            </a:r>
          </a:p>
        </p:txBody>
      </p:sp>
      <p:sp>
        <p:nvSpPr>
          <p:cNvPr id="1346576" name="Rectangle 16"/>
          <p:cNvSpPr>
            <a:spLocks noGrp="1" noChangeArrowheads="1"/>
          </p:cNvSpPr>
          <p:nvPr>
            <p:ph type="title"/>
          </p:nvPr>
        </p:nvSpPr>
        <p:spPr/>
        <p:txBody>
          <a:bodyPr/>
          <a:lstStyle/>
          <a:p>
            <a:r>
              <a:rPr lang="en-US" altLang="zh-TW" smtClean="0"/>
              <a:t>JUNOS Software Architecture</a:t>
            </a:r>
            <a:endParaRPr lang="zh-TW" altLang="en-US" smtClean="0"/>
          </a:p>
        </p:txBody>
      </p:sp>
    </p:spTree>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48610" name="AutoShape 2"/>
          <p:cNvCxnSpPr>
            <a:cxnSpLocks noChangeShapeType="1"/>
            <a:stCxn id="1348620" idx="2"/>
            <a:endCxn id="1348630" idx="0"/>
          </p:cNvCxnSpPr>
          <p:nvPr/>
        </p:nvCxnSpPr>
        <p:spPr bwMode="auto">
          <a:xfrm>
            <a:off x="4991100" y="4125913"/>
            <a:ext cx="0" cy="401637"/>
          </a:xfrm>
          <a:prstGeom prst="straightConnector1">
            <a:avLst/>
          </a:prstGeom>
          <a:noFill/>
          <a:ln w="38100" cap="sq">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1348612" name="Rectangle 4"/>
          <p:cNvSpPr>
            <a:spLocks noGrp="1" noChangeArrowheads="1"/>
          </p:cNvSpPr>
          <p:nvPr>
            <p:ph type="body" idx="1"/>
          </p:nvPr>
        </p:nvSpPr>
        <p:spPr>
          <a:xfrm>
            <a:off x="533400" y="1371600"/>
            <a:ext cx="7467600" cy="685800"/>
          </a:xfrm>
        </p:spPr>
        <p:txBody>
          <a:bodyPr/>
          <a:lstStyle/>
          <a:p>
            <a:pPr marL="400050" indent="-400050">
              <a:buFont typeface="Wingdings" charset="0"/>
              <a:buChar char="u"/>
              <a:defRPr/>
            </a:pPr>
            <a:r>
              <a:rPr lang="en-US" altLang="zh-TW" smtClean="0"/>
              <a:t>Both initialize in parallel</a:t>
            </a:r>
          </a:p>
        </p:txBody>
      </p:sp>
      <p:sp>
        <p:nvSpPr>
          <p:cNvPr id="1348613" name="Text Box 5"/>
          <p:cNvSpPr txBox="1">
            <a:spLocks noChangeArrowheads="1"/>
          </p:cNvSpPr>
          <p:nvPr/>
        </p:nvSpPr>
        <p:spPr bwMode="auto">
          <a:xfrm>
            <a:off x="4367213" y="2514600"/>
            <a:ext cx="1252537" cy="641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lang="en-US" altLang="zh-TW" b="1">
                <a:latin typeface="Tahoma" charset="0"/>
                <a:ea typeface="新細明體" charset="0"/>
              </a:rPr>
              <a:t>Interface</a:t>
            </a:r>
          </a:p>
          <a:p>
            <a:pPr eaLnBrk="0" hangingPunct="0">
              <a:defRPr/>
            </a:pPr>
            <a:r>
              <a:rPr lang="en-US" altLang="zh-TW" b="1">
                <a:latin typeface="Tahoma" charset="0"/>
                <a:ea typeface="新細明體" charset="0"/>
              </a:rPr>
              <a:t>process</a:t>
            </a:r>
          </a:p>
        </p:txBody>
      </p:sp>
      <p:sp>
        <p:nvSpPr>
          <p:cNvPr id="1348614" name="Text Box 6"/>
          <p:cNvSpPr txBox="1">
            <a:spLocks noChangeArrowheads="1"/>
          </p:cNvSpPr>
          <p:nvPr/>
        </p:nvSpPr>
        <p:spPr bwMode="auto">
          <a:xfrm>
            <a:off x="6002338" y="2514600"/>
            <a:ext cx="1060450" cy="641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lang="en-US" altLang="zh-TW" b="1">
                <a:latin typeface="Tahoma" charset="0"/>
                <a:ea typeface="新細明體" charset="0"/>
              </a:rPr>
              <a:t>Chassis</a:t>
            </a:r>
          </a:p>
          <a:p>
            <a:pPr eaLnBrk="0" hangingPunct="0">
              <a:defRPr/>
            </a:pPr>
            <a:r>
              <a:rPr lang="en-US" altLang="zh-TW" b="1">
                <a:latin typeface="Tahoma" charset="0"/>
                <a:ea typeface="新細明體" charset="0"/>
              </a:rPr>
              <a:t>process</a:t>
            </a:r>
          </a:p>
        </p:txBody>
      </p:sp>
      <p:sp>
        <p:nvSpPr>
          <p:cNvPr id="1348615" name="Line 7"/>
          <p:cNvSpPr>
            <a:spLocks noChangeShapeType="1"/>
          </p:cNvSpPr>
          <p:nvPr/>
        </p:nvSpPr>
        <p:spPr bwMode="auto">
          <a:xfrm>
            <a:off x="304800" y="4341813"/>
            <a:ext cx="8534400" cy="0"/>
          </a:xfrm>
          <a:prstGeom prst="line">
            <a:avLst/>
          </a:prstGeom>
          <a:noFill/>
          <a:ln w="28575">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348616" name="Rectangle 8"/>
          <p:cNvSpPr>
            <a:spLocks noChangeArrowheads="1"/>
          </p:cNvSpPr>
          <p:nvPr/>
        </p:nvSpPr>
        <p:spPr bwMode="auto">
          <a:xfrm>
            <a:off x="2667000" y="3517900"/>
            <a:ext cx="1066800" cy="228600"/>
          </a:xfrm>
          <a:prstGeom prst="rect">
            <a:avLst/>
          </a:prstGeom>
          <a:solidFill>
            <a:srgbClr val="FFFFFF"/>
          </a:solidFill>
          <a:ln w="9525"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348617" name="Rectangle 9"/>
          <p:cNvSpPr>
            <a:spLocks noChangeArrowheads="1"/>
          </p:cNvSpPr>
          <p:nvPr/>
        </p:nvSpPr>
        <p:spPr bwMode="auto">
          <a:xfrm>
            <a:off x="3733800" y="3517900"/>
            <a:ext cx="1066800" cy="228600"/>
          </a:xfrm>
          <a:prstGeom prst="rect">
            <a:avLst/>
          </a:prstGeom>
          <a:solidFill>
            <a:srgbClr val="FFFFFF"/>
          </a:solidFill>
          <a:ln w="9525"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348618" name="Rectangle 10"/>
          <p:cNvSpPr>
            <a:spLocks noChangeArrowheads="1"/>
          </p:cNvSpPr>
          <p:nvPr/>
        </p:nvSpPr>
        <p:spPr bwMode="auto">
          <a:xfrm>
            <a:off x="5181600" y="3517900"/>
            <a:ext cx="1066800" cy="228600"/>
          </a:xfrm>
          <a:prstGeom prst="rect">
            <a:avLst/>
          </a:prstGeom>
          <a:solidFill>
            <a:srgbClr val="FFFFFF"/>
          </a:solidFill>
          <a:ln w="9525"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348619" name="Rectangle 11"/>
          <p:cNvSpPr>
            <a:spLocks noChangeArrowheads="1"/>
          </p:cNvSpPr>
          <p:nvPr/>
        </p:nvSpPr>
        <p:spPr bwMode="auto">
          <a:xfrm>
            <a:off x="6248400" y="3517900"/>
            <a:ext cx="1066800" cy="228600"/>
          </a:xfrm>
          <a:prstGeom prst="rect">
            <a:avLst/>
          </a:prstGeom>
          <a:solidFill>
            <a:srgbClr val="FFFFFF"/>
          </a:solidFill>
          <a:ln w="9525"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348620" name="Rectangle 12"/>
          <p:cNvSpPr>
            <a:spLocks noChangeArrowheads="1"/>
          </p:cNvSpPr>
          <p:nvPr/>
        </p:nvSpPr>
        <p:spPr bwMode="auto">
          <a:xfrm>
            <a:off x="2667000" y="3516313"/>
            <a:ext cx="4648200" cy="609600"/>
          </a:xfrm>
          <a:prstGeom prst="rect">
            <a:avLst/>
          </a:prstGeom>
          <a:solidFill>
            <a:schemeClr val="bg1"/>
          </a:solidFill>
          <a:ln w="9525"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348621" name="Text Box 13"/>
          <p:cNvSpPr txBox="1">
            <a:spLocks noChangeArrowheads="1"/>
          </p:cNvSpPr>
          <p:nvPr/>
        </p:nvSpPr>
        <p:spPr bwMode="auto">
          <a:xfrm>
            <a:off x="4113213" y="3638550"/>
            <a:ext cx="1754187" cy="36671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lang="en-US" altLang="zh-TW" b="1">
                <a:latin typeface="Tahoma" charset="0"/>
                <a:ea typeface="新細明體" charset="0"/>
              </a:rPr>
              <a:t>JUNOS kernel</a:t>
            </a:r>
          </a:p>
        </p:txBody>
      </p:sp>
      <p:sp>
        <p:nvSpPr>
          <p:cNvPr id="1348622" name="Text Box 14"/>
          <p:cNvSpPr txBox="1">
            <a:spLocks noChangeArrowheads="1"/>
          </p:cNvSpPr>
          <p:nvPr/>
        </p:nvSpPr>
        <p:spPr bwMode="auto">
          <a:xfrm>
            <a:off x="8323263" y="3767138"/>
            <a:ext cx="592137"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lang="en-US" altLang="zh-TW" sz="2400" b="1">
                <a:solidFill>
                  <a:srgbClr val="011B9B"/>
                </a:solidFill>
                <a:latin typeface="Tahoma" charset="0"/>
                <a:ea typeface="新細明體" charset="0"/>
              </a:rPr>
              <a:t>RE</a:t>
            </a:r>
          </a:p>
        </p:txBody>
      </p:sp>
      <p:sp>
        <p:nvSpPr>
          <p:cNvPr id="1348623" name="Text Box 15"/>
          <p:cNvSpPr txBox="1">
            <a:spLocks noChangeArrowheads="1"/>
          </p:cNvSpPr>
          <p:nvPr/>
        </p:nvSpPr>
        <p:spPr bwMode="auto">
          <a:xfrm>
            <a:off x="8166100" y="4375150"/>
            <a:ext cx="7493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lang="en-US" altLang="zh-TW" sz="2400" b="1">
                <a:solidFill>
                  <a:srgbClr val="011B9B"/>
                </a:solidFill>
                <a:latin typeface="Tahoma" charset="0"/>
                <a:ea typeface="新細明體" charset="0"/>
              </a:rPr>
              <a:t>PFE</a:t>
            </a:r>
          </a:p>
        </p:txBody>
      </p:sp>
      <p:sp>
        <p:nvSpPr>
          <p:cNvPr id="1348624" name="Text Box 16"/>
          <p:cNvSpPr txBox="1">
            <a:spLocks noChangeArrowheads="1"/>
          </p:cNvSpPr>
          <p:nvPr/>
        </p:nvSpPr>
        <p:spPr bwMode="auto">
          <a:xfrm>
            <a:off x="2819400" y="5562600"/>
            <a:ext cx="1252538" cy="641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lang="en-US" altLang="zh-TW" b="1">
                <a:latin typeface="Tahoma" charset="0"/>
                <a:ea typeface="新細明體" charset="0"/>
              </a:rPr>
              <a:t>Interface</a:t>
            </a:r>
          </a:p>
          <a:p>
            <a:pPr eaLnBrk="0" hangingPunct="0">
              <a:defRPr/>
            </a:pPr>
            <a:r>
              <a:rPr lang="en-US" altLang="zh-TW" b="1">
                <a:latin typeface="Tahoma" charset="0"/>
                <a:ea typeface="新細明體" charset="0"/>
              </a:rPr>
              <a:t>process</a:t>
            </a:r>
          </a:p>
        </p:txBody>
      </p:sp>
      <p:sp>
        <p:nvSpPr>
          <p:cNvPr id="1348625" name="Text Box 17"/>
          <p:cNvSpPr txBox="1">
            <a:spLocks noChangeArrowheads="1"/>
          </p:cNvSpPr>
          <p:nvPr/>
        </p:nvSpPr>
        <p:spPr bwMode="auto">
          <a:xfrm>
            <a:off x="6175375" y="5562600"/>
            <a:ext cx="1060450" cy="641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lang="en-US" altLang="zh-TW" b="1">
                <a:latin typeface="Tahoma" charset="0"/>
                <a:ea typeface="新細明體" charset="0"/>
              </a:rPr>
              <a:t>Chassis</a:t>
            </a:r>
          </a:p>
          <a:p>
            <a:pPr eaLnBrk="0" hangingPunct="0">
              <a:defRPr/>
            </a:pPr>
            <a:r>
              <a:rPr lang="en-US" altLang="zh-TW" b="1">
                <a:latin typeface="Tahoma" charset="0"/>
                <a:ea typeface="新細明體" charset="0"/>
              </a:rPr>
              <a:t>process</a:t>
            </a:r>
          </a:p>
        </p:txBody>
      </p:sp>
      <p:sp>
        <p:nvSpPr>
          <p:cNvPr id="1348626" name="Rectangle 18"/>
          <p:cNvSpPr>
            <a:spLocks noChangeArrowheads="1"/>
          </p:cNvSpPr>
          <p:nvPr/>
        </p:nvSpPr>
        <p:spPr bwMode="auto">
          <a:xfrm>
            <a:off x="2667000" y="4908550"/>
            <a:ext cx="1066800" cy="228600"/>
          </a:xfrm>
          <a:prstGeom prst="rect">
            <a:avLst/>
          </a:prstGeom>
          <a:solidFill>
            <a:srgbClr val="FFFFFF"/>
          </a:solidFill>
          <a:ln w="9525"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348627" name="Rectangle 19"/>
          <p:cNvSpPr>
            <a:spLocks noChangeArrowheads="1"/>
          </p:cNvSpPr>
          <p:nvPr/>
        </p:nvSpPr>
        <p:spPr bwMode="auto">
          <a:xfrm>
            <a:off x="3733800" y="4908550"/>
            <a:ext cx="1066800" cy="228600"/>
          </a:xfrm>
          <a:prstGeom prst="rect">
            <a:avLst/>
          </a:prstGeom>
          <a:solidFill>
            <a:srgbClr val="FFFFFF"/>
          </a:solidFill>
          <a:ln w="9525"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348628" name="Rectangle 20"/>
          <p:cNvSpPr>
            <a:spLocks noChangeArrowheads="1"/>
          </p:cNvSpPr>
          <p:nvPr/>
        </p:nvSpPr>
        <p:spPr bwMode="auto">
          <a:xfrm>
            <a:off x="5181600" y="4908550"/>
            <a:ext cx="1066800" cy="228600"/>
          </a:xfrm>
          <a:prstGeom prst="rect">
            <a:avLst/>
          </a:prstGeom>
          <a:solidFill>
            <a:srgbClr val="FFFFFF"/>
          </a:solidFill>
          <a:ln w="9525"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348629" name="Rectangle 21"/>
          <p:cNvSpPr>
            <a:spLocks noChangeArrowheads="1"/>
          </p:cNvSpPr>
          <p:nvPr/>
        </p:nvSpPr>
        <p:spPr bwMode="auto">
          <a:xfrm>
            <a:off x="6248400" y="4908550"/>
            <a:ext cx="1066800" cy="228600"/>
          </a:xfrm>
          <a:prstGeom prst="rect">
            <a:avLst/>
          </a:prstGeom>
          <a:solidFill>
            <a:srgbClr val="FFFFFF"/>
          </a:solidFill>
          <a:ln w="9525"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348630" name="Rectangle 22"/>
          <p:cNvSpPr>
            <a:spLocks noChangeArrowheads="1"/>
          </p:cNvSpPr>
          <p:nvPr/>
        </p:nvSpPr>
        <p:spPr bwMode="auto">
          <a:xfrm>
            <a:off x="2667000" y="4527550"/>
            <a:ext cx="4648200" cy="609600"/>
          </a:xfrm>
          <a:prstGeom prst="rect">
            <a:avLst/>
          </a:prstGeom>
          <a:solidFill>
            <a:schemeClr val="bg1"/>
          </a:solidFill>
          <a:ln w="9525"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348631" name="Text Box 23"/>
          <p:cNvSpPr txBox="1">
            <a:spLocks noChangeArrowheads="1"/>
          </p:cNvSpPr>
          <p:nvPr/>
        </p:nvSpPr>
        <p:spPr bwMode="auto">
          <a:xfrm>
            <a:off x="3971925" y="4649788"/>
            <a:ext cx="2046288" cy="3667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lang="en-US" altLang="zh-TW" b="1">
                <a:latin typeface="Tahoma" charset="0"/>
                <a:ea typeface="新細明體" charset="0"/>
              </a:rPr>
              <a:t>PFE microkernel</a:t>
            </a:r>
          </a:p>
        </p:txBody>
      </p:sp>
      <p:cxnSp>
        <p:nvCxnSpPr>
          <p:cNvPr id="1348632" name="AutoShape 24"/>
          <p:cNvCxnSpPr>
            <a:cxnSpLocks noChangeShapeType="1"/>
            <a:stCxn id="1348624" idx="0"/>
            <a:endCxn id="1348627" idx="2"/>
          </p:cNvCxnSpPr>
          <p:nvPr/>
        </p:nvCxnSpPr>
        <p:spPr bwMode="auto">
          <a:xfrm flipV="1">
            <a:off x="3446463" y="5137150"/>
            <a:ext cx="820737" cy="425450"/>
          </a:xfrm>
          <a:prstGeom prst="straightConnector1">
            <a:avLst/>
          </a:prstGeom>
          <a:noFill/>
          <a:ln w="9525" cap="sq">
            <a:solidFill>
              <a:srgbClr val="00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348633" name="AutoShape 25"/>
          <p:cNvCxnSpPr>
            <a:cxnSpLocks noChangeShapeType="1"/>
            <a:stCxn id="1348625" idx="0"/>
            <a:endCxn id="1348628" idx="2"/>
          </p:cNvCxnSpPr>
          <p:nvPr/>
        </p:nvCxnSpPr>
        <p:spPr bwMode="auto">
          <a:xfrm flipH="1" flipV="1">
            <a:off x="5715000" y="5137150"/>
            <a:ext cx="990600" cy="425450"/>
          </a:xfrm>
          <a:prstGeom prst="straightConnector1">
            <a:avLst/>
          </a:prstGeom>
          <a:noFill/>
          <a:ln w="9525" cap="sq">
            <a:solidFill>
              <a:srgbClr val="00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348634" name="AutoShape 26"/>
          <p:cNvCxnSpPr>
            <a:cxnSpLocks noChangeShapeType="1"/>
            <a:stCxn id="1348614" idx="2"/>
            <a:endCxn id="1348619" idx="0"/>
          </p:cNvCxnSpPr>
          <p:nvPr/>
        </p:nvCxnSpPr>
        <p:spPr bwMode="auto">
          <a:xfrm>
            <a:off x="6532563" y="3155950"/>
            <a:ext cx="249237" cy="361950"/>
          </a:xfrm>
          <a:prstGeom prst="straightConnector1">
            <a:avLst/>
          </a:prstGeom>
          <a:noFill/>
          <a:ln w="9525" cap="sq">
            <a:solidFill>
              <a:srgbClr val="00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348635" name="AutoShape 27"/>
          <p:cNvCxnSpPr>
            <a:cxnSpLocks noChangeShapeType="1"/>
            <a:stCxn id="1348613" idx="2"/>
            <a:endCxn id="1348620" idx="0"/>
          </p:cNvCxnSpPr>
          <p:nvPr/>
        </p:nvCxnSpPr>
        <p:spPr bwMode="auto">
          <a:xfrm flipH="1">
            <a:off x="4991100" y="3155950"/>
            <a:ext cx="3175" cy="360363"/>
          </a:xfrm>
          <a:prstGeom prst="straightConnector1">
            <a:avLst/>
          </a:prstGeom>
          <a:noFill/>
          <a:ln w="9525" cap="sq">
            <a:solidFill>
              <a:srgbClr val="00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1348636" name="Text Box 28"/>
          <p:cNvSpPr txBox="1">
            <a:spLocks noChangeArrowheads="1"/>
          </p:cNvSpPr>
          <p:nvPr/>
        </p:nvSpPr>
        <p:spPr bwMode="auto">
          <a:xfrm>
            <a:off x="4608513" y="5694363"/>
            <a:ext cx="876300" cy="376237"/>
          </a:xfrm>
          <a:prstGeom prst="rect">
            <a:avLst/>
          </a:prstGeom>
          <a:noFill/>
          <a:ln w="9525" cap="sq">
            <a:solidFill>
              <a:schemeClr val="tx2"/>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lang="en-US" altLang="zh-TW" b="1">
                <a:latin typeface="Tahoma" charset="0"/>
                <a:ea typeface="新細明體" charset="0"/>
              </a:rPr>
              <a:t>ASICs</a:t>
            </a:r>
          </a:p>
        </p:txBody>
      </p:sp>
      <p:cxnSp>
        <p:nvCxnSpPr>
          <p:cNvPr id="1348637" name="AutoShape 29"/>
          <p:cNvCxnSpPr>
            <a:cxnSpLocks noChangeShapeType="1"/>
            <a:stCxn id="1348624" idx="3"/>
            <a:endCxn id="1348636" idx="1"/>
          </p:cNvCxnSpPr>
          <p:nvPr/>
        </p:nvCxnSpPr>
        <p:spPr bwMode="auto">
          <a:xfrm>
            <a:off x="4071938" y="5883275"/>
            <a:ext cx="536575" cy="0"/>
          </a:xfrm>
          <a:prstGeom prst="straightConnector1">
            <a:avLst/>
          </a:prstGeom>
          <a:noFill/>
          <a:ln w="9525" cap="sq">
            <a:solidFill>
              <a:srgbClr val="00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348638" name="AutoShape 30"/>
          <p:cNvCxnSpPr>
            <a:cxnSpLocks noChangeShapeType="1"/>
            <a:stCxn id="1348636" idx="3"/>
            <a:endCxn id="1348625" idx="1"/>
          </p:cNvCxnSpPr>
          <p:nvPr/>
        </p:nvCxnSpPr>
        <p:spPr bwMode="auto">
          <a:xfrm>
            <a:off x="5484813" y="5883275"/>
            <a:ext cx="690562" cy="0"/>
          </a:xfrm>
          <a:prstGeom prst="straightConnector1">
            <a:avLst/>
          </a:prstGeom>
          <a:noFill/>
          <a:ln w="9525" cap="sq">
            <a:solidFill>
              <a:srgbClr val="00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1348639" name="Rectangle 31"/>
          <p:cNvSpPr>
            <a:spLocks noGrp="1" noChangeArrowheads="1"/>
          </p:cNvSpPr>
          <p:nvPr>
            <p:ph type="title"/>
          </p:nvPr>
        </p:nvSpPr>
        <p:spPr/>
        <p:txBody>
          <a:bodyPr/>
          <a:lstStyle/>
          <a:p>
            <a:r>
              <a:rPr lang="en-US" altLang="zh-TW" smtClean="0"/>
              <a:t>JUNOS Software Architecture</a:t>
            </a:r>
            <a:endParaRPr lang="zh-TW" altLang="en-US" smtClean="0"/>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pPr>
              <a:defRPr/>
            </a:pPr>
            <a:r>
              <a:rPr lang="en-US" altLang="zh-TW" smtClean="0"/>
              <a:t>Agenda: Hardware Overview</a:t>
            </a:r>
          </a:p>
        </p:txBody>
      </p:sp>
      <p:sp>
        <p:nvSpPr>
          <p:cNvPr id="293891" name="Rectangle 3"/>
          <p:cNvSpPr>
            <a:spLocks noGrp="1" noChangeArrowheads="1"/>
          </p:cNvSpPr>
          <p:nvPr>
            <p:ph type="body" idx="1"/>
          </p:nvPr>
        </p:nvSpPr>
        <p:spPr>
          <a:xfrm>
            <a:off x="590550" y="1214438"/>
            <a:ext cx="7943850" cy="5022850"/>
          </a:xfrm>
        </p:spPr>
        <p:txBody>
          <a:bodyPr/>
          <a:lstStyle/>
          <a:p>
            <a:r>
              <a:rPr lang="en-US" altLang="zh-TW" sz="2800" smtClean="0"/>
              <a:t>Platform overview</a:t>
            </a:r>
          </a:p>
          <a:p>
            <a:r>
              <a:rPr lang="en-US" altLang="zh-TW" sz="2800" smtClean="0"/>
              <a:t>Hardware architecture</a:t>
            </a:r>
          </a:p>
          <a:p>
            <a:r>
              <a:rPr lang="en-US" altLang="zh-TW" sz="2800" smtClean="0"/>
              <a:t>ASIC and packet flow</a:t>
            </a:r>
          </a:p>
          <a:p>
            <a:endParaRPr lang="en-US" altLang="zh-TW" sz="2800" smtClean="0"/>
          </a:p>
          <a:p>
            <a:endParaRPr lang="zh-TW" altLang="en-US" sz="280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50658" name="AutoShape 2"/>
          <p:cNvCxnSpPr>
            <a:cxnSpLocks noChangeShapeType="1"/>
            <a:stCxn id="1350672" idx="2"/>
            <a:endCxn id="1350684" idx="0"/>
          </p:cNvCxnSpPr>
          <p:nvPr/>
        </p:nvCxnSpPr>
        <p:spPr bwMode="auto">
          <a:xfrm>
            <a:off x="4991100" y="4125913"/>
            <a:ext cx="0" cy="401637"/>
          </a:xfrm>
          <a:prstGeom prst="straightConnector1">
            <a:avLst/>
          </a:prstGeom>
          <a:noFill/>
          <a:ln w="38100" cap="sq">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1350661" name="Text Box 5"/>
          <p:cNvSpPr txBox="1">
            <a:spLocks noChangeArrowheads="1"/>
          </p:cNvSpPr>
          <p:nvPr/>
        </p:nvSpPr>
        <p:spPr bwMode="auto">
          <a:xfrm>
            <a:off x="681038" y="2514600"/>
            <a:ext cx="1101725" cy="650875"/>
          </a:xfrm>
          <a:prstGeom prst="rect">
            <a:avLst/>
          </a:prstGeom>
          <a:noFill/>
          <a:ln w="9525" cap="sq">
            <a:solidFill>
              <a:schemeClr val="tx2"/>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lang="en-US" altLang="zh-TW" b="1">
                <a:latin typeface="Tahoma" charset="0"/>
                <a:ea typeface="新細明體" charset="0"/>
              </a:rPr>
              <a:t>Routing</a:t>
            </a:r>
          </a:p>
          <a:p>
            <a:pPr eaLnBrk="0" hangingPunct="0">
              <a:defRPr/>
            </a:pPr>
            <a:r>
              <a:rPr lang="en-US" altLang="zh-TW" b="1">
                <a:latin typeface="Tahoma" charset="0"/>
                <a:ea typeface="新細明體" charset="0"/>
              </a:rPr>
              <a:t>table</a:t>
            </a:r>
          </a:p>
        </p:txBody>
      </p:sp>
      <p:sp>
        <p:nvSpPr>
          <p:cNvPr id="1350662" name="Text Box 6"/>
          <p:cNvSpPr txBox="1">
            <a:spLocks noChangeArrowheads="1"/>
          </p:cNvSpPr>
          <p:nvPr/>
        </p:nvSpPr>
        <p:spPr bwMode="auto">
          <a:xfrm>
            <a:off x="2895600" y="2519363"/>
            <a:ext cx="1092200" cy="641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lang="en-US" altLang="zh-TW" b="1">
                <a:latin typeface="Tahoma" charset="0"/>
                <a:ea typeface="新細明體" charset="0"/>
              </a:rPr>
              <a:t>Routing</a:t>
            </a:r>
          </a:p>
          <a:p>
            <a:pPr eaLnBrk="0" hangingPunct="0">
              <a:defRPr/>
            </a:pPr>
            <a:r>
              <a:rPr lang="en-US" altLang="zh-TW" b="1">
                <a:latin typeface="Tahoma" charset="0"/>
                <a:ea typeface="新細明體" charset="0"/>
              </a:rPr>
              <a:t>process</a:t>
            </a:r>
          </a:p>
        </p:txBody>
      </p:sp>
      <p:sp>
        <p:nvSpPr>
          <p:cNvPr id="1350663" name="Text Box 7"/>
          <p:cNvSpPr txBox="1">
            <a:spLocks noChangeArrowheads="1"/>
          </p:cNvSpPr>
          <p:nvPr/>
        </p:nvSpPr>
        <p:spPr bwMode="auto">
          <a:xfrm>
            <a:off x="4367213" y="2514600"/>
            <a:ext cx="1252537" cy="641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lang="en-US" altLang="zh-TW" b="1">
                <a:latin typeface="Tahoma" charset="0"/>
                <a:ea typeface="新細明體" charset="0"/>
              </a:rPr>
              <a:t>Interface</a:t>
            </a:r>
          </a:p>
          <a:p>
            <a:pPr eaLnBrk="0" hangingPunct="0">
              <a:defRPr/>
            </a:pPr>
            <a:r>
              <a:rPr lang="en-US" altLang="zh-TW" b="1">
                <a:latin typeface="Tahoma" charset="0"/>
                <a:ea typeface="新細明體" charset="0"/>
              </a:rPr>
              <a:t>process</a:t>
            </a:r>
          </a:p>
        </p:txBody>
      </p:sp>
      <p:sp>
        <p:nvSpPr>
          <p:cNvPr id="1350664" name="Text Box 8"/>
          <p:cNvSpPr txBox="1">
            <a:spLocks noChangeArrowheads="1"/>
          </p:cNvSpPr>
          <p:nvPr/>
        </p:nvSpPr>
        <p:spPr bwMode="auto">
          <a:xfrm>
            <a:off x="6002338" y="2514600"/>
            <a:ext cx="1060450" cy="641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lang="en-US" altLang="zh-TW" b="1">
                <a:latin typeface="Tahoma" charset="0"/>
                <a:ea typeface="新細明體" charset="0"/>
              </a:rPr>
              <a:t>Chassis</a:t>
            </a:r>
          </a:p>
          <a:p>
            <a:pPr eaLnBrk="0" hangingPunct="0">
              <a:defRPr/>
            </a:pPr>
            <a:r>
              <a:rPr lang="en-US" altLang="zh-TW" b="1">
                <a:latin typeface="Tahoma" charset="0"/>
                <a:ea typeface="新細明體" charset="0"/>
              </a:rPr>
              <a:t>process</a:t>
            </a:r>
          </a:p>
        </p:txBody>
      </p:sp>
      <p:sp>
        <p:nvSpPr>
          <p:cNvPr id="1350665" name="Line 9"/>
          <p:cNvSpPr>
            <a:spLocks noChangeShapeType="1"/>
          </p:cNvSpPr>
          <p:nvPr/>
        </p:nvSpPr>
        <p:spPr bwMode="auto">
          <a:xfrm>
            <a:off x="304800" y="4341813"/>
            <a:ext cx="8534400" cy="0"/>
          </a:xfrm>
          <a:prstGeom prst="line">
            <a:avLst/>
          </a:prstGeom>
          <a:noFill/>
          <a:ln w="28575">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cxnSp>
        <p:nvCxnSpPr>
          <p:cNvPr id="1350666" name="AutoShape 10"/>
          <p:cNvCxnSpPr>
            <a:cxnSpLocks noChangeShapeType="1"/>
            <a:stCxn id="1350662" idx="1"/>
            <a:endCxn id="1350661" idx="3"/>
          </p:cNvCxnSpPr>
          <p:nvPr/>
        </p:nvCxnSpPr>
        <p:spPr bwMode="auto">
          <a:xfrm flipH="1">
            <a:off x="1782763" y="2840038"/>
            <a:ext cx="1112837" cy="0"/>
          </a:xfrm>
          <a:prstGeom prst="straightConnector1">
            <a:avLst/>
          </a:prstGeom>
          <a:noFill/>
          <a:ln w="9525" cap="sq">
            <a:solidFill>
              <a:srgbClr val="00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350667" name="AutoShape 11"/>
          <p:cNvCxnSpPr>
            <a:cxnSpLocks noChangeShapeType="1"/>
            <a:stCxn id="1350662" idx="2"/>
            <a:endCxn id="1350668" idx="0"/>
          </p:cNvCxnSpPr>
          <p:nvPr/>
        </p:nvCxnSpPr>
        <p:spPr bwMode="auto">
          <a:xfrm flipH="1">
            <a:off x="3200400" y="3160713"/>
            <a:ext cx="241300" cy="357187"/>
          </a:xfrm>
          <a:prstGeom prst="straightConnector1">
            <a:avLst/>
          </a:prstGeom>
          <a:noFill/>
          <a:ln w="9525" cap="sq">
            <a:solidFill>
              <a:srgbClr val="00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1350668" name="Rectangle 12"/>
          <p:cNvSpPr>
            <a:spLocks noChangeArrowheads="1"/>
          </p:cNvSpPr>
          <p:nvPr/>
        </p:nvSpPr>
        <p:spPr bwMode="auto">
          <a:xfrm>
            <a:off x="2667000" y="3517900"/>
            <a:ext cx="1066800" cy="228600"/>
          </a:xfrm>
          <a:prstGeom prst="rect">
            <a:avLst/>
          </a:prstGeom>
          <a:solidFill>
            <a:srgbClr val="FFFFFF"/>
          </a:solidFill>
          <a:ln w="9525"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350669" name="Rectangle 13"/>
          <p:cNvSpPr>
            <a:spLocks noChangeArrowheads="1"/>
          </p:cNvSpPr>
          <p:nvPr/>
        </p:nvSpPr>
        <p:spPr bwMode="auto">
          <a:xfrm>
            <a:off x="3733800" y="3517900"/>
            <a:ext cx="1066800" cy="228600"/>
          </a:xfrm>
          <a:prstGeom prst="rect">
            <a:avLst/>
          </a:prstGeom>
          <a:solidFill>
            <a:srgbClr val="FFFFFF"/>
          </a:solidFill>
          <a:ln w="9525"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350670" name="Rectangle 14"/>
          <p:cNvSpPr>
            <a:spLocks noChangeArrowheads="1"/>
          </p:cNvSpPr>
          <p:nvPr/>
        </p:nvSpPr>
        <p:spPr bwMode="auto">
          <a:xfrm>
            <a:off x="5181600" y="3517900"/>
            <a:ext cx="1066800" cy="228600"/>
          </a:xfrm>
          <a:prstGeom prst="rect">
            <a:avLst/>
          </a:prstGeom>
          <a:solidFill>
            <a:srgbClr val="FFFFFF"/>
          </a:solidFill>
          <a:ln w="9525"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350671" name="Rectangle 15"/>
          <p:cNvSpPr>
            <a:spLocks noChangeArrowheads="1"/>
          </p:cNvSpPr>
          <p:nvPr/>
        </p:nvSpPr>
        <p:spPr bwMode="auto">
          <a:xfrm>
            <a:off x="6248400" y="3517900"/>
            <a:ext cx="1066800" cy="228600"/>
          </a:xfrm>
          <a:prstGeom prst="rect">
            <a:avLst/>
          </a:prstGeom>
          <a:solidFill>
            <a:srgbClr val="FFFFFF"/>
          </a:solidFill>
          <a:ln w="9525"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350672" name="Rectangle 16"/>
          <p:cNvSpPr>
            <a:spLocks noChangeArrowheads="1"/>
          </p:cNvSpPr>
          <p:nvPr/>
        </p:nvSpPr>
        <p:spPr bwMode="auto">
          <a:xfrm>
            <a:off x="2667000" y="3516313"/>
            <a:ext cx="4648200" cy="609600"/>
          </a:xfrm>
          <a:prstGeom prst="rect">
            <a:avLst/>
          </a:prstGeom>
          <a:solidFill>
            <a:schemeClr val="bg1"/>
          </a:solidFill>
          <a:ln w="9525"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350673" name="Text Box 17"/>
          <p:cNvSpPr txBox="1">
            <a:spLocks noChangeArrowheads="1"/>
          </p:cNvSpPr>
          <p:nvPr/>
        </p:nvSpPr>
        <p:spPr bwMode="auto">
          <a:xfrm>
            <a:off x="4113213" y="3638550"/>
            <a:ext cx="1754187" cy="36671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lang="en-US" altLang="zh-TW" b="1">
                <a:latin typeface="Tahoma" charset="0"/>
                <a:ea typeface="新細明體" charset="0"/>
              </a:rPr>
              <a:t>JUNOS kernel</a:t>
            </a:r>
          </a:p>
        </p:txBody>
      </p:sp>
      <p:sp>
        <p:nvSpPr>
          <p:cNvPr id="1350674" name="Text Box 18"/>
          <p:cNvSpPr txBox="1">
            <a:spLocks noChangeArrowheads="1"/>
          </p:cNvSpPr>
          <p:nvPr/>
        </p:nvSpPr>
        <p:spPr bwMode="auto">
          <a:xfrm>
            <a:off x="485775" y="3495675"/>
            <a:ext cx="1508125" cy="650875"/>
          </a:xfrm>
          <a:prstGeom prst="rect">
            <a:avLst/>
          </a:prstGeom>
          <a:noFill/>
          <a:ln w="9525" cap="sq">
            <a:solidFill>
              <a:schemeClr val="tx2"/>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lang="en-US" altLang="zh-TW" b="1">
                <a:latin typeface="Tahoma" charset="0"/>
                <a:ea typeface="新細明體" charset="0"/>
              </a:rPr>
              <a:t>Forwarding</a:t>
            </a:r>
          </a:p>
          <a:p>
            <a:pPr eaLnBrk="0" hangingPunct="0">
              <a:defRPr/>
            </a:pPr>
            <a:r>
              <a:rPr lang="en-US" altLang="zh-TW" b="1">
                <a:latin typeface="Tahoma" charset="0"/>
                <a:ea typeface="新細明體" charset="0"/>
              </a:rPr>
              <a:t>table</a:t>
            </a:r>
          </a:p>
        </p:txBody>
      </p:sp>
      <p:cxnSp>
        <p:nvCxnSpPr>
          <p:cNvPr id="1350675" name="AutoShape 19"/>
          <p:cNvCxnSpPr>
            <a:cxnSpLocks noChangeShapeType="1"/>
            <a:stCxn id="1350674" idx="3"/>
            <a:endCxn id="1350672" idx="1"/>
          </p:cNvCxnSpPr>
          <p:nvPr/>
        </p:nvCxnSpPr>
        <p:spPr bwMode="auto">
          <a:xfrm>
            <a:off x="1993900" y="3821113"/>
            <a:ext cx="673100" cy="0"/>
          </a:xfrm>
          <a:prstGeom prst="straightConnector1">
            <a:avLst/>
          </a:prstGeom>
          <a:noFill/>
          <a:ln w="9525" cap="sq">
            <a:solidFill>
              <a:srgbClr val="00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1350676" name="Text Box 20"/>
          <p:cNvSpPr txBox="1">
            <a:spLocks noChangeArrowheads="1"/>
          </p:cNvSpPr>
          <p:nvPr/>
        </p:nvSpPr>
        <p:spPr bwMode="auto">
          <a:xfrm>
            <a:off x="8323263" y="3767138"/>
            <a:ext cx="592137"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lang="en-US" altLang="zh-TW" sz="2400" b="1">
                <a:solidFill>
                  <a:srgbClr val="011B9B"/>
                </a:solidFill>
                <a:latin typeface="Tahoma" charset="0"/>
                <a:ea typeface="新細明體" charset="0"/>
              </a:rPr>
              <a:t>RE</a:t>
            </a:r>
          </a:p>
        </p:txBody>
      </p:sp>
      <p:sp>
        <p:nvSpPr>
          <p:cNvPr id="1350677" name="Text Box 21"/>
          <p:cNvSpPr txBox="1">
            <a:spLocks noChangeArrowheads="1"/>
          </p:cNvSpPr>
          <p:nvPr/>
        </p:nvSpPr>
        <p:spPr bwMode="auto">
          <a:xfrm>
            <a:off x="8166100" y="4375150"/>
            <a:ext cx="7493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lang="en-US" altLang="zh-TW" sz="2400" b="1">
                <a:solidFill>
                  <a:srgbClr val="011B9B"/>
                </a:solidFill>
                <a:latin typeface="Tahoma" charset="0"/>
                <a:ea typeface="新細明體" charset="0"/>
              </a:rPr>
              <a:t>PFE</a:t>
            </a:r>
          </a:p>
        </p:txBody>
      </p:sp>
      <p:sp>
        <p:nvSpPr>
          <p:cNvPr id="1350678" name="Text Box 22"/>
          <p:cNvSpPr txBox="1">
            <a:spLocks noChangeArrowheads="1"/>
          </p:cNvSpPr>
          <p:nvPr/>
        </p:nvSpPr>
        <p:spPr bwMode="auto">
          <a:xfrm>
            <a:off x="2819400" y="5562600"/>
            <a:ext cx="1252538" cy="641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lang="en-US" altLang="zh-TW" b="1">
                <a:latin typeface="Tahoma" charset="0"/>
                <a:ea typeface="新細明體" charset="0"/>
              </a:rPr>
              <a:t>Interface</a:t>
            </a:r>
          </a:p>
          <a:p>
            <a:pPr eaLnBrk="0" hangingPunct="0">
              <a:defRPr/>
            </a:pPr>
            <a:r>
              <a:rPr lang="en-US" altLang="zh-TW" b="1">
                <a:latin typeface="Tahoma" charset="0"/>
                <a:ea typeface="新細明體" charset="0"/>
              </a:rPr>
              <a:t>process</a:t>
            </a:r>
          </a:p>
        </p:txBody>
      </p:sp>
      <p:sp>
        <p:nvSpPr>
          <p:cNvPr id="1350679" name="Text Box 23"/>
          <p:cNvSpPr txBox="1">
            <a:spLocks noChangeArrowheads="1"/>
          </p:cNvSpPr>
          <p:nvPr/>
        </p:nvSpPr>
        <p:spPr bwMode="auto">
          <a:xfrm>
            <a:off x="6175375" y="5562600"/>
            <a:ext cx="1060450" cy="641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lang="en-US" altLang="zh-TW" b="1">
                <a:latin typeface="Tahoma" charset="0"/>
                <a:ea typeface="新細明體" charset="0"/>
              </a:rPr>
              <a:t>Chassis</a:t>
            </a:r>
          </a:p>
          <a:p>
            <a:pPr eaLnBrk="0" hangingPunct="0">
              <a:defRPr/>
            </a:pPr>
            <a:r>
              <a:rPr lang="en-US" altLang="zh-TW" b="1">
                <a:latin typeface="Tahoma" charset="0"/>
                <a:ea typeface="新細明體" charset="0"/>
              </a:rPr>
              <a:t>process</a:t>
            </a:r>
          </a:p>
        </p:txBody>
      </p:sp>
      <p:sp>
        <p:nvSpPr>
          <p:cNvPr id="1350680" name="Rectangle 24"/>
          <p:cNvSpPr>
            <a:spLocks noChangeArrowheads="1"/>
          </p:cNvSpPr>
          <p:nvPr/>
        </p:nvSpPr>
        <p:spPr bwMode="auto">
          <a:xfrm>
            <a:off x="2667000" y="4908550"/>
            <a:ext cx="1066800" cy="228600"/>
          </a:xfrm>
          <a:prstGeom prst="rect">
            <a:avLst/>
          </a:prstGeom>
          <a:solidFill>
            <a:srgbClr val="FFFFFF"/>
          </a:solidFill>
          <a:ln w="9525"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350681" name="Rectangle 25"/>
          <p:cNvSpPr>
            <a:spLocks noChangeArrowheads="1"/>
          </p:cNvSpPr>
          <p:nvPr/>
        </p:nvSpPr>
        <p:spPr bwMode="auto">
          <a:xfrm>
            <a:off x="3733800" y="4908550"/>
            <a:ext cx="1066800" cy="228600"/>
          </a:xfrm>
          <a:prstGeom prst="rect">
            <a:avLst/>
          </a:prstGeom>
          <a:solidFill>
            <a:srgbClr val="FFFFFF"/>
          </a:solidFill>
          <a:ln w="9525"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350682" name="Rectangle 26"/>
          <p:cNvSpPr>
            <a:spLocks noChangeArrowheads="1"/>
          </p:cNvSpPr>
          <p:nvPr/>
        </p:nvSpPr>
        <p:spPr bwMode="auto">
          <a:xfrm>
            <a:off x="5181600" y="4908550"/>
            <a:ext cx="1066800" cy="228600"/>
          </a:xfrm>
          <a:prstGeom prst="rect">
            <a:avLst/>
          </a:prstGeom>
          <a:solidFill>
            <a:srgbClr val="FFFFFF"/>
          </a:solidFill>
          <a:ln w="9525"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350683" name="Rectangle 27"/>
          <p:cNvSpPr>
            <a:spLocks noChangeArrowheads="1"/>
          </p:cNvSpPr>
          <p:nvPr/>
        </p:nvSpPr>
        <p:spPr bwMode="auto">
          <a:xfrm>
            <a:off x="6248400" y="4908550"/>
            <a:ext cx="1066800" cy="228600"/>
          </a:xfrm>
          <a:prstGeom prst="rect">
            <a:avLst/>
          </a:prstGeom>
          <a:solidFill>
            <a:srgbClr val="FFFFFF"/>
          </a:solidFill>
          <a:ln w="9525"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350684" name="Rectangle 28"/>
          <p:cNvSpPr>
            <a:spLocks noChangeArrowheads="1"/>
          </p:cNvSpPr>
          <p:nvPr/>
        </p:nvSpPr>
        <p:spPr bwMode="auto">
          <a:xfrm>
            <a:off x="2667000" y="4527550"/>
            <a:ext cx="4648200" cy="609600"/>
          </a:xfrm>
          <a:prstGeom prst="rect">
            <a:avLst/>
          </a:prstGeom>
          <a:solidFill>
            <a:schemeClr val="bg1"/>
          </a:solidFill>
          <a:ln w="9525"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350685" name="Text Box 29"/>
          <p:cNvSpPr txBox="1">
            <a:spLocks noChangeArrowheads="1"/>
          </p:cNvSpPr>
          <p:nvPr/>
        </p:nvSpPr>
        <p:spPr bwMode="auto">
          <a:xfrm>
            <a:off x="3973513" y="4649788"/>
            <a:ext cx="2046287" cy="3667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lang="en-US" altLang="zh-TW" b="1">
                <a:latin typeface="Tahoma" charset="0"/>
                <a:ea typeface="新細明體" charset="0"/>
              </a:rPr>
              <a:t>PFE microkernel</a:t>
            </a:r>
          </a:p>
        </p:txBody>
      </p:sp>
      <p:cxnSp>
        <p:nvCxnSpPr>
          <p:cNvPr id="1350686" name="AutoShape 30"/>
          <p:cNvCxnSpPr>
            <a:cxnSpLocks noChangeShapeType="1"/>
            <a:stCxn id="1350678" idx="0"/>
            <a:endCxn id="1350681" idx="2"/>
          </p:cNvCxnSpPr>
          <p:nvPr/>
        </p:nvCxnSpPr>
        <p:spPr bwMode="auto">
          <a:xfrm flipV="1">
            <a:off x="3446463" y="5137150"/>
            <a:ext cx="820737" cy="425450"/>
          </a:xfrm>
          <a:prstGeom prst="straightConnector1">
            <a:avLst/>
          </a:prstGeom>
          <a:noFill/>
          <a:ln w="9525" cap="sq">
            <a:solidFill>
              <a:srgbClr val="00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350687" name="AutoShape 31"/>
          <p:cNvCxnSpPr>
            <a:cxnSpLocks noChangeShapeType="1"/>
            <a:stCxn id="1350679" idx="0"/>
            <a:endCxn id="1350682" idx="2"/>
          </p:cNvCxnSpPr>
          <p:nvPr/>
        </p:nvCxnSpPr>
        <p:spPr bwMode="auto">
          <a:xfrm flipH="1" flipV="1">
            <a:off x="5715000" y="5137150"/>
            <a:ext cx="990600" cy="425450"/>
          </a:xfrm>
          <a:prstGeom prst="straightConnector1">
            <a:avLst/>
          </a:prstGeom>
          <a:noFill/>
          <a:ln w="9525" cap="sq">
            <a:solidFill>
              <a:srgbClr val="00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1350688" name="Text Box 32"/>
          <p:cNvSpPr txBox="1">
            <a:spLocks noChangeArrowheads="1"/>
          </p:cNvSpPr>
          <p:nvPr/>
        </p:nvSpPr>
        <p:spPr bwMode="auto">
          <a:xfrm>
            <a:off x="485775" y="5553075"/>
            <a:ext cx="1508125" cy="650875"/>
          </a:xfrm>
          <a:prstGeom prst="rect">
            <a:avLst/>
          </a:prstGeom>
          <a:noFill/>
          <a:ln w="9525" cap="sq">
            <a:solidFill>
              <a:schemeClr val="tx2"/>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lang="en-US" altLang="zh-TW" b="1">
                <a:latin typeface="Tahoma" charset="0"/>
                <a:ea typeface="新細明體" charset="0"/>
              </a:rPr>
              <a:t>Forwarding</a:t>
            </a:r>
          </a:p>
          <a:p>
            <a:pPr eaLnBrk="0" hangingPunct="0">
              <a:defRPr/>
            </a:pPr>
            <a:r>
              <a:rPr lang="en-US" altLang="zh-TW" b="1">
                <a:latin typeface="Tahoma" charset="0"/>
                <a:ea typeface="新細明體" charset="0"/>
              </a:rPr>
              <a:t>table</a:t>
            </a:r>
          </a:p>
        </p:txBody>
      </p:sp>
      <p:cxnSp>
        <p:nvCxnSpPr>
          <p:cNvPr id="1350689" name="AutoShape 33"/>
          <p:cNvCxnSpPr>
            <a:cxnSpLocks noChangeShapeType="1"/>
            <a:stCxn id="1350674" idx="2"/>
            <a:endCxn id="1350688" idx="0"/>
          </p:cNvCxnSpPr>
          <p:nvPr/>
        </p:nvCxnSpPr>
        <p:spPr bwMode="auto">
          <a:xfrm>
            <a:off x="1239838" y="4146550"/>
            <a:ext cx="0" cy="1406525"/>
          </a:xfrm>
          <a:prstGeom prst="straightConnector1">
            <a:avLst/>
          </a:prstGeom>
          <a:noFill/>
          <a:ln w="38100">
            <a:solidFill>
              <a:schemeClr val="folHlink"/>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350690" name="AutoShape 34"/>
          <p:cNvCxnSpPr>
            <a:cxnSpLocks noChangeShapeType="1"/>
            <a:stCxn id="1350678" idx="1"/>
            <a:endCxn id="1350688" idx="3"/>
          </p:cNvCxnSpPr>
          <p:nvPr/>
        </p:nvCxnSpPr>
        <p:spPr bwMode="auto">
          <a:xfrm flipH="1" flipV="1">
            <a:off x="1993900" y="5878513"/>
            <a:ext cx="825500" cy="4762"/>
          </a:xfrm>
          <a:prstGeom prst="straightConnector1">
            <a:avLst/>
          </a:prstGeom>
          <a:noFill/>
          <a:ln w="9525" cap="sq">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350691" name="AutoShape 35"/>
          <p:cNvCxnSpPr>
            <a:cxnSpLocks noChangeShapeType="1"/>
            <a:stCxn id="1350664" idx="2"/>
            <a:endCxn id="1350671" idx="0"/>
          </p:cNvCxnSpPr>
          <p:nvPr/>
        </p:nvCxnSpPr>
        <p:spPr bwMode="auto">
          <a:xfrm>
            <a:off x="6532563" y="3155950"/>
            <a:ext cx="249237" cy="361950"/>
          </a:xfrm>
          <a:prstGeom prst="straightConnector1">
            <a:avLst/>
          </a:prstGeom>
          <a:noFill/>
          <a:ln w="9525" cap="sq">
            <a:solidFill>
              <a:srgbClr val="00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350692" name="AutoShape 36"/>
          <p:cNvCxnSpPr>
            <a:cxnSpLocks noChangeShapeType="1"/>
            <a:stCxn id="1350663" idx="2"/>
            <a:endCxn id="1350672" idx="0"/>
          </p:cNvCxnSpPr>
          <p:nvPr/>
        </p:nvCxnSpPr>
        <p:spPr bwMode="auto">
          <a:xfrm flipH="1">
            <a:off x="4991100" y="3155950"/>
            <a:ext cx="3175" cy="360363"/>
          </a:xfrm>
          <a:prstGeom prst="straightConnector1">
            <a:avLst/>
          </a:prstGeom>
          <a:noFill/>
          <a:ln w="9525" cap="sq">
            <a:solidFill>
              <a:srgbClr val="00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1350693" name="Text Box 37"/>
          <p:cNvSpPr txBox="1">
            <a:spLocks noChangeArrowheads="1"/>
          </p:cNvSpPr>
          <p:nvPr/>
        </p:nvSpPr>
        <p:spPr bwMode="auto">
          <a:xfrm>
            <a:off x="4608513" y="5694363"/>
            <a:ext cx="876300" cy="376237"/>
          </a:xfrm>
          <a:prstGeom prst="rect">
            <a:avLst/>
          </a:prstGeom>
          <a:noFill/>
          <a:ln w="9525" cap="sq">
            <a:solidFill>
              <a:schemeClr val="tx2"/>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lang="en-US" altLang="zh-TW" b="1">
                <a:latin typeface="Tahoma" charset="0"/>
                <a:ea typeface="新細明體" charset="0"/>
              </a:rPr>
              <a:t>ASICs</a:t>
            </a:r>
          </a:p>
        </p:txBody>
      </p:sp>
      <p:cxnSp>
        <p:nvCxnSpPr>
          <p:cNvPr id="1350694" name="AutoShape 38"/>
          <p:cNvCxnSpPr>
            <a:cxnSpLocks noChangeShapeType="1"/>
            <a:stCxn id="1350678" idx="3"/>
            <a:endCxn id="1350693" idx="1"/>
          </p:cNvCxnSpPr>
          <p:nvPr/>
        </p:nvCxnSpPr>
        <p:spPr bwMode="auto">
          <a:xfrm>
            <a:off x="4071938" y="5883275"/>
            <a:ext cx="536575" cy="0"/>
          </a:xfrm>
          <a:prstGeom prst="straightConnector1">
            <a:avLst/>
          </a:prstGeom>
          <a:noFill/>
          <a:ln w="9525" cap="sq">
            <a:solidFill>
              <a:srgbClr val="00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350695" name="AutoShape 39"/>
          <p:cNvCxnSpPr>
            <a:cxnSpLocks noChangeShapeType="1"/>
            <a:stCxn id="1350693" idx="3"/>
            <a:endCxn id="1350679" idx="1"/>
          </p:cNvCxnSpPr>
          <p:nvPr/>
        </p:nvCxnSpPr>
        <p:spPr bwMode="auto">
          <a:xfrm>
            <a:off x="5484813" y="5883275"/>
            <a:ext cx="690562" cy="0"/>
          </a:xfrm>
          <a:prstGeom prst="straightConnector1">
            <a:avLst/>
          </a:prstGeom>
          <a:noFill/>
          <a:ln w="9525" cap="sq">
            <a:solidFill>
              <a:srgbClr val="00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1350696" name="Rectangle 40"/>
          <p:cNvSpPr>
            <a:spLocks noGrp="1" noChangeArrowheads="1"/>
          </p:cNvSpPr>
          <p:nvPr>
            <p:ph type="title"/>
          </p:nvPr>
        </p:nvSpPr>
        <p:spPr/>
        <p:txBody>
          <a:bodyPr/>
          <a:lstStyle/>
          <a:p>
            <a:r>
              <a:rPr lang="en-US" altLang="zh-TW" smtClean="0"/>
              <a:t>JUNOS Software Architecture</a:t>
            </a:r>
            <a:endParaRPr lang="zh-TW" altLang="en-US" smtClean="0"/>
          </a:p>
        </p:txBody>
      </p:sp>
    </p:spTree>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52706" name="AutoShape 2"/>
          <p:cNvCxnSpPr>
            <a:cxnSpLocks noChangeShapeType="1"/>
            <a:stCxn id="1352722" idx="2"/>
            <a:endCxn id="1352734" idx="0"/>
          </p:cNvCxnSpPr>
          <p:nvPr/>
        </p:nvCxnSpPr>
        <p:spPr bwMode="auto">
          <a:xfrm>
            <a:off x="4991100" y="4125913"/>
            <a:ext cx="0" cy="401637"/>
          </a:xfrm>
          <a:prstGeom prst="straightConnector1">
            <a:avLst/>
          </a:prstGeom>
          <a:noFill/>
          <a:ln w="38100" cap="sq">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1352709" name="Text Box 5"/>
          <p:cNvSpPr txBox="1">
            <a:spLocks noChangeArrowheads="1"/>
          </p:cNvSpPr>
          <p:nvPr/>
        </p:nvSpPr>
        <p:spPr bwMode="auto">
          <a:xfrm>
            <a:off x="681038" y="2514600"/>
            <a:ext cx="1101725" cy="650875"/>
          </a:xfrm>
          <a:prstGeom prst="rect">
            <a:avLst/>
          </a:prstGeom>
          <a:noFill/>
          <a:ln w="9525" cap="sq">
            <a:solidFill>
              <a:schemeClr val="tx2"/>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lang="en-US" altLang="zh-TW" b="1">
                <a:latin typeface="Tahoma" charset="0"/>
                <a:ea typeface="新細明體" charset="0"/>
              </a:rPr>
              <a:t>Routing</a:t>
            </a:r>
          </a:p>
          <a:p>
            <a:pPr eaLnBrk="0" hangingPunct="0">
              <a:defRPr/>
            </a:pPr>
            <a:r>
              <a:rPr lang="en-US" altLang="zh-TW" b="1">
                <a:latin typeface="Tahoma" charset="0"/>
                <a:ea typeface="新細明體" charset="0"/>
              </a:rPr>
              <a:t>table</a:t>
            </a:r>
          </a:p>
        </p:txBody>
      </p:sp>
      <p:sp>
        <p:nvSpPr>
          <p:cNvPr id="1352710" name="Text Box 6"/>
          <p:cNvSpPr txBox="1">
            <a:spLocks noChangeArrowheads="1"/>
          </p:cNvSpPr>
          <p:nvPr/>
        </p:nvSpPr>
        <p:spPr bwMode="auto">
          <a:xfrm>
            <a:off x="2895600" y="2519363"/>
            <a:ext cx="1092200" cy="641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lang="en-US" altLang="zh-TW" b="1">
                <a:latin typeface="Tahoma" charset="0"/>
                <a:ea typeface="新細明體" charset="0"/>
              </a:rPr>
              <a:t>Routing</a:t>
            </a:r>
          </a:p>
          <a:p>
            <a:pPr eaLnBrk="0" hangingPunct="0">
              <a:defRPr/>
            </a:pPr>
            <a:r>
              <a:rPr lang="en-US" altLang="zh-TW" b="1">
                <a:latin typeface="Tahoma" charset="0"/>
                <a:ea typeface="新細明體" charset="0"/>
              </a:rPr>
              <a:t>process</a:t>
            </a:r>
          </a:p>
        </p:txBody>
      </p:sp>
      <p:sp>
        <p:nvSpPr>
          <p:cNvPr id="1352711" name="Text Box 7"/>
          <p:cNvSpPr txBox="1">
            <a:spLocks noChangeArrowheads="1"/>
          </p:cNvSpPr>
          <p:nvPr/>
        </p:nvSpPr>
        <p:spPr bwMode="auto">
          <a:xfrm>
            <a:off x="4367213" y="2514600"/>
            <a:ext cx="1252537" cy="641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lang="en-US" altLang="zh-TW" b="1">
                <a:latin typeface="Tahoma" charset="0"/>
                <a:ea typeface="新細明體" charset="0"/>
              </a:rPr>
              <a:t>Interface</a:t>
            </a:r>
          </a:p>
          <a:p>
            <a:pPr eaLnBrk="0" hangingPunct="0">
              <a:defRPr/>
            </a:pPr>
            <a:r>
              <a:rPr lang="en-US" altLang="zh-TW" b="1">
                <a:latin typeface="Tahoma" charset="0"/>
                <a:ea typeface="新細明體" charset="0"/>
              </a:rPr>
              <a:t>process</a:t>
            </a:r>
          </a:p>
        </p:txBody>
      </p:sp>
      <p:sp>
        <p:nvSpPr>
          <p:cNvPr id="1352712" name="Text Box 8"/>
          <p:cNvSpPr txBox="1">
            <a:spLocks noChangeArrowheads="1"/>
          </p:cNvSpPr>
          <p:nvPr/>
        </p:nvSpPr>
        <p:spPr bwMode="auto">
          <a:xfrm>
            <a:off x="7673975" y="1662113"/>
            <a:ext cx="57785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lang="en-US" altLang="zh-TW" b="1">
                <a:latin typeface="Tahoma" charset="0"/>
                <a:ea typeface="新細明體" charset="0"/>
              </a:rPr>
              <a:t>CLI</a:t>
            </a:r>
          </a:p>
        </p:txBody>
      </p:sp>
      <p:sp>
        <p:nvSpPr>
          <p:cNvPr id="1352713" name="Text Box 9"/>
          <p:cNvSpPr txBox="1">
            <a:spLocks noChangeArrowheads="1"/>
          </p:cNvSpPr>
          <p:nvPr/>
        </p:nvSpPr>
        <p:spPr bwMode="auto">
          <a:xfrm>
            <a:off x="6002338" y="2514600"/>
            <a:ext cx="1060450" cy="641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lang="en-US" altLang="zh-TW" b="1">
                <a:latin typeface="Tahoma" charset="0"/>
                <a:ea typeface="新細明體" charset="0"/>
              </a:rPr>
              <a:t>Chassis</a:t>
            </a:r>
          </a:p>
          <a:p>
            <a:pPr eaLnBrk="0" hangingPunct="0">
              <a:defRPr/>
            </a:pPr>
            <a:r>
              <a:rPr lang="en-US" altLang="zh-TW" b="1">
                <a:latin typeface="Tahoma" charset="0"/>
                <a:ea typeface="新細明體" charset="0"/>
              </a:rPr>
              <a:t>process</a:t>
            </a:r>
          </a:p>
        </p:txBody>
      </p:sp>
      <p:sp>
        <p:nvSpPr>
          <p:cNvPr id="1352714" name="Text Box 10"/>
          <p:cNvSpPr txBox="1">
            <a:spLocks noChangeArrowheads="1"/>
          </p:cNvSpPr>
          <p:nvPr/>
        </p:nvSpPr>
        <p:spPr bwMode="auto">
          <a:xfrm>
            <a:off x="3559175" y="1524000"/>
            <a:ext cx="2921000" cy="641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lang="en-US" altLang="zh-TW" b="1">
                <a:latin typeface="Tahoma" charset="0"/>
                <a:ea typeface="新細明體" charset="0"/>
              </a:rPr>
              <a:t>SNMP and Management</a:t>
            </a:r>
          </a:p>
          <a:p>
            <a:pPr eaLnBrk="0" hangingPunct="0">
              <a:defRPr/>
            </a:pPr>
            <a:r>
              <a:rPr lang="en-US" altLang="zh-TW" b="1">
                <a:latin typeface="Tahoma" charset="0"/>
                <a:ea typeface="新細明體" charset="0"/>
              </a:rPr>
              <a:t>Processes</a:t>
            </a:r>
          </a:p>
        </p:txBody>
      </p:sp>
      <p:sp>
        <p:nvSpPr>
          <p:cNvPr id="1352715" name="Line 11"/>
          <p:cNvSpPr>
            <a:spLocks noChangeShapeType="1"/>
          </p:cNvSpPr>
          <p:nvPr/>
        </p:nvSpPr>
        <p:spPr bwMode="auto">
          <a:xfrm>
            <a:off x="304800" y="4341813"/>
            <a:ext cx="8534400" cy="0"/>
          </a:xfrm>
          <a:prstGeom prst="line">
            <a:avLst/>
          </a:prstGeom>
          <a:noFill/>
          <a:ln w="28575">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cxnSp>
        <p:nvCxnSpPr>
          <p:cNvPr id="1352716" name="AutoShape 12"/>
          <p:cNvCxnSpPr>
            <a:cxnSpLocks noChangeShapeType="1"/>
            <a:stCxn id="1352710" idx="1"/>
            <a:endCxn id="1352709" idx="3"/>
          </p:cNvCxnSpPr>
          <p:nvPr/>
        </p:nvCxnSpPr>
        <p:spPr bwMode="auto">
          <a:xfrm flipH="1">
            <a:off x="1782763" y="2840038"/>
            <a:ext cx="1112837" cy="0"/>
          </a:xfrm>
          <a:prstGeom prst="straightConnector1">
            <a:avLst/>
          </a:prstGeom>
          <a:noFill/>
          <a:ln w="9525" cap="sq">
            <a:solidFill>
              <a:srgbClr val="00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352717" name="AutoShape 13"/>
          <p:cNvCxnSpPr>
            <a:cxnSpLocks noChangeShapeType="1"/>
            <a:stCxn id="1352710" idx="2"/>
            <a:endCxn id="1352718" idx="0"/>
          </p:cNvCxnSpPr>
          <p:nvPr/>
        </p:nvCxnSpPr>
        <p:spPr bwMode="auto">
          <a:xfrm flipH="1">
            <a:off x="3200400" y="3160713"/>
            <a:ext cx="241300" cy="357187"/>
          </a:xfrm>
          <a:prstGeom prst="straightConnector1">
            <a:avLst/>
          </a:prstGeom>
          <a:noFill/>
          <a:ln w="9525" cap="sq">
            <a:solidFill>
              <a:srgbClr val="00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1352718" name="Rectangle 14"/>
          <p:cNvSpPr>
            <a:spLocks noChangeArrowheads="1"/>
          </p:cNvSpPr>
          <p:nvPr/>
        </p:nvSpPr>
        <p:spPr bwMode="auto">
          <a:xfrm>
            <a:off x="2667000" y="3517900"/>
            <a:ext cx="1066800" cy="228600"/>
          </a:xfrm>
          <a:prstGeom prst="rect">
            <a:avLst/>
          </a:prstGeom>
          <a:solidFill>
            <a:srgbClr val="FFFFFF"/>
          </a:solidFill>
          <a:ln w="9525"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352719" name="Rectangle 15"/>
          <p:cNvSpPr>
            <a:spLocks noChangeArrowheads="1"/>
          </p:cNvSpPr>
          <p:nvPr/>
        </p:nvSpPr>
        <p:spPr bwMode="auto">
          <a:xfrm>
            <a:off x="3733800" y="3517900"/>
            <a:ext cx="1066800" cy="228600"/>
          </a:xfrm>
          <a:prstGeom prst="rect">
            <a:avLst/>
          </a:prstGeom>
          <a:solidFill>
            <a:srgbClr val="FFFFFF"/>
          </a:solidFill>
          <a:ln w="9525"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352720" name="Rectangle 16"/>
          <p:cNvSpPr>
            <a:spLocks noChangeArrowheads="1"/>
          </p:cNvSpPr>
          <p:nvPr/>
        </p:nvSpPr>
        <p:spPr bwMode="auto">
          <a:xfrm>
            <a:off x="5181600" y="3517900"/>
            <a:ext cx="1066800" cy="228600"/>
          </a:xfrm>
          <a:prstGeom prst="rect">
            <a:avLst/>
          </a:prstGeom>
          <a:solidFill>
            <a:srgbClr val="FFFFFF"/>
          </a:solidFill>
          <a:ln w="9525"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352721" name="Rectangle 17"/>
          <p:cNvSpPr>
            <a:spLocks noChangeArrowheads="1"/>
          </p:cNvSpPr>
          <p:nvPr/>
        </p:nvSpPr>
        <p:spPr bwMode="auto">
          <a:xfrm>
            <a:off x="6248400" y="3517900"/>
            <a:ext cx="1066800" cy="228600"/>
          </a:xfrm>
          <a:prstGeom prst="rect">
            <a:avLst/>
          </a:prstGeom>
          <a:solidFill>
            <a:srgbClr val="FFFFFF"/>
          </a:solidFill>
          <a:ln w="9525"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352722" name="Rectangle 18"/>
          <p:cNvSpPr>
            <a:spLocks noChangeArrowheads="1"/>
          </p:cNvSpPr>
          <p:nvPr/>
        </p:nvSpPr>
        <p:spPr bwMode="auto">
          <a:xfrm>
            <a:off x="2667000" y="3516313"/>
            <a:ext cx="4648200" cy="609600"/>
          </a:xfrm>
          <a:prstGeom prst="rect">
            <a:avLst/>
          </a:prstGeom>
          <a:solidFill>
            <a:schemeClr val="bg1"/>
          </a:solidFill>
          <a:ln w="9525"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352723" name="Text Box 19"/>
          <p:cNvSpPr txBox="1">
            <a:spLocks noChangeArrowheads="1"/>
          </p:cNvSpPr>
          <p:nvPr/>
        </p:nvSpPr>
        <p:spPr bwMode="auto">
          <a:xfrm>
            <a:off x="4113213" y="3638550"/>
            <a:ext cx="1754187" cy="36671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lang="en-US" altLang="zh-TW" b="1">
                <a:latin typeface="Tahoma" charset="0"/>
                <a:ea typeface="新細明體" charset="0"/>
              </a:rPr>
              <a:t>JUNOS kernel</a:t>
            </a:r>
          </a:p>
        </p:txBody>
      </p:sp>
      <p:sp>
        <p:nvSpPr>
          <p:cNvPr id="1352724" name="Text Box 20"/>
          <p:cNvSpPr txBox="1">
            <a:spLocks noChangeArrowheads="1"/>
          </p:cNvSpPr>
          <p:nvPr/>
        </p:nvSpPr>
        <p:spPr bwMode="auto">
          <a:xfrm>
            <a:off x="485775" y="3495675"/>
            <a:ext cx="1508125" cy="650875"/>
          </a:xfrm>
          <a:prstGeom prst="rect">
            <a:avLst/>
          </a:prstGeom>
          <a:noFill/>
          <a:ln w="9525" cap="sq">
            <a:solidFill>
              <a:schemeClr val="tx2"/>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lang="en-US" altLang="zh-TW" b="1">
                <a:latin typeface="Tahoma" charset="0"/>
                <a:ea typeface="新細明體" charset="0"/>
              </a:rPr>
              <a:t>Forwarding</a:t>
            </a:r>
          </a:p>
          <a:p>
            <a:pPr eaLnBrk="0" hangingPunct="0">
              <a:defRPr/>
            </a:pPr>
            <a:r>
              <a:rPr lang="en-US" altLang="zh-TW" b="1">
                <a:latin typeface="Tahoma" charset="0"/>
                <a:ea typeface="新細明體" charset="0"/>
              </a:rPr>
              <a:t>table</a:t>
            </a:r>
          </a:p>
        </p:txBody>
      </p:sp>
      <p:cxnSp>
        <p:nvCxnSpPr>
          <p:cNvPr id="1352725" name="AutoShape 21"/>
          <p:cNvCxnSpPr>
            <a:cxnSpLocks noChangeShapeType="1"/>
            <a:stCxn id="1352724" idx="3"/>
            <a:endCxn id="1352722" idx="1"/>
          </p:cNvCxnSpPr>
          <p:nvPr/>
        </p:nvCxnSpPr>
        <p:spPr bwMode="auto">
          <a:xfrm>
            <a:off x="1993900" y="3821113"/>
            <a:ext cx="673100" cy="0"/>
          </a:xfrm>
          <a:prstGeom prst="straightConnector1">
            <a:avLst/>
          </a:prstGeom>
          <a:noFill/>
          <a:ln w="9525" cap="sq">
            <a:solidFill>
              <a:srgbClr val="00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1352726" name="Text Box 22"/>
          <p:cNvSpPr txBox="1">
            <a:spLocks noChangeArrowheads="1"/>
          </p:cNvSpPr>
          <p:nvPr/>
        </p:nvSpPr>
        <p:spPr bwMode="auto">
          <a:xfrm>
            <a:off x="8323263" y="3767138"/>
            <a:ext cx="592137"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lang="en-US" altLang="zh-TW" sz="2400" b="1">
                <a:solidFill>
                  <a:srgbClr val="011B9B"/>
                </a:solidFill>
                <a:latin typeface="Tahoma" charset="0"/>
                <a:ea typeface="新細明體" charset="0"/>
              </a:rPr>
              <a:t>RE</a:t>
            </a:r>
          </a:p>
        </p:txBody>
      </p:sp>
      <p:sp>
        <p:nvSpPr>
          <p:cNvPr id="1352727" name="Text Box 23"/>
          <p:cNvSpPr txBox="1">
            <a:spLocks noChangeArrowheads="1"/>
          </p:cNvSpPr>
          <p:nvPr/>
        </p:nvSpPr>
        <p:spPr bwMode="auto">
          <a:xfrm>
            <a:off x="8166100" y="4375150"/>
            <a:ext cx="7493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lang="en-US" altLang="zh-TW" sz="2400" b="1">
                <a:solidFill>
                  <a:srgbClr val="011B9B"/>
                </a:solidFill>
                <a:latin typeface="Tahoma" charset="0"/>
                <a:ea typeface="新細明體" charset="0"/>
              </a:rPr>
              <a:t>PFE</a:t>
            </a:r>
          </a:p>
        </p:txBody>
      </p:sp>
      <p:sp>
        <p:nvSpPr>
          <p:cNvPr id="1352728" name="Text Box 24"/>
          <p:cNvSpPr txBox="1">
            <a:spLocks noChangeArrowheads="1"/>
          </p:cNvSpPr>
          <p:nvPr/>
        </p:nvSpPr>
        <p:spPr bwMode="auto">
          <a:xfrm>
            <a:off x="2819400" y="5562600"/>
            <a:ext cx="1252538" cy="641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lang="en-US" altLang="zh-TW" b="1">
                <a:latin typeface="Tahoma" charset="0"/>
                <a:ea typeface="新細明體" charset="0"/>
              </a:rPr>
              <a:t>Interface</a:t>
            </a:r>
          </a:p>
          <a:p>
            <a:pPr eaLnBrk="0" hangingPunct="0">
              <a:defRPr/>
            </a:pPr>
            <a:r>
              <a:rPr lang="en-US" altLang="zh-TW" b="1">
                <a:latin typeface="Tahoma" charset="0"/>
                <a:ea typeface="新細明體" charset="0"/>
              </a:rPr>
              <a:t>process</a:t>
            </a:r>
          </a:p>
        </p:txBody>
      </p:sp>
      <p:sp>
        <p:nvSpPr>
          <p:cNvPr id="1352729" name="Text Box 25"/>
          <p:cNvSpPr txBox="1">
            <a:spLocks noChangeArrowheads="1"/>
          </p:cNvSpPr>
          <p:nvPr/>
        </p:nvSpPr>
        <p:spPr bwMode="auto">
          <a:xfrm>
            <a:off x="6175375" y="5562600"/>
            <a:ext cx="1060450" cy="641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lang="en-US" altLang="zh-TW" b="1">
                <a:latin typeface="Tahoma" charset="0"/>
                <a:ea typeface="新細明體" charset="0"/>
              </a:rPr>
              <a:t>Chassis</a:t>
            </a:r>
          </a:p>
          <a:p>
            <a:pPr eaLnBrk="0" hangingPunct="0">
              <a:defRPr/>
            </a:pPr>
            <a:r>
              <a:rPr lang="en-US" altLang="zh-TW" b="1">
                <a:latin typeface="Tahoma" charset="0"/>
                <a:ea typeface="新細明體" charset="0"/>
              </a:rPr>
              <a:t>process</a:t>
            </a:r>
          </a:p>
        </p:txBody>
      </p:sp>
      <p:sp>
        <p:nvSpPr>
          <p:cNvPr id="1352730" name="Rectangle 26"/>
          <p:cNvSpPr>
            <a:spLocks noChangeArrowheads="1"/>
          </p:cNvSpPr>
          <p:nvPr/>
        </p:nvSpPr>
        <p:spPr bwMode="auto">
          <a:xfrm>
            <a:off x="2667000" y="4908550"/>
            <a:ext cx="1066800" cy="228600"/>
          </a:xfrm>
          <a:prstGeom prst="rect">
            <a:avLst/>
          </a:prstGeom>
          <a:solidFill>
            <a:srgbClr val="FFFFFF"/>
          </a:solidFill>
          <a:ln w="9525"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352731" name="Rectangle 27"/>
          <p:cNvSpPr>
            <a:spLocks noChangeArrowheads="1"/>
          </p:cNvSpPr>
          <p:nvPr/>
        </p:nvSpPr>
        <p:spPr bwMode="auto">
          <a:xfrm>
            <a:off x="3733800" y="4908550"/>
            <a:ext cx="1066800" cy="228600"/>
          </a:xfrm>
          <a:prstGeom prst="rect">
            <a:avLst/>
          </a:prstGeom>
          <a:solidFill>
            <a:srgbClr val="FFFFFF"/>
          </a:solidFill>
          <a:ln w="9525"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352732" name="Rectangle 28"/>
          <p:cNvSpPr>
            <a:spLocks noChangeArrowheads="1"/>
          </p:cNvSpPr>
          <p:nvPr/>
        </p:nvSpPr>
        <p:spPr bwMode="auto">
          <a:xfrm>
            <a:off x="5181600" y="4908550"/>
            <a:ext cx="1066800" cy="228600"/>
          </a:xfrm>
          <a:prstGeom prst="rect">
            <a:avLst/>
          </a:prstGeom>
          <a:solidFill>
            <a:srgbClr val="FFFFFF"/>
          </a:solidFill>
          <a:ln w="9525"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352733" name="Rectangle 29"/>
          <p:cNvSpPr>
            <a:spLocks noChangeArrowheads="1"/>
          </p:cNvSpPr>
          <p:nvPr/>
        </p:nvSpPr>
        <p:spPr bwMode="auto">
          <a:xfrm>
            <a:off x="6248400" y="4908550"/>
            <a:ext cx="1066800" cy="228600"/>
          </a:xfrm>
          <a:prstGeom prst="rect">
            <a:avLst/>
          </a:prstGeom>
          <a:solidFill>
            <a:srgbClr val="FFFFFF"/>
          </a:solidFill>
          <a:ln w="9525"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352734" name="Rectangle 30"/>
          <p:cNvSpPr>
            <a:spLocks noChangeArrowheads="1"/>
          </p:cNvSpPr>
          <p:nvPr/>
        </p:nvSpPr>
        <p:spPr bwMode="auto">
          <a:xfrm>
            <a:off x="2667000" y="4527550"/>
            <a:ext cx="4648200" cy="609600"/>
          </a:xfrm>
          <a:prstGeom prst="rect">
            <a:avLst/>
          </a:prstGeom>
          <a:solidFill>
            <a:schemeClr val="bg1"/>
          </a:solidFill>
          <a:ln w="9525"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1352735" name="Text Box 31"/>
          <p:cNvSpPr txBox="1">
            <a:spLocks noChangeArrowheads="1"/>
          </p:cNvSpPr>
          <p:nvPr/>
        </p:nvSpPr>
        <p:spPr bwMode="auto">
          <a:xfrm>
            <a:off x="3973513" y="4649788"/>
            <a:ext cx="2046287" cy="3667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lang="en-US" altLang="zh-TW" b="1">
                <a:latin typeface="Tahoma" charset="0"/>
                <a:ea typeface="新細明體" charset="0"/>
              </a:rPr>
              <a:t>PFE microkernel</a:t>
            </a:r>
          </a:p>
        </p:txBody>
      </p:sp>
      <p:cxnSp>
        <p:nvCxnSpPr>
          <p:cNvPr id="1352736" name="AutoShape 32"/>
          <p:cNvCxnSpPr>
            <a:cxnSpLocks noChangeShapeType="1"/>
            <a:stCxn id="1352728" idx="0"/>
            <a:endCxn id="1352731" idx="2"/>
          </p:cNvCxnSpPr>
          <p:nvPr/>
        </p:nvCxnSpPr>
        <p:spPr bwMode="auto">
          <a:xfrm flipV="1">
            <a:off x="3446463" y="5137150"/>
            <a:ext cx="820737" cy="425450"/>
          </a:xfrm>
          <a:prstGeom prst="straightConnector1">
            <a:avLst/>
          </a:prstGeom>
          <a:noFill/>
          <a:ln w="9525" cap="sq">
            <a:solidFill>
              <a:srgbClr val="00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352737" name="AutoShape 33"/>
          <p:cNvCxnSpPr>
            <a:cxnSpLocks noChangeShapeType="1"/>
            <a:stCxn id="1352729" idx="0"/>
            <a:endCxn id="1352732" idx="2"/>
          </p:cNvCxnSpPr>
          <p:nvPr/>
        </p:nvCxnSpPr>
        <p:spPr bwMode="auto">
          <a:xfrm flipH="1" flipV="1">
            <a:off x="5715000" y="5137150"/>
            <a:ext cx="990600" cy="425450"/>
          </a:xfrm>
          <a:prstGeom prst="straightConnector1">
            <a:avLst/>
          </a:prstGeom>
          <a:noFill/>
          <a:ln w="9525" cap="sq">
            <a:solidFill>
              <a:srgbClr val="00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1352738" name="Text Box 34"/>
          <p:cNvSpPr txBox="1">
            <a:spLocks noChangeArrowheads="1"/>
          </p:cNvSpPr>
          <p:nvPr/>
        </p:nvSpPr>
        <p:spPr bwMode="auto">
          <a:xfrm>
            <a:off x="485775" y="5553075"/>
            <a:ext cx="1508125" cy="650875"/>
          </a:xfrm>
          <a:prstGeom prst="rect">
            <a:avLst/>
          </a:prstGeom>
          <a:noFill/>
          <a:ln w="9525" cap="sq">
            <a:solidFill>
              <a:schemeClr val="tx2"/>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lang="en-US" altLang="zh-TW" b="1">
                <a:latin typeface="Tahoma" charset="0"/>
                <a:ea typeface="新細明體" charset="0"/>
              </a:rPr>
              <a:t>Forwarding</a:t>
            </a:r>
          </a:p>
          <a:p>
            <a:pPr eaLnBrk="0" hangingPunct="0">
              <a:defRPr/>
            </a:pPr>
            <a:r>
              <a:rPr lang="en-US" altLang="zh-TW" b="1">
                <a:latin typeface="Tahoma" charset="0"/>
                <a:ea typeface="新細明體" charset="0"/>
              </a:rPr>
              <a:t>table</a:t>
            </a:r>
          </a:p>
        </p:txBody>
      </p:sp>
      <p:cxnSp>
        <p:nvCxnSpPr>
          <p:cNvPr id="1352739" name="AutoShape 35"/>
          <p:cNvCxnSpPr>
            <a:cxnSpLocks noChangeShapeType="1"/>
            <a:stCxn id="1352724" idx="2"/>
            <a:endCxn id="1352738" idx="0"/>
          </p:cNvCxnSpPr>
          <p:nvPr/>
        </p:nvCxnSpPr>
        <p:spPr bwMode="auto">
          <a:xfrm>
            <a:off x="1239838" y="4146550"/>
            <a:ext cx="0" cy="1406525"/>
          </a:xfrm>
          <a:prstGeom prst="straightConnector1">
            <a:avLst/>
          </a:prstGeom>
          <a:noFill/>
          <a:ln w="38100">
            <a:solidFill>
              <a:schemeClr val="folHlink"/>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352740" name="AutoShape 36"/>
          <p:cNvCxnSpPr>
            <a:cxnSpLocks noChangeShapeType="1"/>
            <a:stCxn id="1352728" idx="1"/>
            <a:endCxn id="1352738" idx="3"/>
          </p:cNvCxnSpPr>
          <p:nvPr/>
        </p:nvCxnSpPr>
        <p:spPr bwMode="auto">
          <a:xfrm flipH="1" flipV="1">
            <a:off x="1993900" y="5878513"/>
            <a:ext cx="825500" cy="4762"/>
          </a:xfrm>
          <a:prstGeom prst="straightConnector1">
            <a:avLst/>
          </a:prstGeom>
          <a:noFill/>
          <a:ln w="9525" cap="sq">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352741" name="AutoShape 37"/>
          <p:cNvCxnSpPr>
            <a:cxnSpLocks noChangeShapeType="1"/>
            <a:stCxn id="1352714" idx="2"/>
            <a:endCxn id="1352710" idx="0"/>
          </p:cNvCxnSpPr>
          <p:nvPr/>
        </p:nvCxnSpPr>
        <p:spPr bwMode="auto">
          <a:xfrm rot="5400000">
            <a:off x="4053681" y="1553369"/>
            <a:ext cx="354013" cy="1577975"/>
          </a:xfrm>
          <a:prstGeom prst="curvedConnector3">
            <a:avLst>
              <a:gd name="adj1" fmla="val 49778"/>
            </a:avLst>
          </a:prstGeom>
          <a:noFill/>
          <a:ln w="9525" cap="sq">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352742" name="AutoShape 38"/>
          <p:cNvCxnSpPr>
            <a:cxnSpLocks noChangeShapeType="1"/>
            <a:stCxn id="1352714" idx="2"/>
            <a:endCxn id="1352711" idx="0"/>
          </p:cNvCxnSpPr>
          <p:nvPr/>
        </p:nvCxnSpPr>
        <p:spPr bwMode="auto">
          <a:xfrm rot="5400000">
            <a:off x="4832350" y="2327275"/>
            <a:ext cx="349250" cy="25400"/>
          </a:xfrm>
          <a:prstGeom prst="curvedConnector3">
            <a:avLst>
              <a:gd name="adj1" fmla="val 50000"/>
            </a:avLst>
          </a:prstGeom>
          <a:noFill/>
          <a:ln w="9525" cap="sq">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352743" name="AutoShape 39"/>
          <p:cNvCxnSpPr>
            <a:cxnSpLocks noChangeShapeType="1"/>
            <a:stCxn id="1352714" idx="2"/>
            <a:endCxn id="1352713" idx="0"/>
          </p:cNvCxnSpPr>
          <p:nvPr/>
        </p:nvCxnSpPr>
        <p:spPr bwMode="auto">
          <a:xfrm rot="16200000" flipH="1">
            <a:off x="5601494" y="1583531"/>
            <a:ext cx="349250" cy="1512888"/>
          </a:xfrm>
          <a:prstGeom prst="curvedConnector3">
            <a:avLst>
              <a:gd name="adj1" fmla="val 50000"/>
            </a:avLst>
          </a:prstGeom>
          <a:noFill/>
          <a:ln w="9525" cap="sq">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352744" name="AutoShape 40"/>
          <p:cNvCxnSpPr>
            <a:cxnSpLocks noChangeShapeType="1"/>
            <a:stCxn id="1352712" idx="1"/>
            <a:endCxn id="1352714" idx="3"/>
          </p:cNvCxnSpPr>
          <p:nvPr/>
        </p:nvCxnSpPr>
        <p:spPr bwMode="auto">
          <a:xfrm flipH="1" flipV="1">
            <a:off x="6480175" y="1844675"/>
            <a:ext cx="1193800" cy="1588"/>
          </a:xfrm>
          <a:prstGeom prst="straightConnector1">
            <a:avLst/>
          </a:prstGeom>
          <a:noFill/>
          <a:ln w="9525" cap="sq">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352745" name="AutoShape 41"/>
          <p:cNvCxnSpPr>
            <a:cxnSpLocks noChangeShapeType="1"/>
            <a:stCxn id="1352713" idx="2"/>
            <a:endCxn id="1352721" idx="0"/>
          </p:cNvCxnSpPr>
          <p:nvPr/>
        </p:nvCxnSpPr>
        <p:spPr bwMode="auto">
          <a:xfrm>
            <a:off x="6532563" y="3155950"/>
            <a:ext cx="249237" cy="361950"/>
          </a:xfrm>
          <a:prstGeom prst="straightConnector1">
            <a:avLst/>
          </a:prstGeom>
          <a:noFill/>
          <a:ln w="9525" cap="sq">
            <a:solidFill>
              <a:srgbClr val="00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352746" name="AutoShape 42"/>
          <p:cNvCxnSpPr>
            <a:cxnSpLocks noChangeShapeType="1"/>
            <a:stCxn id="1352711" idx="2"/>
            <a:endCxn id="1352722" idx="0"/>
          </p:cNvCxnSpPr>
          <p:nvPr/>
        </p:nvCxnSpPr>
        <p:spPr bwMode="auto">
          <a:xfrm flipH="1">
            <a:off x="4991100" y="3155950"/>
            <a:ext cx="3175" cy="360363"/>
          </a:xfrm>
          <a:prstGeom prst="straightConnector1">
            <a:avLst/>
          </a:prstGeom>
          <a:noFill/>
          <a:ln w="9525" cap="sq">
            <a:solidFill>
              <a:srgbClr val="00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1352747" name="Text Box 43"/>
          <p:cNvSpPr txBox="1">
            <a:spLocks noChangeArrowheads="1"/>
          </p:cNvSpPr>
          <p:nvPr/>
        </p:nvSpPr>
        <p:spPr bwMode="auto">
          <a:xfrm>
            <a:off x="4608513" y="5694363"/>
            <a:ext cx="876300" cy="376237"/>
          </a:xfrm>
          <a:prstGeom prst="rect">
            <a:avLst/>
          </a:prstGeom>
          <a:noFill/>
          <a:ln w="9525" cap="sq">
            <a:solidFill>
              <a:schemeClr val="tx2"/>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p>
            <a:pPr eaLnBrk="0" hangingPunct="0">
              <a:defRPr/>
            </a:pPr>
            <a:r>
              <a:rPr lang="en-US" altLang="zh-TW" b="1">
                <a:latin typeface="Tahoma" charset="0"/>
                <a:ea typeface="新細明體" charset="0"/>
              </a:rPr>
              <a:t>ASICs</a:t>
            </a:r>
          </a:p>
        </p:txBody>
      </p:sp>
      <p:cxnSp>
        <p:nvCxnSpPr>
          <p:cNvPr id="1352748" name="AutoShape 44"/>
          <p:cNvCxnSpPr>
            <a:cxnSpLocks noChangeShapeType="1"/>
            <a:stCxn id="1352728" idx="3"/>
            <a:endCxn id="1352747" idx="1"/>
          </p:cNvCxnSpPr>
          <p:nvPr/>
        </p:nvCxnSpPr>
        <p:spPr bwMode="auto">
          <a:xfrm>
            <a:off x="4071938" y="5883275"/>
            <a:ext cx="536575" cy="0"/>
          </a:xfrm>
          <a:prstGeom prst="straightConnector1">
            <a:avLst/>
          </a:prstGeom>
          <a:noFill/>
          <a:ln w="9525" cap="sq">
            <a:solidFill>
              <a:srgbClr val="00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352749" name="AutoShape 45"/>
          <p:cNvCxnSpPr>
            <a:cxnSpLocks noChangeShapeType="1"/>
            <a:stCxn id="1352747" idx="3"/>
            <a:endCxn id="1352729" idx="1"/>
          </p:cNvCxnSpPr>
          <p:nvPr/>
        </p:nvCxnSpPr>
        <p:spPr bwMode="auto">
          <a:xfrm>
            <a:off x="5484813" y="5883275"/>
            <a:ext cx="690562" cy="0"/>
          </a:xfrm>
          <a:prstGeom prst="straightConnector1">
            <a:avLst/>
          </a:prstGeom>
          <a:noFill/>
          <a:ln w="9525" cap="sq">
            <a:solidFill>
              <a:srgbClr val="00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1352750" name="Rectangle 46"/>
          <p:cNvSpPr>
            <a:spLocks noGrp="1" noChangeArrowheads="1"/>
          </p:cNvSpPr>
          <p:nvPr>
            <p:ph type="title"/>
          </p:nvPr>
        </p:nvSpPr>
        <p:spPr/>
        <p:txBody>
          <a:bodyPr/>
          <a:lstStyle/>
          <a:p>
            <a:r>
              <a:rPr lang="en-US" altLang="zh-TW" smtClean="0"/>
              <a:t>JUNOS Software Architecture</a:t>
            </a:r>
            <a:endParaRPr lang="zh-TW" altLang="en-US" smtClean="0"/>
          </a:p>
        </p:txBody>
      </p:sp>
    </p:spTree>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4754" name="Rectangle 2"/>
          <p:cNvSpPr>
            <a:spLocks noGrp="1" noChangeArrowheads="1"/>
          </p:cNvSpPr>
          <p:nvPr>
            <p:ph type="title"/>
          </p:nvPr>
        </p:nvSpPr>
        <p:spPr/>
        <p:txBody>
          <a:bodyPr/>
          <a:lstStyle/>
          <a:p>
            <a:pPr>
              <a:defRPr/>
            </a:pPr>
            <a:r>
              <a:rPr lang="en-US" altLang="zh-TW" smtClean="0"/>
              <a:t>Additional Modules</a:t>
            </a:r>
          </a:p>
        </p:txBody>
      </p:sp>
      <p:sp>
        <p:nvSpPr>
          <p:cNvPr id="1354755" name="Rectangle 3"/>
          <p:cNvSpPr>
            <a:spLocks noGrp="1" noChangeArrowheads="1"/>
          </p:cNvSpPr>
          <p:nvPr>
            <p:ph type="body" idx="1"/>
          </p:nvPr>
        </p:nvSpPr>
        <p:spPr>
          <a:xfrm>
            <a:off x="682625" y="1477963"/>
            <a:ext cx="8023225" cy="4343400"/>
          </a:xfrm>
        </p:spPr>
        <p:txBody>
          <a:bodyPr/>
          <a:lstStyle/>
          <a:p>
            <a:pPr marL="400050" indent="-400050"/>
            <a:r>
              <a:rPr lang="en-US" altLang="zh-TW" smtClean="0"/>
              <a:t>ALARMD—Alarm daemon</a:t>
            </a:r>
          </a:p>
          <a:p>
            <a:pPr marL="914400" lvl="1" indent="-342900"/>
            <a:r>
              <a:rPr lang="en-US" altLang="zh-TW" smtClean="0"/>
              <a:t>Manages system alarm notifications</a:t>
            </a:r>
          </a:p>
          <a:p>
            <a:pPr marL="400050" indent="-400050"/>
            <a:r>
              <a:rPr lang="en-US" altLang="zh-TW" smtClean="0"/>
              <a:t>APSD—Automatic Protection Switching daemon</a:t>
            </a:r>
          </a:p>
          <a:p>
            <a:pPr marL="400050" indent="-400050"/>
            <a:r>
              <a:rPr lang="en-US" altLang="zh-TW" smtClean="0"/>
              <a:t>SAMPLED—Traffic sampling daemon</a:t>
            </a:r>
          </a:p>
          <a:p>
            <a:pPr marL="400050" indent="-400050"/>
            <a:r>
              <a:rPr lang="en-US" altLang="zh-TW" smtClean="0"/>
              <a:t>VRRPD—Virtual Router Redundancy protocol daemon</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p:txBody>
          <a:bodyPr/>
          <a:lstStyle/>
          <a:p>
            <a:pPr>
              <a:defRPr/>
            </a:pPr>
            <a:r>
              <a:rPr lang="en-US" altLang="zh-TW" smtClean="0"/>
              <a:t>Power up and Power down</a:t>
            </a:r>
          </a:p>
        </p:txBody>
      </p:sp>
      <p:sp>
        <p:nvSpPr>
          <p:cNvPr id="578563" name="Rectangle 3"/>
          <p:cNvSpPr>
            <a:spLocks noGrp="1" noChangeArrowheads="1"/>
          </p:cNvSpPr>
          <p:nvPr>
            <p:ph type="body" idx="1"/>
          </p:nvPr>
        </p:nvSpPr>
        <p:spPr>
          <a:xfrm>
            <a:off x="304800" y="1211263"/>
            <a:ext cx="8229600" cy="4954587"/>
          </a:xfrm>
        </p:spPr>
        <p:txBody>
          <a:bodyPr/>
          <a:lstStyle/>
          <a:p>
            <a:r>
              <a:rPr lang="en-US" altLang="zh-TW" smtClean="0"/>
              <a:t>Power up</a:t>
            </a:r>
          </a:p>
          <a:p>
            <a:pPr lvl="1"/>
            <a:r>
              <a:rPr lang="en-US" altLang="zh-TW" smtClean="0"/>
              <a:t>Connect all cables</a:t>
            </a:r>
          </a:p>
          <a:p>
            <a:pPr lvl="1"/>
            <a:r>
              <a:rPr lang="en-US" altLang="zh-TW" smtClean="0"/>
              <a:t>Turn on one power supply</a:t>
            </a:r>
          </a:p>
          <a:p>
            <a:pPr lvl="1"/>
            <a:r>
              <a:rPr lang="en-US" altLang="zh-TW" smtClean="0"/>
              <a:t>Turn on second power supply</a:t>
            </a:r>
          </a:p>
          <a:p>
            <a:pPr lvl="2"/>
            <a:r>
              <a:rPr lang="en-US" altLang="zh-TW" smtClean="0"/>
              <a:t>It can take up to 60 seconds for accurate power supply/PEM status indications</a:t>
            </a:r>
          </a:p>
          <a:p>
            <a:r>
              <a:rPr lang="en-US" altLang="zh-TW" smtClean="0"/>
              <a:t>Power down</a:t>
            </a:r>
          </a:p>
          <a:p>
            <a:pPr lvl="1"/>
            <a:r>
              <a:rPr lang="en-US" altLang="zh-TW" smtClean="0"/>
              <a:t>Shut down JUNOS Internet software</a:t>
            </a:r>
          </a:p>
          <a:p>
            <a:pPr lvl="2"/>
            <a:r>
              <a:rPr lang="en-US" altLang="zh-TW" smtClean="0"/>
              <a:t>CLI</a:t>
            </a:r>
            <a:r>
              <a:rPr lang="en-US" altLang="zh-TW" smtClean="0">
                <a:latin typeface="Courier New" pitchFamily="49" charset="0"/>
              </a:rPr>
              <a:t> </a:t>
            </a:r>
            <a:r>
              <a:rPr lang="en-US" altLang="zh-TW" smtClean="0">
                <a:solidFill>
                  <a:srgbClr val="FF0000"/>
                </a:solidFill>
                <a:latin typeface="Courier New" pitchFamily="49" charset="0"/>
              </a:rPr>
              <a:t>request system halt</a:t>
            </a:r>
            <a:r>
              <a:rPr lang="en-US" altLang="zh-TW" smtClean="0">
                <a:latin typeface="Courier New" pitchFamily="49" charset="0"/>
              </a:rPr>
              <a:t> </a:t>
            </a:r>
            <a:r>
              <a:rPr lang="en-US" altLang="zh-TW" smtClean="0"/>
              <a:t>command</a:t>
            </a:r>
          </a:p>
          <a:p>
            <a:pPr lvl="1"/>
            <a:r>
              <a:rPr lang="en-US" altLang="zh-TW" smtClean="0"/>
              <a:t>For redundant routing engine chassis</a:t>
            </a:r>
          </a:p>
          <a:p>
            <a:pPr lvl="2"/>
            <a:r>
              <a:rPr lang="en-US" altLang="zh-TW" smtClean="0">
                <a:latin typeface="Courier New" pitchFamily="49" charset="0"/>
              </a:rPr>
              <a:t> </a:t>
            </a:r>
            <a:r>
              <a:rPr lang="en-US" altLang="zh-TW" smtClean="0">
                <a:solidFill>
                  <a:srgbClr val="FF0000"/>
                </a:solidFill>
                <a:latin typeface="Courier New" pitchFamily="49" charset="0"/>
              </a:rPr>
              <a:t>request system halt both-routing-engines</a:t>
            </a:r>
            <a:endParaRPr lang="en-US" altLang="zh-TW" smtClean="0"/>
          </a:p>
          <a:p>
            <a:pPr lvl="1"/>
            <a:r>
              <a:rPr lang="en-US" altLang="zh-TW" smtClean="0"/>
              <a:t>Turn off power supplies/remove power</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ChangeArrowheads="1"/>
          </p:cNvSpPr>
          <p:nvPr/>
        </p:nvSpPr>
        <p:spPr bwMode="auto">
          <a:xfrm>
            <a:off x="304800" y="1241425"/>
            <a:ext cx="8589963" cy="5064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25" tIns="45712" rIns="91425" bIns="45712"/>
          <a:lstStyle/>
          <a:p>
            <a:pPr marL="346075" indent="-346075">
              <a:spcBef>
                <a:spcPct val="10000"/>
              </a:spcBef>
              <a:spcAft>
                <a:spcPct val="10000"/>
              </a:spcAft>
              <a:buClr>
                <a:srgbClr val="0C479D"/>
              </a:buClr>
              <a:buSzPct val="80000"/>
              <a:buFont typeface="Wingdings" charset="0"/>
              <a:buChar char="u"/>
              <a:defRPr/>
            </a:pPr>
            <a:r>
              <a:rPr lang="en-US" altLang="zh-TW" sz="2400" b="1">
                <a:solidFill>
                  <a:srgbClr val="000099"/>
                </a:solidFill>
                <a:latin typeface="Tahoma" charset="0"/>
                <a:ea typeface="新細明體" charset="0"/>
              </a:rPr>
              <a:t>Hardware controlled</a:t>
            </a:r>
          </a:p>
          <a:p>
            <a:pPr marL="681038" lvl="1" indent="-220663">
              <a:spcBef>
                <a:spcPct val="10000"/>
              </a:spcBef>
              <a:spcAft>
                <a:spcPct val="10000"/>
              </a:spcAft>
              <a:buClr>
                <a:srgbClr val="0C479D"/>
              </a:buClr>
              <a:buSzPct val="85000"/>
              <a:buFont typeface="Wingdings" charset="0"/>
              <a:buChar char="v"/>
              <a:defRPr/>
            </a:pPr>
            <a:r>
              <a:rPr lang="en-US" altLang="zh-TW" sz="2000" b="1">
                <a:solidFill>
                  <a:srgbClr val="000099"/>
                </a:solidFill>
                <a:latin typeface="Tahoma" charset="0"/>
                <a:ea typeface="新細明體" charset="0"/>
              </a:rPr>
              <a:t>Software notifies hardware when boot completes</a:t>
            </a:r>
          </a:p>
        </p:txBody>
      </p:sp>
      <p:grpSp>
        <p:nvGrpSpPr>
          <p:cNvPr id="69634" name="Group 3"/>
          <p:cNvGrpSpPr>
            <a:grpSpLocks/>
          </p:cNvGrpSpPr>
          <p:nvPr/>
        </p:nvGrpSpPr>
        <p:grpSpPr bwMode="auto">
          <a:xfrm>
            <a:off x="685800" y="2997200"/>
            <a:ext cx="7886700" cy="2514600"/>
            <a:chOff x="432" y="2064"/>
            <a:chExt cx="4968" cy="1584"/>
          </a:xfrm>
        </p:grpSpPr>
        <p:sp>
          <p:nvSpPr>
            <p:cNvPr id="332804" name="Text Box 4"/>
            <p:cNvSpPr txBox="1">
              <a:spLocks noChangeArrowheads="1"/>
            </p:cNvSpPr>
            <p:nvPr/>
          </p:nvSpPr>
          <p:spPr bwMode="gray">
            <a:xfrm>
              <a:off x="1056" y="2894"/>
              <a:ext cx="69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09" tIns="45704" rIns="91409" bIns="45704" anchor="b">
              <a:spAutoFit/>
            </a:bodyPr>
            <a:lstStyle/>
            <a:p>
              <a:pPr algn="ctr" eaLnBrk="0" hangingPunct="0">
                <a:defRPr/>
              </a:pPr>
              <a:r>
                <a:rPr kumimoji="0" lang="en-US" altLang="zh-TW" sz="1600" b="1">
                  <a:latin typeface="Tahoma" charset="0"/>
                  <a:ea typeface="新細明體" charset="0"/>
                </a:rPr>
                <a:t>Success?</a:t>
              </a:r>
            </a:p>
          </p:txBody>
        </p:sp>
        <p:sp>
          <p:nvSpPr>
            <p:cNvPr id="332805" name="Text Box 5"/>
            <p:cNvSpPr txBox="1">
              <a:spLocks noChangeArrowheads="1"/>
            </p:cNvSpPr>
            <p:nvPr/>
          </p:nvSpPr>
          <p:spPr bwMode="gray">
            <a:xfrm>
              <a:off x="2584" y="2894"/>
              <a:ext cx="69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09" tIns="45704" rIns="91409" bIns="45704" anchor="b">
              <a:spAutoFit/>
            </a:bodyPr>
            <a:lstStyle/>
            <a:p>
              <a:pPr algn="ctr" eaLnBrk="0" hangingPunct="0">
                <a:defRPr/>
              </a:pPr>
              <a:r>
                <a:rPr kumimoji="0" lang="en-US" altLang="zh-TW" sz="1600" b="1">
                  <a:latin typeface="Tahoma" charset="0"/>
                  <a:ea typeface="新細明體" charset="0"/>
                </a:rPr>
                <a:t>Success?</a:t>
              </a:r>
            </a:p>
          </p:txBody>
        </p:sp>
        <p:sp>
          <p:nvSpPr>
            <p:cNvPr id="332806" name="Text Box 6"/>
            <p:cNvSpPr txBox="1">
              <a:spLocks noChangeArrowheads="1"/>
            </p:cNvSpPr>
            <p:nvPr/>
          </p:nvSpPr>
          <p:spPr bwMode="gray">
            <a:xfrm>
              <a:off x="4000" y="2894"/>
              <a:ext cx="69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09" tIns="45704" rIns="91409" bIns="45704" anchor="b">
              <a:spAutoFit/>
            </a:bodyPr>
            <a:lstStyle/>
            <a:p>
              <a:pPr algn="ctr" eaLnBrk="0" hangingPunct="0">
                <a:defRPr/>
              </a:pPr>
              <a:r>
                <a:rPr kumimoji="0" lang="en-US" altLang="zh-TW" sz="1600" b="1">
                  <a:latin typeface="Tahoma" charset="0"/>
                  <a:ea typeface="新細明體" charset="0"/>
                </a:rPr>
                <a:t>Success?</a:t>
              </a:r>
            </a:p>
          </p:txBody>
        </p:sp>
        <p:grpSp>
          <p:nvGrpSpPr>
            <p:cNvPr id="69639" name="Group 7"/>
            <p:cNvGrpSpPr>
              <a:grpSpLocks/>
            </p:cNvGrpSpPr>
            <p:nvPr/>
          </p:nvGrpSpPr>
          <p:grpSpPr bwMode="auto">
            <a:xfrm>
              <a:off x="432" y="2064"/>
              <a:ext cx="1125" cy="576"/>
              <a:chOff x="456" y="1728"/>
              <a:chExt cx="1125" cy="576"/>
            </a:xfrm>
          </p:grpSpPr>
          <p:sp>
            <p:nvSpPr>
              <p:cNvPr id="332808" name="Text Box 8"/>
              <p:cNvSpPr txBox="1">
                <a:spLocks noChangeArrowheads="1"/>
              </p:cNvSpPr>
              <p:nvPr/>
            </p:nvSpPr>
            <p:spPr bwMode="gray">
              <a:xfrm>
                <a:off x="559" y="1814"/>
                <a:ext cx="922" cy="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09" tIns="45704" rIns="91409" bIns="45704" anchor="b">
                <a:spAutoFit/>
              </a:bodyPr>
              <a:lstStyle/>
              <a:p>
                <a:pPr algn="ctr" eaLnBrk="0" hangingPunct="0">
                  <a:defRPr/>
                </a:pPr>
                <a:r>
                  <a:rPr kumimoji="0" lang="en-US" altLang="zh-TW" b="1">
                    <a:latin typeface="Tahoma" charset="0"/>
                    <a:ea typeface="新細明體" charset="0"/>
                  </a:rPr>
                  <a:t>Removable</a:t>
                </a:r>
                <a:br>
                  <a:rPr kumimoji="0" lang="en-US" altLang="zh-TW" b="1">
                    <a:latin typeface="Tahoma" charset="0"/>
                    <a:ea typeface="新細明體" charset="0"/>
                  </a:rPr>
                </a:br>
                <a:r>
                  <a:rPr kumimoji="0" lang="en-US" altLang="zh-TW" b="1">
                    <a:latin typeface="Tahoma" charset="0"/>
                    <a:ea typeface="新細明體" charset="0"/>
                  </a:rPr>
                  <a:t>media</a:t>
                </a:r>
              </a:p>
            </p:txBody>
          </p:sp>
          <p:sp>
            <p:nvSpPr>
              <p:cNvPr id="332809" name="Rectangle 9"/>
              <p:cNvSpPr>
                <a:spLocks noChangeArrowheads="1"/>
              </p:cNvSpPr>
              <p:nvPr/>
            </p:nvSpPr>
            <p:spPr bwMode="gray">
              <a:xfrm>
                <a:off x="456" y="1728"/>
                <a:ext cx="1125" cy="576"/>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zh-TW" altLang="en-US">
                  <a:latin typeface="Arial" charset="0"/>
                  <a:ea typeface="新細明體" charset="0"/>
                </a:endParaRPr>
              </a:p>
            </p:txBody>
          </p:sp>
        </p:grpSp>
        <p:grpSp>
          <p:nvGrpSpPr>
            <p:cNvPr id="69640" name="Group 10"/>
            <p:cNvGrpSpPr>
              <a:grpSpLocks/>
            </p:cNvGrpSpPr>
            <p:nvPr/>
          </p:nvGrpSpPr>
          <p:grpSpPr bwMode="auto">
            <a:xfrm>
              <a:off x="4728" y="2208"/>
              <a:ext cx="672" cy="288"/>
              <a:chOff x="1872" y="2928"/>
              <a:chExt cx="672" cy="288"/>
            </a:xfrm>
          </p:grpSpPr>
          <p:sp>
            <p:nvSpPr>
              <p:cNvPr id="332811" name="Text Box 11"/>
              <p:cNvSpPr txBox="1">
                <a:spLocks noChangeArrowheads="1"/>
              </p:cNvSpPr>
              <p:nvPr/>
            </p:nvSpPr>
            <p:spPr bwMode="gray">
              <a:xfrm>
                <a:off x="2000" y="2957"/>
                <a:ext cx="415"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09" tIns="45704" rIns="91409" bIns="45704" anchor="b">
                <a:spAutoFit/>
              </a:bodyPr>
              <a:lstStyle/>
              <a:p>
                <a:pPr algn="ctr" eaLnBrk="0" hangingPunct="0">
                  <a:defRPr/>
                </a:pPr>
                <a:r>
                  <a:rPr kumimoji="0" lang="en-US" altLang="zh-TW" b="1">
                    <a:latin typeface="Tahoma" charset="0"/>
                    <a:ea typeface="新細明體" charset="0"/>
                  </a:rPr>
                  <a:t>Halt</a:t>
                </a:r>
              </a:p>
            </p:txBody>
          </p:sp>
          <p:sp>
            <p:nvSpPr>
              <p:cNvPr id="332812" name="Rectangle 12"/>
              <p:cNvSpPr>
                <a:spLocks noChangeArrowheads="1"/>
              </p:cNvSpPr>
              <p:nvPr/>
            </p:nvSpPr>
            <p:spPr bwMode="gray">
              <a:xfrm>
                <a:off x="1872" y="2928"/>
                <a:ext cx="672" cy="28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grpSp>
        <p:grpSp>
          <p:nvGrpSpPr>
            <p:cNvPr id="69641" name="Group 13"/>
            <p:cNvGrpSpPr>
              <a:grpSpLocks/>
            </p:cNvGrpSpPr>
            <p:nvPr/>
          </p:nvGrpSpPr>
          <p:grpSpPr bwMode="auto">
            <a:xfrm>
              <a:off x="659" y="3360"/>
              <a:ext cx="672" cy="288"/>
              <a:chOff x="720" y="2928"/>
              <a:chExt cx="672" cy="288"/>
            </a:xfrm>
          </p:grpSpPr>
          <p:sp>
            <p:nvSpPr>
              <p:cNvPr id="332814" name="Text Box 14"/>
              <p:cNvSpPr txBox="1">
                <a:spLocks noChangeArrowheads="1"/>
              </p:cNvSpPr>
              <p:nvPr/>
            </p:nvSpPr>
            <p:spPr bwMode="gray">
              <a:xfrm>
                <a:off x="810" y="2957"/>
                <a:ext cx="492"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09" tIns="45704" rIns="91409" bIns="45704" anchor="b">
                <a:spAutoFit/>
              </a:bodyPr>
              <a:lstStyle/>
              <a:p>
                <a:pPr algn="ctr" eaLnBrk="0" hangingPunct="0">
                  <a:defRPr/>
                </a:pPr>
                <a:r>
                  <a:rPr kumimoji="0" lang="en-US" altLang="zh-TW" b="1">
                    <a:latin typeface="Tahoma" charset="0"/>
                    <a:ea typeface="新細明體" charset="0"/>
                  </a:rPr>
                  <a:t>Done</a:t>
                </a:r>
              </a:p>
            </p:txBody>
          </p:sp>
          <p:sp>
            <p:nvSpPr>
              <p:cNvPr id="332815" name="Rectangle 15"/>
              <p:cNvSpPr>
                <a:spLocks noChangeArrowheads="1"/>
              </p:cNvSpPr>
              <p:nvPr/>
            </p:nvSpPr>
            <p:spPr bwMode="gray">
              <a:xfrm>
                <a:off x="720" y="2928"/>
                <a:ext cx="672" cy="28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grpSp>
        <p:grpSp>
          <p:nvGrpSpPr>
            <p:cNvPr id="69642" name="Group 16"/>
            <p:cNvGrpSpPr>
              <a:grpSpLocks/>
            </p:cNvGrpSpPr>
            <p:nvPr/>
          </p:nvGrpSpPr>
          <p:grpSpPr bwMode="auto">
            <a:xfrm>
              <a:off x="1956" y="2064"/>
              <a:ext cx="1125" cy="576"/>
              <a:chOff x="2304" y="1632"/>
              <a:chExt cx="1125" cy="576"/>
            </a:xfrm>
          </p:grpSpPr>
          <p:sp>
            <p:nvSpPr>
              <p:cNvPr id="332817" name="Text Box 17"/>
              <p:cNvSpPr txBox="1">
                <a:spLocks noChangeArrowheads="1"/>
              </p:cNvSpPr>
              <p:nvPr/>
            </p:nvSpPr>
            <p:spPr bwMode="gray">
              <a:xfrm>
                <a:off x="2416" y="1718"/>
                <a:ext cx="901" cy="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09" tIns="45704" rIns="91409" bIns="45704" anchor="b">
                <a:spAutoFit/>
              </a:bodyPr>
              <a:lstStyle/>
              <a:p>
                <a:pPr algn="ctr" eaLnBrk="0" hangingPunct="0">
                  <a:defRPr/>
                </a:pPr>
                <a:r>
                  <a:rPr kumimoji="0" lang="en-US" altLang="zh-TW" b="1">
                    <a:latin typeface="Tahoma" charset="0"/>
                    <a:ea typeface="新細明體" charset="0"/>
                  </a:rPr>
                  <a:t>Solid-state</a:t>
                </a:r>
              </a:p>
              <a:p>
                <a:pPr algn="ctr" eaLnBrk="0" hangingPunct="0">
                  <a:defRPr/>
                </a:pPr>
                <a:r>
                  <a:rPr kumimoji="0" lang="en-US" altLang="zh-TW" b="1">
                    <a:latin typeface="Tahoma" charset="0"/>
                    <a:ea typeface="新細明體" charset="0"/>
                  </a:rPr>
                  <a:t>flash disk</a:t>
                </a:r>
              </a:p>
            </p:txBody>
          </p:sp>
          <p:sp>
            <p:nvSpPr>
              <p:cNvPr id="332818" name="Rectangle 18"/>
              <p:cNvSpPr>
                <a:spLocks noChangeArrowheads="1"/>
              </p:cNvSpPr>
              <p:nvPr/>
            </p:nvSpPr>
            <p:spPr bwMode="gray">
              <a:xfrm>
                <a:off x="2304" y="1632"/>
                <a:ext cx="1125" cy="576"/>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zh-TW" altLang="en-US">
                  <a:latin typeface="Arial" charset="0"/>
                  <a:ea typeface="新細明體" charset="0"/>
                </a:endParaRPr>
              </a:p>
            </p:txBody>
          </p:sp>
        </p:grpSp>
        <p:grpSp>
          <p:nvGrpSpPr>
            <p:cNvPr id="69643" name="Group 19"/>
            <p:cNvGrpSpPr>
              <a:grpSpLocks/>
            </p:cNvGrpSpPr>
            <p:nvPr/>
          </p:nvGrpSpPr>
          <p:grpSpPr bwMode="auto">
            <a:xfrm>
              <a:off x="3480" y="2064"/>
              <a:ext cx="912" cy="576"/>
              <a:chOff x="4080" y="1680"/>
              <a:chExt cx="912" cy="576"/>
            </a:xfrm>
          </p:grpSpPr>
          <p:sp>
            <p:nvSpPr>
              <p:cNvPr id="332820" name="Text Box 20"/>
              <p:cNvSpPr txBox="1">
                <a:spLocks noChangeArrowheads="1"/>
              </p:cNvSpPr>
              <p:nvPr/>
            </p:nvSpPr>
            <p:spPr bwMode="gray">
              <a:xfrm>
                <a:off x="4165" y="1766"/>
                <a:ext cx="742" cy="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09" tIns="45704" rIns="91409" bIns="45704" anchor="b">
                <a:spAutoFit/>
              </a:bodyPr>
              <a:lstStyle/>
              <a:p>
                <a:pPr algn="ctr" eaLnBrk="0" hangingPunct="0">
                  <a:defRPr/>
                </a:pPr>
                <a:r>
                  <a:rPr kumimoji="0" lang="en-US" altLang="zh-TW" b="1">
                    <a:latin typeface="Tahoma" charset="0"/>
                    <a:ea typeface="新細明體" charset="0"/>
                  </a:rPr>
                  <a:t>Rotating</a:t>
                </a:r>
              </a:p>
              <a:p>
                <a:pPr algn="ctr" eaLnBrk="0" hangingPunct="0">
                  <a:defRPr/>
                </a:pPr>
                <a:r>
                  <a:rPr kumimoji="0" lang="en-US" altLang="zh-TW" b="1">
                    <a:latin typeface="Tahoma" charset="0"/>
                    <a:ea typeface="新細明體" charset="0"/>
                  </a:rPr>
                  <a:t>disk</a:t>
                </a:r>
              </a:p>
            </p:txBody>
          </p:sp>
          <p:sp>
            <p:nvSpPr>
              <p:cNvPr id="332821" name="Rectangle 21"/>
              <p:cNvSpPr>
                <a:spLocks noChangeArrowheads="1"/>
              </p:cNvSpPr>
              <p:nvPr/>
            </p:nvSpPr>
            <p:spPr bwMode="gray">
              <a:xfrm>
                <a:off x="4080" y="1680"/>
                <a:ext cx="912" cy="576"/>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zh-TW" altLang="en-US">
                  <a:latin typeface="Arial" charset="0"/>
                  <a:ea typeface="新細明體" charset="0"/>
                </a:endParaRPr>
              </a:p>
            </p:txBody>
          </p:sp>
        </p:grpSp>
        <p:grpSp>
          <p:nvGrpSpPr>
            <p:cNvPr id="69644" name="Group 22"/>
            <p:cNvGrpSpPr>
              <a:grpSpLocks/>
            </p:cNvGrpSpPr>
            <p:nvPr/>
          </p:nvGrpSpPr>
          <p:grpSpPr bwMode="auto">
            <a:xfrm>
              <a:off x="2182" y="3360"/>
              <a:ext cx="672" cy="288"/>
              <a:chOff x="720" y="2928"/>
              <a:chExt cx="672" cy="288"/>
            </a:xfrm>
          </p:grpSpPr>
          <p:sp>
            <p:nvSpPr>
              <p:cNvPr id="332823" name="Text Box 23"/>
              <p:cNvSpPr txBox="1">
                <a:spLocks noChangeArrowheads="1"/>
              </p:cNvSpPr>
              <p:nvPr/>
            </p:nvSpPr>
            <p:spPr bwMode="gray">
              <a:xfrm>
                <a:off x="810" y="2957"/>
                <a:ext cx="492"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09" tIns="45704" rIns="91409" bIns="45704" anchor="b">
                <a:spAutoFit/>
              </a:bodyPr>
              <a:lstStyle/>
              <a:p>
                <a:pPr algn="ctr" eaLnBrk="0" hangingPunct="0">
                  <a:defRPr/>
                </a:pPr>
                <a:r>
                  <a:rPr kumimoji="0" lang="en-US" altLang="zh-TW" b="1">
                    <a:latin typeface="Tahoma" charset="0"/>
                    <a:ea typeface="新細明體" charset="0"/>
                  </a:rPr>
                  <a:t>Done</a:t>
                </a:r>
              </a:p>
            </p:txBody>
          </p:sp>
          <p:sp>
            <p:nvSpPr>
              <p:cNvPr id="332824" name="Rectangle 24"/>
              <p:cNvSpPr>
                <a:spLocks noChangeArrowheads="1"/>
              </p:cNvSpPr>
              <p:nvPr/>
            </p:nvSpPr>
            <p:spPr bwMode="gray">
              <a:xfrm>
                <a:off x="720" y="2928"/>
                <a:ext cx="672" cy="28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grpSp>
        <p:grpSp>
          <p:nvGrpSpPr>
            <p:cNvPr id="69645" name="Group 25"/>
            <p:cNvGrpSpPr>
              <a:grpSpLocks/>
            </p:cNvGrpSpPr>
            <p:nvPr/>
          </p:nvGrpSpPr>
          <p:grpSpPr bwMode="auto">
            <a:xfrm>
              <a:off x="3600" y="3360"/>
              <a:ext cx="672" cy="288"/>
              <a:chOff x="720" y="2928"/>
              <a:chExt cx="672" cy="288"/>
            </a:xfrm>
          </p:grpSpPr>
          <p:sp>
            <p:nvSpPr>
              <p:cNvPr id="332826" name="Text Box 26"/>
              <p:cNvSpPr txBox="1">
                <a:spLocks noChangeArrowheads="1"/>
              </p:cNvSpPr>
              <p:nvPr/>
            </p:nvSpPr>
            <p:spPr bwMode="gray">
              <a:xfrm>
                <a:off x="810" y="2957"/>
                <a:ext cx="492"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09" tIns="45704" rIns="91409" bIns="45704" anchor="b">
                <a:spAutoFit/>
              </a:bodyPr>
              <a:lstStyle/>
              <a:p>
                <a:pPr algn="ctr" eaLnBrk="0" hangingPunct="0">
                  <a:defRPr/>
                </a:pPr>
                <a:r>
                  <a:rPr kumimoji="0" lang="en-US" altLang="zh-TW" b="1">
                    <a:latin typeface="Tahoma" charset="0"/>
                    <a:ea typeface="新細明體" charset="0"/>
                  </a:rPr>
                  <a:t>Done</a:t>
                </a:r>
              </a:p>
            </p:txBody>
          </p:sp>
          <p:sp>
            <p:nvSpPr>
              <p:cNvPr id="332827" name="Rectangle 27"/>
              <p:cNvSpPr>
                <a:spLocks noChangeArrowheads="1"/>
              </p:cNvSpPr>
              <p:nvPr/>
            </p:nvSpPr>
            <p:spPr bwMode="gray">
              <a:xfrm>
                <a:off x="720" y="2928"/>
                <a:ext cx="672" cy="28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grpSp>
        <p:cxnSp>
          <p:nvCxnSpPr>
            <p:cNvPr id="332828" name="AutoShape 28"/>
            <p:cNvCxnSpPr>
              <a:cxnSpLocks noChangeShapeType="1"/>
              <a:stCxn id="332809" idx="3"/>
              <a:endCxn id="332818" idx="1"/>
            </p:cNvCxnSpPr>
            <p:nvPr/>
          </p:nvCxnSpPr>
          <p:spPr bwMode="gray">
            <a:xfrm>
              <a:off x="1566" y="2352"/>
              <a:ext cx="381"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32829" name="AutoShape 29"/>
            <p:cNvCxnSpPr>
              <a:cxnSpLocks noChangeShapeType="1"/>
              <a:stCxn id="332818" idx="3"/>
              <a:endCxn id="332821" idx="1"/>
            </p:cNvCxnSpPr>
            <p:nvPr/>
          </p:nvCxnSpPr>
          <p:spPr bwMode="gray">
            <a:xfrm>
              <a:off x="3090" y="2352"/>
              <a:ext cx="381"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32830" name="AutoShape 30"/>
            <p:cNvCxnSpPr>
              <a:cxnSpLocks noChangeShapeType="1"/>
              <a:stCxn id="332821" idx="3"/>
              <a:endCxn id="332812" idx="1"/>
            </p:cNvCxnSpPr>
            <p:nvPr/>
          </p:nvCxnSpPr>
          <p:spPr bwMode="gray">
            <a:xfrm>
              <a:off x="4401" y="2352"/>
              <a:ext cx="327"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32831" name="AutoShape 31"/>
            <p:cNvCxnSpPr>
              <a:cxnSpLocks noChangeShapeType="1"/>
              <a:stCxn id="332809" idx="2"/>
              <a:endCxn id="332815" idx="0"/>
            </p:cNvCxnSpPr>
            <p:nvPr/>
          </p:nvCxnSpPr>
          <p:spPr bwMode="gray">
            <a:xfrm>
              <a:off x="995" y="2649"/>
              <a:ext cx="0" cy="71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32832" name="AutoShape 32"/>
            <p:cNvCxnSpPr>
              <a:cxnSpLocks noChangeShapeType="1"/>
              <a:stCxn id="332818" idx="2"/>
              <a:endCxn id="332824" idx="0"/>
            </p:cNvCxnSpPr>
            <p:nvPr/>
          </p:nvCxnSpPr>
          <p:spPr bwMode="gray">
            <a:xfrm flipH="1">
              <a:off x="2518" y="2649"/>
              <a:ext cx="1" cy="71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32833" name="AutoShape 33"/>
            <p:cNvCxnSpPr>
              <a:cxnSpLocks noChangeShapeType="1"/>
              <a:stCxn id="332821" idx="2"/>
              <a:endCxn id="332827" idx="0"/>
            </p:cNvCxnSpPr>
            <p:nvPr/>
          </p:nvCxnSpPr>
          <p:spPr bwMode="gray">
            <a:xfrm>
              <a:off x="3936" y="2649"/>
              <a:ext cx="0" cy="71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sp>
        <p:nvSpPr>
          <p:cNvPr id="332834" name="Rectangle 34"/>
          <p:cNvSpPr>
            <a:spLocks noGrp="1" noChangeArrowheads="1"/>
          </p:cNvSpPr>
          <p:nvPr>
            <p:ph type="title"/>
          </p:nvPr>
        </p:nvSpPr>
        <p:spPr/>
        <p:txBody>
          <a:bodyPr/>
          <a:lstStyle/>
          <a:p>
            <a:pPr>
              <a:defRPr/>
            </a:pPr>
            <a:r>
              <a:rPr lang="en-US" altLang="zh-TW" smtClean="0"/>
              <a:t>JUNOS Boot Sequence</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ChangeArrowheads="1"/>
          </p:cNvSpPr>
          <p:nvPr/>
        </p:nvSpPr>
        <p:spPr bwMode="auto">
          <a:xfrm>
            <a:off x="304800" y="1241425"/>
            <a:ext cx="8589963" cy="5064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25" tIns="45712" rIns="91425" bIns="45712"/>
          <a:lstStyle/>
          <a:p>
            <a:pPr marL="346075" indent="-346075">
              <a:spcBef>
                <a:spcPct val="10000"/>
              </a:spcBef>
              <a:spcAft>
                <a:spcPct val="10000"/>
              </a:spcAft>
              <a:buClr>
                <a:srgbClr val="0C479D"/>
              </a:buClr>
              <a:buSzPct val="80000"/>
              <a:buFont typeface="Wingdings" charset="0"/>
              <a:buChar char="u"/>
              <a:defRPr/>
            </a:pPr>
            <a:r>
              <a:rPr lang="en-US" altLang="zh-TW" sz="2400" b="1">
                <a:solidFill>
                  <a:srgbClr val="000099"/>
                </a:solidFill>
                <a:latin typeface="Tahoma" charset="0"/>
                <a:ea typeface="新細明體" charset="0"/>
              </a:rPr>
              <a:t>Console</a:t>
            </a:r>
          </a:p>
          <a:p>
            <a:pPr marL="681038" lvl="1" indent="-220663">
              <a:spcBef>
                <a:spcPct val="10000"/>
              </a:spcBef>
              <a:spcAft>
                <a:spcPct val="10000"/>
              </a:spcAft>
              <a:buClr>
                <a:srgbClr val="0C479D"/>
              </a:buClr>
              <a:buSzPct val="85000"/>
              <a:buFont typeface="Wingdings" charset="0"/>
              <a:buChar char="v"/>
              <a:defRPr/>
            </a:pPr>
            <a:r>
              <a:rPr lang="en-US" altLang="zh-TW" sz="2000" b="1">
                <a:solidFill>
                  <a:srgbClr val="000099"/>
                </a:solidFill>
                <a:latin typeface="Tahoma" charset="0"/>
                <a:ea typeface="新細明體" charset="0"/>
              </a:rPr>
              <a:t>Db9 EIA-232 @ 9600 Bps, 8/N/1 (preconfigured)</a:t>
            </a:r>
          </a:p>
          <a:p>
            <a:pPr marL="346075" indent="-346075">
              <a:spcBef>
                <a:spcPct val="10000"/>
              </a:spcBef>
              <a:spcAft>
                <a:spcPct val="10000"/>
              </a:spcAft>
              <a:buClr>
                <a:srgbClr val="0C479D"/>
              </a:buClr>
              <a:buSzPct val="80000"/>
              <a:buFont typeface="Wingdings" charset="0"/>
              <a:buChar char="u"/>
              <a:defRPr/>
            </a:pPr>
            <a:r>
              <a:rPr lang="en-US" altLang="zh-TW" sz="2400" b="1">
                <a:solidFill>
                  <a:srgbClr val="000099"/>
                </a:solidFill>
                <a:latin typeface="Tahoma" charset="0"/>
                <a:ea typeface="新細明體" charset="0"/>
              </a:rPr>
              <a:t>Management port, using Telnet, SSH</a:t>
            </a:r>
          </a:p>
          <a:p>
            <a:pPr marL="681038" lvl="1" indent="-220663">
              <a:spcBef>
                <a:spcPct val="10000"/>
              </a:spcBef>
              <a:spcAft>
                <a:spcPct val="10000"/>
              </a:spcAft>
              <a:buClr>
                <a:srgbClr val="0C479D"/>
              </a:buClr>
              <a:buSzPct val="85000"/>
              <a:buFont typeface="Wingdings" charset="0"/>
              <a:buChar char="v"/>
              <a:defRPr/>
            </a:pPr>
            <a:r>
              <a:rPr lang="en-US" altLang="zh-TW" sz="2000" b="1">
                <a:solidFill>
                  <a:srgbClr val="000099"/>
                </a:solidFill>
                <a:latin typeface="Tahoma" charset="0"/>
                <a:ea typeface="新細明體" charset="0"/>
              </a:rPr>
              <a:t>Requires configuration</a:t>
            </a:r>
          </a:p>
        </p:txBody>
      </p:sp>
      <p:sp>
        <p:nvSpPr>
          <p:cNvPr id="334852" name="Rectangle 4"/>
          <p:cNvSpPr>
            <a:spLocks noGrp="1" noChangeArrowheads="1"/>
          </p:cNvSpPr>
          <p:nvPr>
            <p:ph type="title"/>
          </p:nvPr>
        </p:nvSpPr>
        <p:spPr/>
        <p:txBody>
          <a:bodyPr/>
          <a:lstStyle/>
          <a:p>
            <a:r>
              <a:rPr lang="en-US" altLang="zh-TW" smtClean="0"/>
              <a:t>Access Router</a:t>
            </a:r>
            <a:r>
              <a:rPr lang="zh-TW" altLang="en-US" smtClean="0">
                <a:latin typeface="Arial" pitchFamily="34" charset="0"/>
              </a:rPr>
              <a:t>’</a:t>
            </a:r>
            <a:r>
              <a:rPr lang="en-US" altLang="zh-TW" smtClean="0"/>
              <a:t>s Management Ports</a:t>
            </a:r>
          </a:p>
        </p:txBody>
      </p:sp>
      <p:pic>
        <p:nvPicPr>
          <p:cNvPr id="334860" name="Picture 1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36725" y="4076700"/>
            <a:ext cx="7405688" cy="2301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71684" name="Picture 13" descr="PC-and-Monitor"/>
          <p:cNvPicPr>
            <a:picLocks noChangeAspect="1" noChangeArrowheads="1"/>
          </p:cNvPicPr>
          <p:nvPr/>
        </p:nvPicPr>
        <p:blipFill>
          <a:blip r:embed="rId3"/>
          <a:srcRect/>
          <a:stretch>
            <a:fillRect/>
          </a:stretch>
        </p:blipFill>
        <p:spPr bwMode="auto">
          <a:xfrm>
            <a:off x="250825" y="3141663"/>
            <a:ext cx="1409700" cy="1181100"/>
          </a:xfrm>
          <a:prstGeom prst="rect">
            <a:avLst/>
          </a:prstGeom>
          <a:noFill/>
          <a:ln w="9525">
            <a:noFill/>
            <a:miter lim="800000"/>
            <a:headEnd/>
            <a:tailEnd/>
          </a:ln>
        </p:spPr>
      </p:pic>
      <p:sp>
        <p:nvSpPr>
          <p:cNvPr id="334862" name="Line 14"/>
          <p:cNvSpPr>
            <a:spLocks noChangeShapeType="1"/>
          </p:cNvSpPr>
          <p:nvPr/>
        </p:nvSpPr>
        <p:spPr bwMode="auto">
          <a:xfrm>
            <a:off x="1692275" y="3573463"/>
            <a:ext cx="21590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sp>
        <p:nvSpPr>
          <p:cNvPr id="334863" name="Line 15"/>
          <p:cNvSpPr>
            <a:spLocks noChangeShapeType="1"/>
          </p:cNvSpPr>
          <p:nvPr/>
        </p:nvSpPr>
        <p:spPr bwMode="auto">
          <a:xfrm>
            <a:off x="4067175" y="3573463"/>
            <a:ext cx="504825" cy="1223962"/>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pic>
        <p:nvPicPr>
          <p:cNvPr id="71687" name="Picture 16" descr="Cloud4"/>
          <p:cNvPicPr>
            <a:picLocks noChangeAspect="1" noChangeArrowheads="1"/>
          </p:cNvPicPr>
          <p:nvPr/>
        </p:nvPicPr>
        <p:blipFill>
          <a:blip r:embed="rId4"/>
          <a:srcRect/>
          <a:stretch>
            <a:fillRect/>
          </a:stretch>
        </p:blipFill>
        <p:spPr bwMode="auto">
          <a:xfrm>
            <a:off x="3348038" y="2924175"/>
            <a:ext cx="1733550" cy="1012825"/>
          </a:xfrm>
          <a:prstGeom prst="rect">
            <a:avLst/>
          </a:prstGeom>
          <a:noFill/>
          <a:ln w="9525">
            <a:noFill/>
            <a:miter lim="800000"/>
            <a:headEnd/>
            <a:tailEnd/>
          </a:ln>
        </p:spPr>
      </p:pic>
      <p:sp>
        <p:nvSpPr>
          <p:cNvPr id="334865" name="Line 17"/>
          <p:cNvSpPr>
            <a:spLocks noChangeShapeType="1"/>
          </p:cNvSpPr>
          <p:nvPr/>
        </p:nvSpPr>
        <p:spPr bwMode="auto">
          <a:xfrm flipH="1">
            <a:off x="5219700" y="3429000"/>
            <a:ext cx="865188" cy="1439863"/>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zh-TW" altLang="en-US">
              <a:latin typeface="Arial" charset="0"/>
              <a:ea typeface="新細明體" charset="0"/>
            </a:endParaRPr>
          </a:p>
        </p:txBody>
      </p:sp>
      <p:pic>
        <p:nvPicPr>
          <p:cNvPr id="71689" name="Picture 18" descr="Laptop"/>
          <p:cNvPicPr>
            <a:picLocks noChangeAspect="1" noChangeArrowheads="1"/>
          </p:cNvPicPr>
          <p:nvPr/>
        </p:nvPicPr>
        <p:blipFill>
          <a:blip r:embed="rId5"/>
          <a:srcRect/>
          <a:stretch>
            <a:fillRect/>
          </a:stretch>
        </p:blipFill>
        <p:spPr bwMode="auto">
          <a:xfrm>
            <a:off x="5940425" y="2565400"/>
            <a:ext cx="1030288" cy="1228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325438" y="1724025"/>
            <a:ext cx="8639175" cy="4584700"/>
          </a:xfrm>
        </p:spPr>
        <p:txBody>
          <a:bodyPr/>
          <a:lstStyle/>
          <a:p>
            <a:r>
              <a:rPr lang="en-US" altLang="zh-TW" smtClean="0"/>
              <a:t>Special treatment for </a:t>
            </a:r>
            <a:r>
              <a:rPr lang="zh-TW" altLang="en-US" smtClean="0"/>
              <a:t>“</a:t>
            </a:r>
            <a:r>
              <a:rPr lang="en-US" altLang="zh-TW" smtClean="0"/>
              <a:t>root</a:t>
            </a:r>
            <a:r>
              <a:rPr lang="zh-TW" altLang="en-US" smtClean="0"/>
              <a:t>”</a:t>
            </a:r>
            <a:r>
              <a:rPr lang="en-US" altLang="zh-TW" smtClean="0"/>
              <a:t> login</a:t>
            </a:r>
          </a:p>
          <a:p>
            <a:pPr lvl="1"/>
            <a:r>
              <a:rPr lang="en-US" altLang="zh-TW" smtClean="0"/>
              <a:t>Can only log in as root from console port</a:t>
            </a:r>
          </a:p>
          <a:p>
            <a:pPr lvl="1"/>
            <a:r>
              <a:rPr lang="en-US" altLang="zh-TW" smtClean="0"/>
              <a:t>Must create additional user with superuser privileges to log in via network ports</a:t>
            </a:r>
          </a:p>
          <a:p>
            <a:pPr lvl="1"/>
            <a:r>
              <a:rPr lang="en-US" altLang="zh-TW" smtClean="0"/>
              <a:t>Be sure to review security implications</a:t>
            </a:r>
          </a:p>
          <a:p>
            <a:pPr>
              <a:lnSpc>
                <a:spcPct val="90000"/>
              </a:lnSpc>
            </a:pPr>
            <a:r>
              <a:rPr lang="en-US" altLang="zh-TW" smtClean="0"/>
              <a:t>Example session</a:t>
            </a:r>
          </a:p>
          <a:p>
            <a:pPr lvl="1">
              <a:lnSpc>
                <a:spcPct val="90000"/>
              </a:lnSpc>
              <a:buFont typeface="Wingdings" pitchFamily="2" charset="2"/>
              <a:buNone/>
            </a:pPr>
            <a:r>
              <a:rPr lang="en-US" altLang="zh-TW" sz="1400" b="0" smtClean="0">
                <a:latin typeface="Courier New" pitchFamily="49" charset="0"/>
              </a:rPr>
              <a:t> </a:t>
            </a:r>
          </a:p>
          <a:p>
            <a:pPr lvl="1">
              <a:lnSpc>
                <a:spcPct val="60000"/>
              </a:lnSpc>
              <a:buFont typeface="Wingdings" pitchFamily="2" charset="2"/>
              <a:buNone/>
            </a:pPr>
            <a:r>
              <a:rPr lang="en-US" altLang="zh-TW" sz="1400" b="0" smtClean="0">
                <a:latin typeface="Courier New" pitchFamily="49" charset="0"/>
              </a:rPr>
              <a:t>login: root</a:t>
            </a:r>
          </a:p>
          <a:p>
            <a:pPr lvl="1">
              <a:lnSpc>
                <a:spcPct val="60000"/>
              </a:lnSpc>
              <a:buFont typeface="Wingdings" pitchFamily="2" charset="2"/>
              <a:buNone/>
            </a:pPr>
            <a:r>
              <a:rPr lang="en-US" altLang="zh-TW" sz="1400" b="0" smtClean="0">
                <a:latin typeface="Courier New" pitchFamily="49" charset="0"/>
              </a:rPr>
              <a:t>Password:</a:t>
            </a:r>
          </a:p>
          <a:p>
            <a:pPr lvl="1">
              <a:lnSpc>
                <a:spcPct val="60000"/>
              </a:lnSpc>
              <a:buFont typeface="Wingdings" pitchFamily="2" charset="2"/>
              <a:buNone/>
            </a:pPr>
            <a:endParaRPr lang="en-US" altLang="zh-TW" sz="1400" b="0" smtClean="0">
              <a:latin typeface="Courier New" pitchFamily="49" charset="0"/>
            </a:endParaRPr>
          </a:p>
          <a:p>
            <a:pPr lvl="1">
              <a:lnSpc>
                <a:spcPct val="60000"/>
              </a:lnSpc>
              <a:buFont typeface="Wingdings" pitchFamily="2" charset="2"/>
              <a:buNone/>
            </a:pPr>
            <a:r>
              <a:rPr lang="en-US" altLang="zh-TW" sz="1400" b="0" smtClean="0">
                <a:latin typeface="Courier New" pitchFamily="49" charset="0"/>
              </a:rPr>
              <a:t>--- </a:t>
            </a:r>
            <a:r>
              <a:rPr lang="pt-BR" altLang="zh-TW" sz="1400" b="0" smtClean="0">
                <a:latin typeface="Courier New" pitchFamily="49" charset="0"/>
              </a:rPr>
              <a:t>JUNOS 9.4R1.8 built 2009-02-08 15:50:45 UTC</a:t>
            </a:r>
            <a:endParaRPr lang="en-US" altLang="zh-TW" sz="1400" b="0" smtClean="0">
              <a:latin typeface="Courier New" pitchFamily="49" charset="0"/>
            </a:endParaRPr>
          </a:p>
          <a:p>
            <a:pPr lvl="1">
              <a:lnSpc>
                <a:spcPct val="60000"/>
              </a:lnSpc>
              <a:buFont typeface="Wingdings" pitchFamily="2" charset="2"/>
              <a:buNone/>
            </a:pPr>
            <a:r>
              <a:rPr lang="en-US" altLang="zh-TW" sz="1400" b="0" smtClean="0">
                <a:latin typeface="Courier New" pitchFamily="49" charset="0"/>
              </a:rPr>
              <a:t>root% cli</a:t>
            </a:r>
          </a:p>
          <a:p>
            <a:pPr lvl="1">
              <a:lnSpc>
                <a:spcPct val="60000"/>
              </a:lnSpc>
              <a:buFont typeface="Wingdings" pitchFamily="2" charset="2"/>
              <a:buNone/>
            </a:pPr>
            <a:r>
              <a:rPr lang="en-US" altLang="zh-TW" sz="1400" b="0" smtClean="0">
                <a:latin typeface="Courier New" pitchFamily="49" charset="0"/>
              </a:rPr>
              <a:t>root&gt;</a:t>
            </a:r>
          </a:p>
          <a:p>
            <a:pPr lvl="1">
              <a:lnSpc>
                <a:spcPct val="60000"/>
              </a:lnSpc>
              <a:buFont typeface="Wingdings" pitchFamily="2" charset="2"/>
              <a:buNone/>
            </a:pPr>
            <a:r>
              <a:rPr lang="fr-FR" altLang="zh-TW" sz="1400" b="0" smtClean="0">
                <a:latin typeface="Courier New" pitchFamily="49" charset="0"/>
              </a:rPr>
              <a:t>root&gt; exit  </a:t>
            </a:r>
          </a:p>
          <a:p>
            <a:pPr lvl="1">
              <a:lnSpc>
                <a:spcPct val="60000"/>
              </a:lnSpc>
              <a:buFont typeface="Wingdings" pitchFamily="2" charset="2"/>
              <a:buNone/>
            </a:pPr>
            <a:endParaRPr lang="fr-FR" altLang="zh-TW" sz="1400" b="0" smtClean="0">
              <a:latin typeface="Courier New" pitchFamily="49" charset="0"/>
            </a:endParaRPr>
          </a:p>
          <a:p>
            <a:pPr lvl="1">
              <a:lnSpc>
                <a:spcPct val="60000"/>
              </a:lnSpc>
              <a:buFont typeface="Wingdings" pitchFamily="2" charset="2"/>
              <a:buNone/>
            </a:pPr>
            <a:r>
              <a:rPr lang="fr-FR" altLang="zh-TW" sz="1400" b="0" smtClean="0">
                <a:latin typeface="Courier New" pitchFamily="49" charset="0"/>
              </a:rPr>
              <a:t>root% exit</a:t>
            </a:r>
          </a:p>
          <a:p>
            <a:pPr lvl="1">
              <a:lnSpc>
                <a:spcPct val="60000"/>
              </a:lnSpc>
              <a:buFont typeface="Wingdings" pitchFamily="2" charset="2"/>
              <a:buNone/>
            </a:pPr>
            <a:r>
              <a:rPr lang="fr-FR" altLang="zh-TW" sz="1400" b="0" smtClean="0">
                <a:latin typeface="Courier New" pitchFamily="49" charset="0"/>
              </a:rPr>
              <a:t>logout</a:t>
            </a:r>
            <a:r>
              <a:rPr lang="en-US" altLang="zh-TW" sz="1400" b="0" smtClean="0">
                <a:latin typeface="Courier New" pitchFamily="49" charset="0"/>
              </a:rPr>
              <a:t>  </a:t>
            </a:r>
          </a:p>
        </p:txBody>
      </p:sp>
      <p:sp>
        <p:nvSpPr>
          <p:cNvPr id="337923" name="Rectangle 3"/>
          <p:cNvSpPr>
            <a:spLocks noGrp="1" noChangeArrowheads="1"/>
          </p:cNvSpPr>
          <p:nvPr>
            <p:ph type="title"/>
          </p:nvPr>
        </p:nvSpPr>
        <p:spPr/>
        <p:txBody>
          <a:bodyPr/>
          <a:lstStyle/>
          <a:p>
            <a:pPr>
              <a:defRPr/>
            </a:pPr>
            <a:r>
              <a:rPr lang="en-US" altLang="zh-TW" smtClean="0"/>
              <a:t>Log In</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body" idx="1"/>
          </p:nvPr>
        </p:nvSpPr>
        <p:spPr>
          <a:xfrm>
            <a:off x="325438" y="1724025"/>
            <a:ext cx="7210425" cy="3559175"/>
          </a:xfrm>
        </p:spPr>
        <p:txBody>
          <a:bodyPr/>
          <a:lstStyle/>
          <a:p>
            <a:pPr marL="400050" indent="-400050">
              <a:lnSpc>
                <a:spcPct val="90000"/>
              </a:lnSpc>
            </a:pPr>
            <a:r>
              <a:rPr lang="en-US" altLang="zh-TW" smtClean="0"/>
              <a:t>Router administrator configures login ID and password for each user</a:t>
            </a:r>
          </a:p>
          <a:p>
            <a:pPr marL="400050" indent="-400050">
              <a:lnSpc>
                <a:spcPct val="90000"/>
              </a:lnSpc>
            </a:pPr>
            <a:r>
              <a:rPr lang="en-US" altLang="zh-TW" smtClean="0"/>
              <a:t>Example session</a:t>
            </a:r>
          </a:p>
          <a:p>
            <a:pPr marL="914400" lvl="1" indent="-342900">
              <a:lnSpc>
                <a:spcPct val="90000"/>
              </a:lnSpc>
              <a:buFont typeface="Wingdings" pitchFamily="2" charset="2"/>
              <a:buNone/>
            </a:pPr>
            <a:endParaRPr lang="en-US" altLang="zh-TW" sz="1400" b="0" smtClean="0">
              <a:latin typeface="Courier New" pitchFamily="49" charset="0"/>
            </a:endParaRPr>
          </a:p>
          <a:p>
            <a:pPr marL="914400" lvl="1" indent="-342900">
              <a:lnSpc>
                <a:spcPct val="60000"/>
              </a:lnSpc>
              <a:buFont typeface="Wingdings" pitchFamily="2" charset="2"/>
              <a:buNone/>
            </a:pPr>
            <a:r>
              <a:rPr lang="en-US" altLang="zh-TW" sz="1400" b="0" smtClean="0">
                <a:latin typeface="Courier New" pitchFamily="49" charset="0"/>
              </a:rPr>
              <a:t> (ttyp0)</a:t>
            </a:r>
          </a:p>
          <a:p>
            <a:pPr marL="914400" lvl="1" indent="-342900">
              <a:lnSpc>
                <a:spcPct val="60000"/>
              </a:lnSpc>
              <a:buFont typeface="Wingdings" pitchFamily="2" charset="2"/>
              <a:buNone/>
            </a:pPr>
            <a:endParaRPr lang="en-US" altLang="zh-TW" sz="1400" b="0" smtClean="0">
              <a:latin typeface="Courier New" pitchFamily="49" charset="0"/>
            </a:endParaRPr>
          </a:p>
          <a:p>
            <a:pPr marL="914400" lvl="1" indent="-342900">
              <a:lnSpc>
                <a:spcPct val="60000"/>
              </a:lnSpc>
              <a:buFont typeface="Wingdings" pitchFamily="2" charset="2"/>
              <a:buNone/>
            </a:pPr>
            <a:r>
              <a:rPr lang="en-US" altLang="zh-TW" sz="1400" b="0" smtClean="0">
                <a:latin typeface="Courier New" pitchFamily="49" charset="0"/>
              </a:rPr>
              <a:t>login: jeff</a:t>
            </a:r>
          </a:p>
          <a:p>
            <a:pPr marL="914400" lvl="1" indent="-342900">
              <a:lnSpc>
                <a:spcPct val="60000"/>
              </a:lnSpc>
              <a:buFont typeface="Wingdings" pitchFamily="2" charset="2"/>
              <a:buNone/>
            </a:pPr>
            <a:r>
              <a:rPr lang="en-US" altLang="zh-TW" sz="1400" b="0" smtClean="0">
                <a:latin typeface="Courier New" pitchFamily="49" charset="0"/>
              </a:rPr>
              <a:t>Password:</a:t>
            </a:r>
          </a:p>
          <a:p>
            <a:pPr marL="914400" lvl="1" indent="-342900">
              <a:lnSpc>
                <a:spcPct val="60000"/>
              </a:lnSpc>
              <a:buFont typeface="Wingdings" pitchFamily="2" charset="2"/>
              <a:buNone/>
            </a:pPr>
            <a:endParaRPr lang="en-US" altLang="zh-TW" sz="1400" b="0" smtClean="0">
              <a:latin typeface="Courier New" pitchFamily="49" charset="0"/>
            </a:endParaRPr>
          </a:p>
          <a:p>
            <a:pPr marL="914400" lvl="1" indent="-342900">
              <a:lnSpc>
                <a:spcPct val="60000"/>
              </a:lnSpc>
              <a:buFont typeface="Wingdings" pitchFamily="2" charset="2"/>
              <a:buNone/>
            </a:pPr>
            <a:r>
              <a:rPr lang="en-US" altLang="zh-TW" sz="1400" b="0" smtClean="0">
                <a:latin typeface="Courier New" pitchFamily="49" charset="0"/>
              </a:rPr>
              <a:t>--- </a:t>
            </a:r>
            <a:r>
              <a:rPr lang="pt-BR" altLang="zh-TW" sz="1400" b="0" smtClean="0">
                <a:latin typeface="Courier New" pitchFamily="49" charset="0"/>
              </a:rPr>
              <a:t>JUNOS 9.4R1.8 built 2009-02-08 15:50:45 UTC</a:t>
            </a:r>
            <a:endParaRPr lang="en-US" altLang="zh-TW" sz="1400" b="0" smtClean="0">
              <a:latin typeface="Courier New" pitchFamily="49" charset="0"/>
            </a:endParaRPr>
          </a:p>
          <a:p>
            <a:pPr marL="914400" lvl="1" indent="-342900">
              <a:lnSpc>
                <a:spcPct val="60000"/>
              </a:lnSpc>
              <a:buFont typeface="Wingdings" pitchFamily="2" charset="2"/>
              <a:buNone/>
            </a:pPr>
            <a:endParaRPr lang="en-US" altLang="zh-TW" sz="1400" b="0" smtClean="0">
              <a:latin typeface="Courier New" pitchFamily="49" charset="0"/>
            </a:endParaRPr>
          </a:p>
          <a:p>
            <a:pPr marL="914400" lvl="1" indent="-342900">
              <a:lnSpc>
                <a:spcPct val="60000"/>
              </a:lnSpc>
              <a:buFont typeface="Wingdings" pitchFamily="2" charset="2"/>
              <a:buNone/>
            </a:pPr>
            <a:r>
              <a:rPr lang="en-US" altLang="zh-TW" sz="1400" b="0" smtClean="0">
                <a:latin typeface="Courier New" pitchFamily="49" charset="0"/>
              </a:rPr>
              <a:t>jeff@host&gt; configure </a:t>
            </a:r>
          </a:p>
          <a:p>
            <a:pPr marL="914400" lvl="1" indent="-342900">
              <a:lnSpc>
                <a:spcPct val="60000"/>
              </a:lnSpc>
              <a:buFont typeface="Wingdings" pitchFamily="2" charset="2"/>
              <a:buNone/>
            </a:pPr>
            <a:r>
              <a:rPr lang="en-US" altLang="zh-TW" sz="1400" b="0" smtClean="0">
                <a:latin typeface="Courier New" pitchFamily="49" charset="0"/>
              </a:rPr>
              <a:t>Entering configuration mode</a:t>
            </a:r>
          </a:p>
          <a:p>
            <a:pPr marL="914400" lvl="1" indent="-342900">
              <a:lnSpc>
                <a:spcPct val="60000"/>
              </a:lnSpc>
              <a:buFont typeface="Wingdings" pitchFamily="2" charset="2"/>
              <a:buNone/>
            </a:pPr>
            <a:endParaRPr lang="en-US" altLang="zh-TW" sz="1400" b="0" smtClean="0">
              <a:latin typeface="Courier New" pitchFamily="49" charset="0"/>
            </a:endParaRPr>
          </a:p>
          <a:p>
            <a:pPr marL="914400" lvl="1" indent="-342900">
              <a:lnSpc>
                <a:spcPct val="60000"/>
              </a:lnSpc>
              <a:buFont typeface="Wingdings" pitchFamily="2" charset="2"/>
              <a:buNone/>
            </a:pPr>
            <a:r>
              <a:rPr lang="en-US" altLang="zh-TW" sz="1400" b="0" smtClean="0">
                <a:latin typeface="Courier New" pitchFamily="49" charset="0"/>
              </a:rPr>
              <a:t>[edit]</a:t>
            </a:r>
          </a:p>
          <a:p>
            <a:pPr marL="914400" lvl="1" indent="-342900">
              <a:lnSpc>
                <a:spcPct val="60000"/>
              </a:lnSpc>
              <a:buFont typeface="Wingdings" pitchFamily="2" charset="2"/>
              <a:buNone/>
            </a:pPr>
            <a:r>
              <a:rPr lang="en-US" altLang="zh-TW" sz="1400" b="0" smtClean="0">
                <a:latin typeface="Courier New" pitchFamily="49" charset="0"/>
              </a:rPr>
              <a:t>jeff@host# exit </a:t>
            </a:r>
          </a:p>
          <a:p>
            <a:pPr marL="914400" lvl="1" indent="-342900">
              <a:lnSpc>
                <a:spcPct val="60000"/>
              </a:lnSpc>
              <a:buFont typeface="Wingdings" pitchFamily="2" charset="2"/>
              <a:buNone/>
            </a:pPr>
            <a:r>
              <a:rPr lang="en-US" altLang="zh-TW" sz="1400" b="0" smtClean="0">
                <a:latin typeface="Courier New" pitchFamily="49" charset="0"/>
              </a:rPr>
              <a:t>Exiting configuration mode</a:t>
            </a:r>
          </a:p>
          <a:p>
            <a:pPr marL="914400" lvl="1" indent="-342900">
              <a:lnSpc>
                <a:spcPct val="60000"/>
              </a:lnSpc>
              <a:buFont typeface="Wingdings" pitchFamily="2" charset="2"/>
              <a:buNone/>
            </a:pPr>
            <a:endParaRPr lang="en-US" altLang="zh-TW" sz="1400" b="0" smtClean="0">
              <a:latin typeface="Courier New" pitchFamily="49" charset="0"/>
            </a:endParaRPr>
          </a:p>
          <a:p>
            <a:pPr marL="914400" lvl="1" indent="-342900">
              <a:lnSpc>
                <a:spcPct val="60000"/>
              </a:lnSpc>
              <a:buFont typeface="Wingdings" pitchFamily="2" charset="2"/>
              <a:buNone/>
            </a:pPr>
            <a:r>
              <a:rPr lang="en-US" altLang="zh-TW" sz="1400" b="0" smtClean="0">
                <a:latin typeface="Courier New" pitchFamily="49" charset="0"/>
              </a:rPr>
              <a:t>jeff@host&gt; </a:t>
            </a:r>
          </a:p>
          <a:p>
            <a:pPr marL="914400" lvl="1" indent="-342900">
              <a:lnSpc>
                <a:spcPct val="90000"/>
              </a:lnSpc>
              <a:buFont typeface="Wingdings" pitchFamily="2" charset="2"/>
              <a:buNone/>
            </a:pPr>
            <a:r>
              <a:rPr lang="en-US" altLang="zh-TW" sz="2400" b="0" smtClean="0">
                <a:latin typeface="Courier New" pitchFamily="49" charset="0"/>
              </a:rPr>
              <a:t>   </a:t>
            </a:r>
          </a:p>
        </p:txBody>
      </p:sp>
      <p:sp>
        <p:nvSpPr>
          <p:cNvPr id="335875" name="Rectangle 3"/>
          <p:cNvSpPr>
            <a:spLocks noGrp="1" noChangeArrowheads="1"/>
          </p:cNvSpPr>
          <p:nvPr>
            <p:ph type="title"/>
          </p:nvPr>
        </p:nvSpPr>
        <p:spPr/>
        <p:txBody>
          <a:bodyPr/>
          <a:lstStyle/>
          <a:p>
            <a:pPr>
              <a:defRPr/>
            </a:pPr>
            <a:r>
              <a:rPr lang="en-US" altLang="zh-TW" smtClean="0"/>
              <a:t>Log In</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p:txBody>
          <a:bodyPr/>
          <a:lstStyle/>
          <a:p>
            <a:pPr>
              <a:defRPr/>
            </a:pPr>
            <a:r>
              <a:rPr lang="en-US" altLang="zh-TW" smtClean="0"/>
              <a:t>CLI Modes and Feature Overview</a:t>
            </a:r>
          </a:p>
        </p:txBody>
      </p:sp>
      <p:sp>
        <p:nvSpPr>
          <p:cNvPr id="345091" name="Rectangle 3"/>
          <p:cNvSpPr>
            <a:spLocks noGrp="1" noChangeArrowheads="1"/>
          </p:cNvSpPr>
          <p:nvPr>
            <p:ph type="body" idx="1"/>
          </p:nvPr>
        </p:nvSpPr>
        <p:spPr/>
        <p:txBody>
          <a:bodyPr/>
          <a:lstStyle/>
          <a:p>
            <a:r>
              <a:rPr lang="en-US" altLang="zh-TW" smtClean="0"/>
              <a:t>Operational mode</a:t>
            </a:r>
          </a:p>
          <a:p>
            <a:pPr lvl="1"/>
            <a:r>
              <a:rPr lang="en-US" altLang="zh-TW" smtClean="0"/>
              <a:t>Monitor and troubleshoot the software, network connectivity, and router hardware</a:t>
            </a:r>
          </a:p>
          <a:p>
            <a:pPr lvl="1"/>
            <a:endParaRPr lang="en-US" altLang="zh-TW" smtClean="0"/>
          </a:p>
          <a:p>
            <a:pPr lvl="2">
              <a:lnSpc>
                <a:spcPct val="60000"/>
              </a:lnSpc>
              <a:buFont typeface="Wingdings" pitchFamily="2" charset="2"/>
              <a:buNone/>
            </a:pPr>
            <a:r>
              <a:rPr lang="en-US" altLang="zh-TW" sz="1500" b="0" smtClean="0">
                <a:latin typeface="Courier New" pitchFamily="49" charset="0"/>
              </a:rPr>
              <a:t>jeff@host&gt;</a:t>
            </a:r>
          </a:p>
          <a:p>
            <a:pPr lvl="2">
              <a:lnSpc>
                <a:spcPct val="70000"/>
              </a:lnSpc>
              <a:buFont typeface="Wingdings" pitchFamily="2" charset="2"/>
              <a:buNone/>
            </a:pPr>
            <a:endParaRPr lang="en-US" altLang="zh-TW" smtClean="0"/>
          </a:p>
          <a:p>
            <a:r>
              <a:rPr lang="en-US" altLang="zh-TW" smtClean="0"/>
              <a:t>Configuration mode</a:t>
            </a:r>
          </a:p>
          <a:p>
            <a:pPr lvl="1"/>
            <a:r>
              <a:rPr lang="en-US" altLang="zh-TW" smtClean="0"/>
              <a:t>Configure the router, including interfaces, general routing information, routing protocols, user access, and system hardware properties</a:t>
            </a:r>
          </a:p>
          <a:p>
            <a:pPr lvl="1"/>
            <a:endParaRPr lang="en-US" altLang="zh-TW" smtClean="0"/>
          </a:p>
          <a:p>
            <a:pPr lvl="2">
              <a:lnSpc>
                <a:spcPct val="60000"/>
              </a:lnSpc>
              <a:buFont typeface="Wingdings" pitchFamily="2" charset="2"/>
              <a:buNone/>
            </a:pPr>
            <a:r>
              <a:rPr lang="en-US" altLang="zh-TW" sz="1500" b="0" smtClean="0">
                <a:latin typeface="Courier New" pitchFamily="49" charset="0"/>
              </a:rPr>
              <a:t>[edit]</a:t>
            </a:r>
          </a:p>
          <a:p>
            <a:pPr lvl="2">
              <a:lnSpc>
                <a:spcPct val="60000"/>
              </a:lnSpc>
              <a:buFont typeface="Wingdings" pitchFamily="2" charset="2"/>
              <a:buNone/>
            </a:pPr>
            <a:r>
              <a:rPr lang="en-US" altLang="zh-TW" sz="1500" b="0" smtClean="0">
                <a:latin typeface="Courier New" pitchFamily="49" charset="0"/>
              </a:rPr>
              <a:t>jeff@host#</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lstStyle/>
          <a:p>
            <a:pPr>
              <a:defRPr/>
            </a:pPr>
            <a:r>
              <a:rPr lang="en-US" altLang="zh-TW" smtClean="0"/>
              <a:t>CLI Operational Mode</a:t>
            </a:r>
          </a:p>
        </p:txBody>
      </p:sp>
      <p:sp>
        <p:nvSpPr>
          <p:cNvPr id="77826" name="Rectangle 3"/>
          <p:cNvSpPr>
            <a:spLocks noChangeArrowheads="1"/>
          </p:cNvSpPr>
          <p:nvPr/>
        </p:nvSpPr>
        <p:spPr bwMode="auto">
          <a:xfrm>
            <a:off x="4089400" y="3621088"/>
            <a:ext cx="20638" cy="0"/>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27" name="Rectangle 4"/>
          <p:cNvSpPr>
            <a:spLocks noChangeArrowheads="1"/>
          </p:cNvSpPr>
          <p:nvPr/>
        </p:nvSpPr>
        <p:spPr bwMode="auto">
          <a:xfrm>
            <a:off x="1655763" y="3808413"/>
            <a:ext cx="0" cy="20637"/>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28" name="Rectangle 5"/>
          <p:cNvSpPr>
            <a:spLocks noChangeArrowheads="1"/>
          </p:cNvSpPr>
          <p:nvPr/>
        </p:nvSpPr>
        <p:spPr bwMode="auto">
          <a:xfrm>
            <a:off x="6335713" y="3808413"/>
            <a:ext cx="0" cy="20637"/>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29" name="Rectangle 6"/>
          <p:cNvSpPr>
            <a:spLocks noChangeArrowheads="1"/>
          </p:cNvSpPr>
          <p:nvPr/>
        </p:nvSpPr>
        <p:spPr bwMode="auto">
          <a:xfrm>
            <a:off x="1655763" y="3995738"/>
            <a:ext cx="20637" cy="0"/>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30" name="Rectangle 7"/>
          <p:cNvSpPr>
            <a:spLocks noChangeArrowheads="1"/>
          </p:cNvSpPr>
          <p:nvPr/>
        </p:nvSpPr>
        <p:spPr bwMode="auto">
          <a:xfrm>
            <a:off x="2778125" y="3995738"/>
            <a:ext cx="22225" cy="0"/>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31" name="Rectangle 8"/>
          <p:cNvSpPr>
            <a:spLocks noChangeArrowheads="1"/>
          </p:cNvSpPr>
          <p:nvPr/>
        </p:nvSpPr>
        <p:spPr bwMode="auto">
          <a:xfrm>
            <a:off x="4089400" y="3995738"/>
            <a:ext cx="20638" cy="0"/>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32" name="Rectangle 9"/>
          <p:cNvSpPr>
            <a:spLocks noChangeArrowheads="1"/>
          </p:cNvSpPr>
          <p:nvPr/>
        </p:nvSpPr>
        <p:spPr bwMode="auto">
          <a:xfrm>
            <a:off x="5211763" y="3995738"/>
            <a:ext cx="20637" cy="0"/>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33" name="Rectangle 10"/>
          <p:cNvSpPr>
            <a:spLocks noChangeArrowheads="1"/>
          </p:cNvSpPr>
          <p:nvPr/>
        </p:nvSpPr>
        <p:spPr bwMode="auto">
          <a:xfrm>
            <a:off x="6335713" y="3995738"/>
            <a:ext cx="20637" cy="0"/>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34" name="Rectangle 11"/>
          <p:cNvSpPr>
            <a:spLocks noChangeArrowheads="1"/>
          </p:cNvSpPr>
          <p:nvPr/>
        </p:nvSpPr>
        <p:spPr bwMode="auto">
          <a:xfrm>
            <a:off x="7270750" y="4932363"/>
            <a:ext cx="0" cy="20637"/>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35" name="Rectangle 12"/>
          <p:cNvSpPr>
            <a:spLocks noChangeArrowheads="1"/>
          </p:cNvSpPr>
          <p:nvPr/>
        </p:nvSpPr>
        <p:spPr bwMode="auto">
          <a:xfrm>
            <a:off x="5211763" y="4286250"/>
            <a:ext cx="20637" cy="0"/>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36" name="Rectangle 13"/>
          <p:cNvSpPr>
            <a:spLocks noChangeArrowheads="1"/>
          </p:cNvSpPr>
          <p:nvPr/>
        </p:nvSpPr>
        <p:spPr bwMode="auto">
          <a:xfrm>
            <a:off x="3152775" y="5119688"/>
            <a:ext cx="20638" cy="0"/>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37" name="Rectangle 14"/>
          <p:cNvSpPr>
            <a:spLocks noChangeArrowheads="1"/>
          </p:cNvSpPr>
          <p:nvPr/>
        </p:nvSpPr>
        <p:spPr bwMode="auto">
          <a:xfrm>
            <a:off x="4089400" y="5119688"/>
            <a:ext cx="20638" cy="0"/>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38" name="Rectangle 15"/>
          <p:cNvSpPr>
            <a:spLocks noChangeArrowheads="1"/>
          </p:cNvSpPr>
          <p:nvPr/>
        </p:nvSpPr>
        <p:spPr bwMode="auto">
          <a:xfrm>
            <a:off x="5211763" y="5119688"/>
            <a:ext cx="20637" cy="0"/>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39" name="Rectangle 16"/>
          <p:cNvSpPr>
            <a:spLocks noChangeArrowheads="1"/>
          </p:cNvSpPr>
          <p:nvPr/>
        </p:nvSpPr>
        <p:spPr bwMode="auto">
          <a:xfrm>
            <a:off x="6148388" y="5119688"/>
            <a:ext cx="20637" cy="0"/>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40" name="Rectangle 17"/>
          <p:cNvSpPr>
            <a:spLocks noChangeArrowheads="1"/>
          </p:cNvSpPr>
          <p:nvPr/>
        </p:nvSpPr>
        <p:spPr bwMode="auto">
          <a:xfrm>
            <a:off x="7270750" y="5119688"/>
            <a:ext cx="20638" cy="0"/>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41" name="Rectangle 18"/>
          <p:cNvSpPr>
            <a:spLocks noChangeArrowheads="1"/>
          </p:cNvSpPr>
          <p:nvPr/>
        </p:nvSpPr>
        <p:spPr bwMode="auto">
          <a:xfrm>
            <a:off x="1468438" y="4473575"/>
            <a:ext cx="0" cy="20638"/>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42" name="Rectangle 19"/>
          <p:cNvSpPr>
            <a:spLocks noChangeArrowheads="1"/>
          </p:cNvSpPr>
          <p:nvPr/>
        </p:nvSpPr>
        <p:spPr bwMode="auto">
          <a:xfrm>
            <a:off x="1901825" y="6049963"/>
            <a:ext cx="0" cy="20637"/>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43" name="Rectangle 20"/>
          <p:cNvSpPr>
            <a:spLocks noChangeArrowheads="1"/>
          </p:cNvSpPr>
          <p:nvPr/>
        </p:nvSpPr>
        <p:spPr bwMode="auto">
          <a:xfrm>
            <a:off x="1468438" y="4473575"/>
            <a:ext cx="20637" cy="0"/>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44" name="Rectangle 21"/>
          <p:cNvSpPr>
            <a:spLocks noChangeArrowheads="1"/>
          </p:cNvSpPr>
          <p:nvPr/>
        </p:nvSpPr>
        <p:spPr bwMode="auto">
          <a:xfrm>
            <a:off x="1527175" y="6237288"/>
            <a:ext cx="20638" cy="0"/>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45" name="Rectangle 22"/>
          <p:cNvSpPr>
            <a:spLocks noChangeArrowheads="1"/>
          </p:cNvSpPr>
          <p:nvPr/>
        </p:nvSpPr>
        <p:spPr bwMode="auto">
          <a:xfrm>
            <a:off x="1655763" y="4473575"/>
            <a:ext cx="20637" cy="0"/>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46" name="Rectangle 23"/>
          <p:cNvSpPr>
            <a:spLocks noChangeArrowheads="1"/>
          </p:cNvSpPr>
          <p:nvPr/>
        </p:nvSpPr>
        <p:spPr bwMode="auto">
          <a:xfrm>
            <a:off x="1714500" y="6237288"/>
            <a:ext cx="20638" cy="0"/>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47" name="Rectangle 24"/>
          <p:cNvSpPr>
            <a:spLocks noChangeArrowheads="1"/>
          </p:cNvSpPr>
          <p:nvPr/>
        </p:nvSpPr>
        <p:spPr bwMode="auto">
          <a:xfrm>
            <a:off x="1843088" y="4473575"/>
            <a:ext cx="20637" cy="0"/>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48" name="Rectangle 25"/>
          <p:cNvSpPr>
            <a:spLocks noChangeArrowheads="1"/>
          </p:cNvSpPr>
          <p:nvPr/>
        </p:nvSpPr>
        <p:spPr bwMode="auto">
          <a:xfrm>
            <a:off x="1901825" y="6237288"/>
            <a:ext cx="20638" cy="0"/>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49" name="Rectangle 26"/>
          <p:cNvSpPr>
            <a:spLocks noChangeArrowheads="1"/>
          </p:cNvSpPr>
          <p:nvPr/>
        </p:nvSpPr>
        <p:spPr bwMode="auto">
          <a:xfrm>
            <a:off x="1655763" y="4286250"/>
            <a:ext cx="20637" cy="0"/>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50" name="Rectangle 27"/>
          <p:cNvSpPr>
            <a:spLocks noChangeArrowheads="1"/>
          </p:cNvSpPr>
          <p:nvPr/>
        </p:nvSpPr>
        <p:spPr bwMode="auto">
          <a:xfrm>
            <a:off x="1655763" y="4473575"/>
            <a:ext cx="20637" cy="0"/>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51" name="Rectangle 28"/>
          <p:cNvSpPr>
            <a:spLocks noChangeArrowheads="1"/>
          </p:cNvSpPr>
          <p:nvPr/>
        </p:nvSpPr>
        <p:spPr bwMode="auto">
          <a:xfrm>
            <a:off x="2592388" y="4473575"/>
            <a:ext cx="0" cy="20638"/>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52" name="Rectangle 29"/>
          <p:cNvSpPr>
            <a:spLocks noChangeArrowheads="1"/>
          </p:cNvSpPr>
          <p:nvPr/>
        </p:nvSpPr>
        <p:spPr bwMode="auto">
          <a:xfrm>
            <a:off x="2965450" y="4473575"/>
            <a:ext cx="0" cy="20638"/>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53" name="Rectangle 30"/>
          <p:cNvSpPr>
            <a:spLocks noChangeArrowheads="1"/>
          </p:cNvSpPr>
          <p:nvPr/>
        </p:nvSpPr>
        <p:spPr bwMode="auto">
          <a:xfrm>
            <a:off x="2592388" y="4473575"/>
            <a:ext cx="20637" cy="0"/>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54" name="Rectangle 31"/>
          <p:cNvSpPr>
            <a:spLocks noChangeArrowheads="1"/>
          </p:cNvSpPr>
          <p:nvPr/>
        </p:nvSpPr>
        <p:spPr bwMode="auto">
          <a:xfrm>
            <a:off x="2651125" y="6237288"/>
            <a:ext cx="20638" cy="0"/>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55" name="Rectangle 32"/>
          <p:cNvSpPr>
            <a:spLocks noChangeArrowheads="1"/>
          </p:cNvSpPr>
          <p:nvPr/>
        </p:nvSpPr>
        <p:spPr bwMode="auto">
          <a:xfrm>
            <a:off x="2778125" y="4473575"/>
            <a:ext cx="22225" cy="0"/>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56" name="Rectangle 33"/>
          <p:cNvSpPr>
            <a:spLocks noChangeArrowheads="1"/>
          </p:cNvSpPr>
          <p:nvPr/>
        </p:nvSpPr>
        <p:spPr bwMode="auto">
          <a:xfrm>
            <a:off x="2836863" y="6237288"/>
            <a:ext cx="22225" cy="0"/>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57" name="Rectangle 34"/>
          <p:cNvSpPr>
            <a:spLocks noChangeArrowheads="1"/>
          </p:cNvSpPr>
          <p:nvPr/>
        </p:nvSpPr>
        <p:spPr bwMode="auto">
          <a:xfrm>
            <a:off x="2965450" y="4473575"/>
            <a:ext cx="20638" cy="0"/>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58" name="Rectangle 35"/>
          <p:cNvSpPr>
            <a:spLocks noChangeArrowheads="1"/>
          </p:cNvSpPr>
          <p:nvPr/>
        </p:nvSpPr>
        <p:spPr bwMode="auto">
          <a:xfrm>
            <a:off x="3024188" y="6237288"/>
            <a:ext cx="20637" cy="0"/>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59" name="Rectangle 36"/>
          <p:cNvSpPr>
            <a:spLocks noChangeArrowheads="1"/>
          </p:cNvSpPr>
          <p:nvPr/>
        </p:nvSpPr>
        <p:spPr bwMode="auto">
          <a:xfrm>
            <a:off x="2778125" y="4286250"/>
            <a:ext cx="22225" cy="0"/>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60" name="Rectangle 37"/>
          <p:cNvSpPr>
            <a:spLocks noChangeArrowheads="1"/>
          </p:cNvSpPr>
          <p:nvPr/>
        </p:nvSpPr>
        <p:spPr bwMode="auto">
          <a:xfrm>
            <a:off x="2778125" y="4473575"/>
            <a:ext cx="22225" cy="0"/>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61" name="Rectangle 38"/>
          <p:cNvSpPr>
            <a:spLocks noChangeArrowheads="1"/>
          </p:cNvSpPr>
          <p:nvPr/>
        </p:nvSpPr>
        <p:spPr bwMode="auto">
          <a:xfrm>
            <a:off x="3817938" y="4473575"/>
            <a:ext cx="0" cy="20638"/>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62" name="Rectangle 39"/>
          <p:cNvSpPr>
            <a:spLocks noChangeArrowheads="1"/>
          </p:cNvSpPr>
          <p:nvPr/>
        </p:nvSpPr>
        <p:spPr bwMode="auto">
          <a:xfrm>
            <a:off x="4192588" y="4473575"/>
            <a:ext cx="0" cy="20638"/>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63" name="Rectangle 40"/>
          <p:cNvSpPr>
            <a:spLocks noChangeArrowheads="1"/>
          </p:cNvSpPr>
          <p:nvPr/>
        </p:nvSpPr>
        <p:spPr bwMode="auto">
          <a:xfrm>
            <a:off x="3817938" y="4473575"/>
            <a:ext cx="22225" cy="0"/>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64" name="Rectangle 41"/>
          <p:cNvSpPr>
            <a:spLocks noChangeArrowheads="1"/>
          </p:cNvSpPr>
          <p:nvPr/>
        </p:nvSpPr>
        <p:spPr bwMode="auto">
          <a:xfrm>
            <a:off x="3876675" y="6237288"/>
            <a:ext cx="22225" cy="0"/>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65" name="Rectangle 42"/>
          <p:cNvSpPr>
            <a:spLocks noChangeArrowheads="1"/>
          </p:cNvSpPr>
          <p:nvPr/>
        </p:nvSpPr>
        <p:spPr bwMode="auto">
          <a:xfrm>
            <a:off x="4005263" y="4473575"/>
            <a:ext cx="20637" cy="0"/>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66" name="Rectangle 43"/>
          <p:cNvSpPr>
            <a:spLocks noChangeArrowheads="1"/>
          </p:cNvSpPr>
          <p:nvPr/>
        </p:nvSpPr>
        <p:spPr bwMode="auto">
          <a:xfrm>
            <a:off x="4064000" y="6237288"/>
            <a:ext cx="20638" cy="0"/>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67" name="Rectangle 44"/>
          <p:cNvSpPr>
            <a:spLocks noChangeArrowheads="1"/>
          </p:cNvSpPr>
          <p:nvPr/>
        </p:nvSpPr>
        <p:spPr bwMode="auto">
          <a:xfrm>
            <a:off x="4192588" y="4473575"/>
            <a:ext cx="20637" cy="0"/>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68" name="Rectangle 45"/>
          <p:cNvSpPr>
            <a:spLocks noChangeArrowheads="1"/>
          </p:cNvSpPr>
          <p:nvPr/>
        </p:nvSpPr>
        <p:spPr bwMode="auto">
          <a:xfrm>
            <a:off x="4251325" y="6237288"/>
            <a:ext cx="20638" cy="0"/>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69" name="Rectangle 46"/>
          <p:cNvSpPr>
            <a:spLocks noChangeArrowheads="1"/>
          </p:cNvSpPr>
          <p:nvPr/>
        </p:nvSpPr>
        <p:spPr bwMode="auto">
          <a:xfrm>
            <a:off x="4005263" y="4286250"/>
            <a:ext cx="20637" cy="0"/>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70" name="Rectangle 47"/>
          <p:cNvSpPr>
            <a:spLocks noChangeArrowheads="1"/>
          </p:cNvSpPr>
          <p:nvPr/>
        </p:nvSpPr>
        <p:spPr bwMode="auto">
          <a:xfrm>
            <a:off x="4005263" y="4473575"/>
            <a:ext cx="20637" cy="0"/>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71" name="Rectangle 48"/>
          <p:cNvSpPr>
            <a:spLocks noChangeArrowheads="1"/>
          </p:cNvSpPr>
          <p:nvPr/>
        </p:nvSpPr>
        <p:spPr bwMode="auto">
          <a:xfrm>
            <a:off x="6207125" y="6049963"/>
            <a:ext cx="0" cy="20637"/>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72" name="Rectangle 49"/>
          <p:cNvSpPr>
            <a:spLocks noChangeArrowheads="1"/>
          </p:cNvSpPr>
          <p:nvPr/>
        </p:nvSpPr>
        <p:spPr bwMode="auto">
          <a:xfrm>
            <a:off x="6521450" y="4473575"/>
            <a:ext cx="0" cy="20638"/>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73" name="Rectangle 50"/>
          <p:cNvSpPr>
            <a:spLocks noChangeArrowheads="1"/>
          </p:cNvSpPr>
          <p:nvPr/>
        </p:nvSpPr>
        <p:spPr bwMode="auto">
          <a:xfrm>
            <a:off x="6148388" y="4473575"/>
            <a:ext cx="20637" cy="0"/>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74" name="Rectangle 51"/>
          <p:cNvSpPr>
            <a:spLocks noChangeArrowheads="1"/>
          </p:cNvSpPr>
          <p:nvPr/>
        </p:nvSpPr>
        <p:spPr bwMode="auto">
          <a:xfrm>
            <a:off x="6207125" y="6237288"/>
            <a:ext cx="20638" cy="0"/>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75" name="Rectangle 52"/>
          <p:cNvSpPr>
            <a:spLocks noChangeArrowheads="1"/>
          </p:cNvSpPr>
          <p:nvPr/>
        </p:nvSpPr>
        <p:spPr bwMode="auto">
          <a:xfrm>
            <a:off x="6335713" y="4473575"/>
            <a:ext cx="20637" cy="0"/>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76" name="Rectangle 53"/>
          <p:cNvSpPr>
            <a:spLocks noChangeArrowheads="1"/>
          </p:cNvSpPr>
          <p:nvPr/>
        </p:nvSpPr>
        <p:spPr bwMode="auto">
          <a:xfrm>
            <a:off x="6394450" y="6237288"/>
            <a:ext cx="20638" cy="0"/>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77" name="Rectangle 54"/>
          <p:cNvSpPr>
            <a:spLocks noChangeArrowheads="1"/>
          </p:cNvSpPr>
          <p:nvPr/>
        </p:nvSpPr>
        <p:spPr bwMode="auto">
          <a:xfrm>
            <a:off x="6521450" y="4473575"/>
            <a:ext cx="22225" cy="0"/>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78" name="Rectangle 55"/>
          <p:cNvSpPr>
            <a:spLocks noChangeArrowheads="1"/>
          </p:cNvSpPr>
          <p:nvPr/>
        </p:nvSpPr>
        <p:spPr bwMode="auto">
          <a:xfrm>
            <a:off x="6580188" y="6237288"/>
            <a:ext cx="22225" cy="0"/>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79" name="Rectangle 56"/>
          <p:cNvSpPr>
            <a:spLocks noChangeArrowheads="1"/>
          </p:cNvSpPr>
          <p:nvPr/>
        </p:nvSpPr>
        <p:spPr bwMode="auto">
          <a:xfrm>
            <a:off x="6335713" y="4286250"/>
            <a:ext cx="20637" cy="0"/>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77880" name="Rectangle 57"/>
          <p:cNvSpPr>
            <a:spLocks noChangeArrowheads="1"/>
          </p:cNvSpPr>
          <p:nvPr/>
        </p:nvSpPr>
        <p:spPr bwMode="auto">
          <a:xfrm>
            <a:off x="6335713" y="4473575"/>
            <a:ext cx="20637" cy="0"/>
          </a:xfrm>
          <a:prstGeom prst="rect">
            <a:avLst/>
          </a:prstGeom>
          <a:blipFill dpi="0" rotWithShape="0">
            <a:blip/>
            <a:srcRect/>
            <a:tile tx="0" ty="0" sx="100000" sy="100000" flip="none" algn="tl"/>
          </a:blipFill>
          <a:ln w="9525">
            <a:noFill/>
            <a:miter lim="800000"/>
            <a:headEnd/>
            <a:tailEnd/>
          </a:ln>
        </p:spPr>
        <p:txBody>
          <a:bodyPr/>
          <a:lstStyle/>
          <a:p>
            <a:endParaRPr lang="zh-TW" altLang="en-US"/>
          </a:p>
        </p:txBody>
      </p:sp>
      <p:sp>
        <p:nvSpPr>
          <p:cNvPr id="340026" name="Text Box 58"/>
          <p:cNvSpPr txBox="1">
            <a:spLocks noChangeArrowheads="1"/>
          </p:cNvSpPr>
          <p:nvPr/>
        </p:nvSpPr>
        <p:spPr bwMode="auto">
          <a:xfrm>
            <a:off x="588963" y="3170238"/>
            <a:ext cx="744537"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394" tIns="45696" rIns="91394" bIns="45696">
            <a:spAutoFit/>
          </a:bodyPr>
          <a:lstStyle/>
          <a:p>
            <a:pPr algn="ctr" eaLnBrk="0" hangingPunct="0">
              <a:defRPr/>
            </a:pPr>
            <a:r>
              <a:rPr kumimoji="0" lang="en-US" altLang="zh-TW" b="1">
                <a:latin typeface="Tahoma" charset="0"/>
                <a:ea typeface="新細明體" charset="0"/>
              </a:rPr>
              <a:t>clear</a:t>
            </a:r>
          </a:p>
        </p:txBody>
      </p:sp>
      <p:sp>
        <p:nvSpPr>
          <p:cNvPr id="340027" name="Text Box 59"/>
          <p:cNvSpPr txBox="1">
            <a:spLocks noChangeArrowheads="1"/>
          </p:cNvSpPr>
          <p:nvPr/>
        </p:nvSpPr>
        <p:spPr bwMode="auto">
          <a:xfrm>
            <a:off x="1439863" y="3170238"/>
            <a:ext cx="1273175"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394" tIns="45696" rIns="91394" bIns="45696">
            <a:spAutoFit/>
          </a:bodyPr>
          <a:lstStyle/>
          <a:p>
            <a:pPr algn="ctr" eaLnBrk="0" hangingPunct="0">
              <a:defRPr/>
            </a:pPr>
            <a:r>
              <a:rPr kumimoji="0" lang="en-US" altLang="zh-TW" b="1">
                <a:latin typeface="Tahoma" charset="0"/>
                <a:ea typeface="新細明體" charset="0"/>
              </a:rPr>
              <a:t>configure</a:t>
            </a:r>
          </a:p>
        </p:txBody>
      </p:sp>
      <p:sp>
        <p:nvSpPr>
          <p:cNvPr id="340028" name="Text Box 60"/>
          <p:cNvSpPr txBox="1">
            <a:spLocks noChangeArrowheads="1"/>
          </p:cNvSpPr>
          <p:nvPr/>
        </p:nvSpPr>
        <p:spPr bwMode="auto">
          <a:xfrm>
            <a:off x="2820988" y="3170238"/>
            <a:ext cx="109220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394" tIns="45696" rIns="91394" bIns="45696">
            <a:spAutoFit/>
          </a:bodyPr>
          <a:lstStyle/>
          <a:p>
            <a:pPr algn="ctr" eaLnBrk="0" hangingPunct="0">
              <a:defRPr/>
            </a:pPr>
            <a:r>
              <a:rPr kumimoji="0" lang="en-US" altLang="zh-TW" b="1">
                <a:latin typeface="Tahoma" charset="0"/>
                <a:ea typeface="新細明體" charset="0"/>
              </a:rPr>
              <a:t>monitor</a:t>
            </a:r>
          </a:p>
        </p:txBody>
      </p:sp>
      <p:sp>
        <p:nvSpPr>
          <p:cNvPr id="340029" name="Text Box 61"/>
          <p:cNvSpPr txBox="1">
            <a:spLocks noChangeArrowheads="1"/>
          </p:cNvSpPr>
          <p:nvPr/>
        </p:nvSpPr>
        <p:spPr bwMode="auto">
          <a:xfrm>
            <a:off x="4019550" y="3170238"/>
            <a:ext cx="53340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394" tIns="45696" rIns="91394" bIns="45696">
            <a:spAutoFit/>
          </a:bodyPr>
          <a:lstStyle/>
          <a:p>
            <a:pPr algn="ctr" eaLnBrk="0" hangingPunct="0">
              <a:defRPr/>
            </a:pPr>
            <a:r>
              <a:rPr kumimoji="0" lang="en-US" altLang="zh-TW" b="1">
                <a:latin typeface="Tahoma" charset="0"/>
                <a:ea typeface="新細明體" charset="0"/>
              </a:rPr>
              <a:t>set</a:t>
            </a:r>
          </a:p>
        </p:txBody>
      </p:sp>
      <p:sp>
        <p:nvSpPr>
          <p:cNvPr id="340030" name="Text Box 62"/>
          <p:cNvSpPr txBox="1">
            <a:spLocks noChangeArrowheads="1"/>
          </p:cNvSpPr>
          <p:nvPr/>
        </p:nvSpPr>
        <p:spPr bwMode="auto">
          <a:xfrm>
            <a:off x="4660900" y="3170238"/>
            <a:ext cx="792163"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394" tIns="45696" rIns="91394" bIns="45696">
            <a:spAutoFit/>
          </a:bodyPr>
          <a:lstStyle/>
          <a:p>
            <a:pPr algn="ctr" eaLnBrk="0" hangingPunct="0">
              <a:defRPr/>
            </a:pPr>
            <a:r>
              <a:rPr kumimoji="0" lang="en-US" altLang="zh-TW" b="1">
                <a:latin typeface="Tahoma" charset="0"/>
                <a:ea typeface="新細明體" charset="0"/>
              </a:rPr>
              <a:t>show</a:t>
            </a:r>
          </a:p>
        </p:txBody>
      </p:sp>
      <p:sp>
        <p:nvSpPr>
          <p:cNvPr id="340031" name="Text Box 63"/>
          <p:cNvSpPr txBox="1">
            <a:spLocks noChangeArrowheads="1"/>
          </p:cNvSpPr>
          <p:nvPr/>
        </p:nvSpPr>
        <p:spPr bwMode="auto">
          <a:xfrm>
            <a:off x="590550" y="5356225"/>
            <a:ext cx="719138"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394" tIns="45696" rIns="91394" bIns="45696">
            <a:spAutoFit/>
          </a:bodyPr>
          <a:lstStyle/>
          <a:p>
            <a:pPr algn="ctr" eaLnBrk="0" hangingPunct="0">
              <a:defRPr/>
            </a:pPr>
            <a:r>
              <a:rPr kumimoji="0" lang="en-US" altLang="zh-TW" b="1">
                <a:latin typeface="Tahoma" charset="0"/>
                <a:ea typeface="新細明體" charset="0"/>
              </a:rPr>
              <a:t>brief</a:t>
            </a:r>
          </a:p>
        </p:txBody>
      </p:sp>
      <p:sp>
        <p:nvSpPr>
          <p:cNvPr id="340032" name="Text Box 64"/>
          <p:cNvSpPr txBox="1">
            <a:spLocks noChangeArrowheads="1"/>
          </p:cNvSpPr>
          <p:nvPr/>
        </p:nvSpPr>
        <p:spPr bwMode="auto">
          <a:xfrm>
            <a:off x="1549400" y="5356225"/>
            <a:ext cx="811213"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394" tIns="45696" rIns="91394" bIns="45696">
            <a:spAutoFit/>
          </a:bodyPr>
          <a:lstStyle/>
          <a:p>
            <a:pPr algn="ctr" eaLnBrk="0" hangingPunct="0">
              <a:defRPr/>
            </a:pPr>
            <a:r>
              <a:rPr kumimoji="0" lang="en-US" altLang="zh-TW" b="1">
                <a:latin typeface="Tahoma" charset="0"/>
                <a:ea typeface="新細明體" charset="0"/>
              </a:rPr>
              <a:t>exact</a:t>
            </a:r>
          </a:p>
        </p:txBody>
      </p:sp>
      <p:sp>
        <p:nvSpPr>
          <p:cNvPr id="340033" name="Text Box 65"/>
          <p:cNvSpPr txBox="1">
            <a:spLocks noChangeArrowheads="1"/>
          </p:cNvSpPr>
          <p:nvPr/>
        </p:nvSpPr>
        <p:spPr bwMode="auto">
          <a:xfrm>
            <a:off x="2605088" y="5356225"/>
            <a:ext cx="1135062"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394" tIns="45696" rIns="91394" bIns="45696">
            <a:spAutoFit/>
          </a:bodyPr>
          <a:lstStyle/>
          <a:p>
            <a:pPr algn="ctr" eaLnBrk="0" hangingPunct="0">
              <a:defRPr/>
            </a:pPr>
            <a:r>
              <a:rPr kumimoji="0" lang="en-US" altLang="zh-TW" b="1">
                <a:latin typeface="Tahoma" charset="0"/>
                <a:ea typeface="新細明體" charset="0"/>
              </a:rPr>
              <a:t>protocol</a:t>
            </a:r>
          </a:p>
        </p:txBody>
      </p:sp>
      <p:sp>
        <p:nvSpPr>
          <p:cNvPr id="340034" name="Text Box 66"/>
          <p:cNvSpPr txBox="1">
            <a:spLocks noChangeArrowheads="1"/>
          </p:cNvSpPr>
          <p:nvPr/>
        </p:nvSpPr>
        <p:spPr bwMode="auto">
          <a:xfrm>
            <a:off x="3983038" y="5356225"/>
            <a:ext cx="765175"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394" tIns="45696" rIns="91394" bIns="45696">
            <a:spAutoFit/>
          </a:bodyPr>
          <a:lstStyle/>
          <a:p>
            <a:pPr algn="ctr" eaLnBrk="0" hangingPunct="0">
              <a:defRPr/>
            </a:pPr>
            <a:r>
              <a:rPr kumimoji="0" lang="en-US" altLang="zh-TW" b="1">
                <a:latin typeface="Tahoma" charset="0"/>
                <a:ea typeface="新細明體" charset="0"/>
              </a:rPr>
              <a:t>table</a:t>
            </a:r>
          </a:p>
        </p:txBody>
      </p:sp>
      <p:sp>
        <p:nvSpPr>
          <p:cNvPr id="340035" name="Text Box 67"/>
          <p:cNvSpPr txBox="1">
            <a:spLocks noChangeArrowheads="1"/>
          </p:cNvSpPr>
          <p:nvPr/>
        </p:nvSpPr>
        <p:spPr bwMode="auto">
          <a:xfrm>
            <a:off x="4989513" y="5356225"/>
            <a:ext cx="768350"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394" tIns="45696" rIns="91394" bIns="45696">
            <a:spAutoFit/>
          </a:bodyPr>
          <a:lstStyle/>
          <a:p>
            <a:pPr algn="ctr" eaLnBrk="0" hangingPunct="0">
              <a:defRPr/>
            </a:pPr>
            <a:r>
              <a:rPr kumimoji="0" lang="en-US" altLang="zh-TW" b="1">
                <a:latin typeface="Tahoma" charset="0"/>
                <a:ea typeface="新細明體" charset="0"/>
              </a:rPr>
              <a:t>terse</a:t>
            </a:r>
          </a:p>
        </p:txBody>
      </p:sp>
      <p:sp>
        <p:nvSpPr>
          <p:cNvPr id="340036" name="Text Box 68"/>
          <p:cNvSpPr txBox="1">
            <a:spLocks noChangeArrowheads="1"/>
          </p:cNvSpPr>
          <p:nvPr/>
        </p:nvSpPr>
        <p:spPr bwMode="auto">
          <a:xfrm>
            <a:off x="590550" y="4262438"/>
            <a:ext cx="617538"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394" tIns="45696" rIns="91394" bIns="45696">
            <a:spAutoFit/>
          </a:bodyPr>
          <a:lstStyle/>
          <a:p>
            <a:pPr algn="ctr" eaLnBrk="0" hangingPunct="0">
              <a:defRPr/>
            </a:pPr>
            <a:r>
              <a:rPr kumimoji="0" lang="en-US" altLang="zh-TW" b="1">
                <a:latin typeface="Tahoma" charset="0"/>
                <a:ea typeface="新細明體" charset="0"/>
              </a:rPr>
              <a:t>bgp</a:t>
            </a:r>
          </a:p>
        </p:txBody>
      </p:sp>
      <p:sp>
        <p:nvSpPr>
          <p:cNvPr id="340037" name="Text Box 69"/>
          <p:cNvSpPr txBox="1">
            <a:spLocks noChangeArrowheads="1"/>
          </p:cNvSpPr>
          <p:nvPr/>
        </p:nvSpPr>
        <p:spPr bwMode="auto">
          <a:xfrm>
            <a:off x="1190625" y="4262438"/>
            <a:ext cx="1008063"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394" tIns="45696" rIns="91394" bIns="45696">
            <a:spAutoFit/>
          </a:bodyPr>
          <a:lstStyle/>
          <a:p>
            <a:pPr algn="ctr" eaLnBrk="0" hangingPunct="0">
              <a:defRPr/>
            </a:pPr>
            <a:r>
              <a:rPr kumimoji="0" lang="en-US" altLang="zh-TW" b="1">
                <a:latin typeface="Tahoma" charset="0"/>
                <a:ea typeface="新細明體" charset="0"/>
              </a:rPr>
              <a:t>chassis</a:t>
            </a:r>
          </a:p>
        </p:txBody>
      </p:sp>
      <p:sp>
        <p:nvSpPr>
          <p:cNvPr id="340038" name="Text Box 70"/>
          <p:cNvSpPr txBox="1">
            <a:spLocks noChangeArrowheads="1"/>
          </p:cNvSpPr>
          <p:nvPr/>
        </p:nvSpPr>
        <p:spPr bwMode="auto">
          <a:xfrm>
            <a:off x="2185988" y="4262438"/>
            <a:ext cx="132715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394" tIns="45696" rIns="91394" bIns="45696">
            <a:spAutoFit/>
          </a:bodyPr>
          <a:lstStyle/>
          <a:p>
            <a:pPr algn="ctr" eaLnBrk="0" hangingPunct="0">
              <a:defRPr/>
            </a:pPr>
            <a:r>
              <a:rPr kumimoji="0" lang="en-US" altLang="zh-TW" b="1">
                <a:latin typeface="Tahoma" charset="0"/>
                <a:ea typeface="新細明體" charset="0"/>
              </a:rPr>
              <a:t>interfaces</a:t>
            </a:r>
          </a:p>
        </p:txBody>
      </p:sp>
      <p:sp>
        <p:nvSpPr>
          <p:cNvPr id="340039" name="Text Box 71"/>
          <p:cNvSpPr txBox="1">
            <a:spLocks noChangeArrowheads="1"/>
          </p:cNvSpPr>
          <p:nvPr/>
        </p:nvSpPr>
        <p:spPr bwMode="auto">
          <a:xfrm>
            <a:off x="3497263" y="4262438"/>
            <a:ext cx="555625"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394" tIns="45696" rIns="91394" bIns="45696">
            <a:spAutoFit/>
          </a:bodyPr>
          <a:lstStyle/>
          <a:p>
            <a:pPr algn="ctr" eaLnBrk="0" hangingPunct="0">
              <a:defRPr/>
            </a:pPr>
            <a:r>
              <a:rPr kumimoji="0" lang="en-US" altLang="zh-TW" b="1">
                <a:latin typeface="Tahoma" charset="0"/>
                <a:ea typeface="新細明體" charset="0"/>
              </a:rPr>
              <a:t>isis</a:t>
            </a:r>
          </a:p>
        </p:txBody>
      </p:sp>
      <p:sp>
        <p:nvSpPr>
          <p:cNvPr id="340040" name="Text Box 72"/>
          <p:cNvSpPr txBox="1">
            <a:spLocks noChangeArrowheads="1"/>
          </p:cNvSpPr>
          <p:nvPr/>
        </p:nvSpPr>
        <p:spPr bwMode="auto">
          <a:xfrm>
            <a:off x="4040188" y="4262438"/>
            <a:ext cx="674687"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394" tIns="45696" rIns="91394" bIns="45696">
            <a:spAutoFit/>
          </a:bodyPr>
          <a:lstStyle/>
          <a:p>
            <a:pPr algn="ctr" eaLnBrk="0" hangingPunct="0">
              <a:defRPr/>
            </a:pPr>
            <a:r>
              <a:rPr kumimoji="0" lang="en-US" altLang="zh-TW" b="1">
                <a:latin typeface="Tahoma" charset="0"/>
                <a:ea typeface="新細明體" charset="0"/>
              </a:rPr>
              <a:t>ospf</a:t>
            </a:r>
          </a:p>
        </p:txBody>
      </p:sp>
      <p:sp>
        <p:nvSpPr>
          <p:cNvPr id="340041" name="Text Box 73"/>
          <p:cNvSpPr txBox="1">
            <a:spLocks noChangeArrowheads="1"/>
          </p:cNvSpPr>
          <p:nvPr/>
        </p:nvSpPr>
        <p:spPr bwMode="auto">
          <a:xfrm>
            <a:off x="4699000" y="4262438"/>
            <a:ext cx="801688"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394" tIns="45696" rIns="91394" bIns="45696">
            <a:spAutoFit/>
          </a:bodyPr>
          <a:lstStyle/>
          <a:p>
            <a:pPr algn="ctr" eaLnBrk="0" hangingPunct="0">
              <a:defRPr/>
            </a:pPr>
            <a:r>
              <a:rPr kumimoji="0" lang="en-US" altLang="zh-TW" b="1">
                <a:latin typeface="Tahoma" charset="0"/>
                <a:ea typeface="新細明體" charset="0"/>
              </a:rPr>
              <a:t>route</a:t>
            </a:r>
          </a:p>
        </p:txBody>
      </p:sp>
      <p:sp>
        <p:nvSpPr>
          <p:cNvPr id="340042" name="Text Box 74"/>
          <p:cNvSpPr txBox="1">
            <a:spLocks noChangeArrowheads="1"/>
          </p:cNvSpPr>
          <p:nvPr/>
        </p:nvSpPr>
        <p:spPr bwMode="auto">
          <a:xfrm>
            <a:off x="5486400" y="4262438"/>
            <a:ext cx="1023938"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394" tIns="45696" rIns="91394" bIns="45696">
            <a:spAutoFit/>
          </a:bodyPr>
          <a:lstStyle/>
          <a:p>
            <a:pPr algn="ctr" eaLnBrk="0" hangingPunct="0">
              <a:defRPr/>
            </a:pPr>
            <a:r>
              <a:rPr kumimoji="0" lang="en-US" altLang="zh-TW" b="1">
                <a:latin typeface="Tahoma" charset="0"/>
                <a:ea typeface="新細明體" charset="0"/>
              </a:rPr>
              <a:t>version</a:t>
            </a:r>
          </a:p>
        </p:txBody>
      </p:sp>
      <p:sp>
        <p:nvSpPr>
          <p:cNvPr id="340043" name="Text Box 75"/>
          <p:cNvSpPr txBox="1">
            <a:spLocks noChangeArrowheads="1"/>
          </p:cNvSpPr>
          <p:nvPr/>
        </p:nvSpPr>
        <p:spPr bwMode="gray">
          <a:xfrm>
            <a:off x="6573838" y="2789238"/>
            <a:ext cx="21304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394" tIns="45696" rIns="91394" bIns="45696" anchor="b">
            <a:spAutoFit/>
          </a:bodyPr>
          <a:lstStyle/>
          <a:p>
            <a:pPr eaLnBrk="0" hangingPunct="0">
              <a:defRPr/>
            </a:pPr>
            <a:r>
              <a:rPr kumimoji="0" lang="en-US" altLang="zh-TW" sz="2400" b="1">
                <a:solidFill>
                  <a:srgbClr val="002FA4"/>
                </a:solidFill>
                <a:latin typeface="Tahoma" charset="0"/>
                <a:ea typeface="新細明體" charset="0"/>
              </a:rPr>
              <a:t>Less Specific</a:t>
            </a:r>
          </a:p>
        </p:txBody>
      </p:sp>
      <p:sp>
        <p:nvSpPr>
          <p:cNvPr id="340044" name="Text Box 76"/>
          <p:cNvSpPr txBox="1">
            <a:spLocks noChangeArrowheads="1"/>
          </p:cNvSpPr>
          <p:nvPr/>
        </p:nvSpPr>
        <p:spPr bwMode="gray">
          <a:xfrm>
            <a:off x="6477000" y="5761038"/>
            <a:ext cx="23225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394" tIns="45696" rIns="91394" bIns="45696" anchor="b">
            <a:spAutoFit/>
          </a:bodyPr>
          <a:lstStyle/>
          <a:p>
            <a:pPr eaLnBrk="0" hangingPunct="0">
              <a:defRPr/>
            </a:pPr>
            <a:r>
              <a:rPr kumimoji="0" lang="en-US" altLang="zh-TW" sz="2400" b="1">
                <a:solidFill>
                  <a:srgbClr val="002FA4"/>
                </a:solidFill>
                <a:latin typeface="Tahoma" charset="0"/>
                <a:ea typeface="新細明體" charset="0"/>
              </a:rPr>
              <a:t>More Specific </a:t>
            </a:r>
          </a:p>
        </p:txBody>
      </p:sp>
      <p:sp>
        <p:nvSpPr>
          <p:cNvPr id="340045" name="Line 77"/>
          <p:cNvSpPr>
            <a:spLocks noChangeShapeType="1"/>
          </p:cNvSpPr>
          <p:nvPr/>
        </p:nvSpPr>
        <p:spPr bwMode="gray">
          <a:xfrm>
            <a:off x="7639050" y="3322638"/>
            <a:ext cx="0" cy="2362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defRPr/>
            </a:pPr>
            <a:endParaRPr lang="zh-TW" altLang="en-US">
              <a:latin typeface="Arial" charset="0"/>
              <a:ea typeface="新細明體" charset="0"/>
            </a:endParaRPr>
          </a:p>
        </p:txBody>
      </p:sp>
      <p:cxnSp>
        <p:nvCxnSpPr>
          <p:cNvPr id="340046" name="AutoShape 78"/>
          <p:cNvCxnSpPr>
            <a:cxnSpLocks noChangeShapeType="1"/>
            <a:stCxn id="340030" idx="2"/>
            <a:endCxn id="340041" idx="0"/>
          </p:cNvCxnSpPr>
          <p:nvPr/>
        </p:nvCxnSpPr>
        <p:spPr bwMode="gray">
          <a:xfrm>
            <a:off x="5057775" y="3536950"/>
            <a:ext cx="42863" cy="725488"/>
          </a:xfrm>
          <a:prstGeom prst="straightConnector1">
            <a:avLst/>
          </a:prstGeom>
          <a:noFill/>
          <a:ln w="28575">
            <a:solidFill>
              <a:srgbClr val="F40000"/>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40047" name="AutoShape 79"/>
          <p:cNvCxnSpPr>
            <a:cxnSpLocks noChangeShapeType="1"/>
            <a:stCxn id="340041" idx="2"/>
            <a:endCxn id="340035" idx="0"/>
          </p:cNvCxnSpPr>
          <p:nvPr/>
        </p:nvCxnSpPr>
        <p:spPr bwMode="gray">
          <a:xfrm>
            <a:off x="5100638" y="4629150"/>
            <a:ext cx="273050" cy="727075"/>
          </a:xfrm>
          <a:prstGeom prst="straightConnector1">
            <a:avLst/>
          </a:prstGeom>
          <a:noFill/>
          <a:ln w="28575">
            <a:solidFill>
              <a:srgbClr val="F40000"/>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40048" name="AutoShape 80"/>
          <p:cNvCxnSpPr>
            <a:cxnSpLocks noChangeShapeType="1"/>
            <a:stCxn id="340030" idx="2"/>
            <a:endCxn id="340036" idx="0"/>
          </p:cNvCxnSpPr>
          <p:nvPr/>
        </p:nvCxnSpPr>
        <p:spPr bwMode="gray">
          <a:xfrm flipH="1">
            <a:off x="900113" y="3536950"/>
            <a:ext cx="4157662" cy="72548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40049" name="AutoShape 81"/>
          <p:cNvCxnSpPr>
            <a:cxnSpLocks noChangeShapeType="1"/>
            <a:stCxn id="340030" idx="2"/>
            <a:endCxn id="340037" idx="0"/>
          </p:cNvCxnSpPr>
          <p:nvPr/>
        </p:nvCxnSpPr>
        <p:spPr bwMode="gray">
          <a:xfrm flipH="1">
            <a:off x="1695450" y="3536950"/>
            <a:ext cx="3362325" cy="72548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40050" name="AutoShape 82"/>
          <p:cNvCxnSpPr>
            <a:cxnSpLocks noChangeShapeType="1"/>
            <a:stCxn id="340030" idx="2"/>
            <a:endCxn id="340038" idx="0"/>
          </p:cNvCxnSpPr>
          <p:nvPr/>
        </p:nvCxnSpPr>
        <p:spPr bwMode="gray">
          <a:xfrm flipH="1">
            <a:off x="2849563" y="3536950"/>
            <a:ext cx="2208212" cy="72548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40051" name="AutoShape 83"/>
          <p:cNvCxnSpPr>
            <a:cxnSpLocks noChangeShapeType="1"/>
            <a:stCxn id="340030" idx="2"/>
            <a:endCxn id="340039" idx="0"/>
          </p:cNvCxnSpPr>
          <p:nvPr/>
        </p:nvCxnSpPr>
        <p:spPr bwMode="gray">
          <a:xfrm flipH="1">
            <a:off x="3775075" y="3536950"/>
            <a:ext cx="1282700" cy="72548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40052" name="AutoShape 84"/>
          <p:cNvCxnSpPr>
            <a:cxnSpLocks noChangeShapeType="1"/>
            <a:stCxn id="340030" idx="2"/>
            <a:endCxn id="340040" idx="0"/>
          </p:cNvCxnSpPr>
          <p:nvPr/>
        </p:nvCxnSpPr>
        <p:spPr bwMode="gray">
          <a:xfrm flipH="1">
            <a:off x="4378325" y="3536950"/>
            <a:ext cx="679450" cy="72548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40053" name="AutoShape 85"/>
          <p:cNvCxnSpPr>
            <a:cxnSpLocks noChangeShapeType="1"/>
            <a:stCxn id="340030" idx="2"/>
            <a:endCxn id="340042" idx="0"/>
          </p:cNvCxnSpPr>
          <p:nvPr/>
        </p:nvCxnSpPr>
        <p:spPr bwMode="gray">
          <a:xfrm>
            <a:off x="5057775" y="3536950"/>
            <a:ext cx="941388" cy="72548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40054" name="AutoShape 86"/>
          <p:cNvCxnSpPr>
            <a:cxnSpLocks noChangeShapeType="1"/>
            <a:stCxn id="340041" idx="2"/>
            <a:endCxn id="340031" idx="0"/>
          </p:cNvCxnSpPr>
          <p:nvPr/>
        </p:nvCxnSpPr>
        <p:spPr bwMode="gray">
          <a:xfrm flipH="1">
            <a:off x="950913" y="4629150"/>
            <a:ext cx="4149725" cy="7270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40055" name="AutoShape 87"/>
          <p:cNvCxnSpPr>
            <a:cxnSpLocks noChangeShapeType="1"/>
            <a:stCxn id="340041" idx="2"/>
            <a:endCxn id="340032" idx="0"/>
          </p:cNvCxnSpPr>
          <p:nvPr/>
        </p:nvCxnSpPr>
        <p:spPr bwMode="gray">
          <a:xfrm flipH="1">
            <a:off x="1955800" y="4629150"/>
            <a:ext cx="3144838" cy="7270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40056" name="AutoShape 88"/>
          <p:cNvCxnSpPr>
            <a:cxnSpLocks noChangeShapeType="1"/>
            <a:stCxn id="340041" idx="2"/>
            <a:endCxn id="340033" idx="0"/>
          </p:cNvCxnSpPr>
          <p:nvPr/>
        </p:nvCxnSpPr>
        <p:spPr bwMode="gray">
          <a:xfrm flipH="1">
            <a:off x="3173413" y="4629150"/>
            <a:ext cx="1927225" cy="7270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40057" name="AutoShape 89"/>
          <p:cNvCxnSpPr>
            <a:cxnSpLocks noChangeShapeType="1"/>
            <a:stCxn id="340041" idx="2"/>
            <a:endCxn id="340034" idx="0"/>
          </p:cNvCxnSpPr>
          <p:nvPr/>
        </p:nvCxnSpPr>
        <p:spPr bwMode="gray">
          <a:xfrm flipH="1">
            <a:off x="4365625" y="4629150"/>
            <a:ext cx="735013" cy="7270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40058" name="Rectangle 90"/>
          <p:cNvSpPr>
            <a:spLocks noGrp="1" noChangeArrowheads="1"/>
          </p:cNvSpPr>
          <p:nvPr>
            <p:ph type="body" idx="1"/>
          </p:nvPr>
        </p:nvSpPr>
        <p:spPr>
          <a:xfrm>
            <a:off x="304800" y="1600200"/>
            <a:ext cx="8839200" cy="4343400"/>
          </a:xfrm>
        </p:spPr>
        <p:txBody>
          <a:bodyPr/>
          <a:lstStyle/>
          <a:p>
            <a:r>
              <a:rPr lang="en-US" altLang="zh-TW" smtClean="0"/>
              <a:t>Commands are executed from the default CLI level(user@host&gt;)</a:t>
            </a:r>
          </a:p>
          <a:p>
            <a:pPr lvl="1"/>
            <a:r>
              <a:rPr lang="en-US" altLang="zh-TW" smtClean="0"/>
              <a:t>Can be executed from configuration mode with </a:t>
            </a:r>
            <a:r>
              <a:rPr lang="en-US" altLang="zh-TW" smtClean="0">
                <a:latin typeface="Courier New" pitchFamily="49" charset="0"/>
              </a:rPr>
              <a:t>run</a:t>
            </a:r>
            <a:r>
              <a:rPr lang="en-US" altLang="zh-TW" smtClean="0"/>
              <a:t> command</a:t>
            </a:r>
            <a:endParaRPr lang="en-US" altLang="zh-TW" smtClean="0">
              <a:latin typeface="Courier New" pitchFamily="49" charset="0"/>
            </a:endParaRPr>
          </a:p>
          <a:p>
            <a:pPr lvl="1"/>
            <a:r>
              <a:rPr lang="en-US" altLang="zh-TW" smtClean="0"/>
              <a:t>Hierarchy of commands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646" name="Rectangle 134"/>
          <p:cNvSpPr>
            <a:spLocks noChangeArrowheads="1"/>
          </p:cNvSpPr>
          <p:nvPr/>
        </p:nvSpPr>
        <p:spPr bwMode="auto">
          <a:xfrm>
            <a:off x="0" y="3319463"/>
            <a:ext cx="9144000" cy="3095625"/>
          </a:xfrm>
          <a:prstGeom prst="rect">
            <a:avLst/>
          </a:prstGeom>
          <a:gradFill rotWithShape="1">
            <a:gsLst>
              <a:gs pos="0">
                <a:srgbClr val="C0C0C0">
                  <a:gamma/>
                  <a:tint val="0"/>
                  <a:invGamma/>
                </a:srgbClr>
              </a:gs>
              <a:gs pos="100000">
                <a:srgbClr val="C0C0C0">
                  <a:alpha val="70000"/>
                </a:srgbClr>
              </a:gs>
            </a:gsLst>
            <a:lin ang="5400000" scaled="1"/>
          </a:gradFill>
          <a:ln>
            <a:noFill/>
          </a:ln>
          <a:effectLst/>
          <a:extLst>
            <a:ext uri="{91240B29-F687-4f45-9708-019B960494DF}">
              <a14:hiddenLine xmlns:a14="http://schemas.microsoft.com/office/drawing/2010/main" xmlns="" w="28575">
                <a:solidFill>
                  <a:srgbClr val="0B4599"/>
                </a:solidFill>
                <a:miter lim="800000"/>
                <a:headEnd/>
                <a:tailEnd/>
              </a14:hiddenLine>
            </a:ext>
            <a:ext uri="{AF507438-7753-43e0-B8FC-AC1667EBCBE1}">
              <a14:hiddenEffects xmlns:a14="http://schemas.microsoft.com/office/drawing/2010/main" xmlns="">
                <a:effectLst>
                  <a:outerShdw blurRad="63500" dist="29783" dir="3885598" algn="ctr" rotWithShape="0">
                    <a:srgbClr val="061E42">
                      <a:alpha val="74998"/>
                    </a:srgbClr>
                  </a:outerShdw>
                </a:effectLst>
              </a14:hiddenEffects>
            </a:ext>
          </a:extLst>
        </p:spPr>
        <p:txBody>
          <a:bodyPr lIns="0" tIns="0" rIns="0" bIns="0" anchor="ctr">
            <a:spAutoFit/>
          </a:bodyPr>
          <a:lstStyle/>
          <a:p>
            <a:pPr>
              <a:defRPr/>
            </a:pPr>
            <a:endParaRPr lang="zh-TW" altLang="en-US">
              <a:latin typeface="Arial" charset="0"/>
              <a:ea typeface="新細明體" charset="0"/>
            </a:endParaRPr>
          </a:p>
        </p:txBody>
      </p:sp>
      <p:sp>
        <p:nvSpPr>
          <p:cNvPr id="576515" name="Rectangle 3"/>
          <p:cNvSpPr>
            <a:spLocks noGrp="1" noChangeArrowheads="1"/>
          </p:cNvSpPr>
          <p:nvPr>
            <p:ph type="title"/>
          </p:nvPr>
        </p:nvSpPr>
        <p:spPr/>
        <p:txBody>
          <a:bodyPr/>
          <a:lstStyle/>
          <a:p>
            <a:pPr defTabSz="979488">
              <a:defRPr/>
            </a:pPr>
            <a:r>
              <a:rPr lang="en-US" altLang="zh-TW" smtClean="0"/>
              <a:t>M-series Portfolio</a:t>
            </a:r>
          </a:p>
        </p:txBody>
      </p:sp>
      <p:sp>
        <p:nvSpPr>
          <p:cNvPr id="576540" name="Rectangle 28"/>
          <p:cNvSpPr>
            <a:spLocks noChangeArrowheads="1"/>
          </p:cNvSpPr>
          <p:nvPr/>
        </p:nvSpPr>
        <p:spPr bwMode="auto">
          <a:xfrm>
            <a:off x="590550" y="1214438"/>
            <a:ext cx="7943850" cy="5022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25" tIns="45712" rIns="91425" bIns="45712"/>
          <a:lstStyle/>
          <a:p>
            <a:pPr marL="346075" indent="-346075">
              <a:spcBef>
                <a:spcPct val="10000"/>
              </a:spcBef>
              <a:spcAft>
                <a:spcPct val="10000"/>
              </a:spcAft>
              <a:buClr>
                <a:srgbClr val="0C479D"/>
              </a:buClr>
              <a:buSzPct val="80000"/>
              <a:buFont typeface="Wingdings" pitchFamily="2" charset="2"/>
              <a:buChar char="u"/>
            </a:pPr>
            <a:r>
              <a:rPr lang="en-US" altLang="zh-TW" sz="2400" b="1">
                <a:solidFill>
                  <a:srgbClr val="000099"/>
                </a:solidFill>
                <a:latin typeface="Tahoma" pitchFamily="34" charset="0"/>
              </a:rPr>
              <a:t>Multi-Service Edge Router for Enterprise and Service Provider Applications</a:t>
            </a:r>
          </a:p>
          <a:p>
            <a:pPr marL="346075" indent="-346075">
              <a:spcBef>
                <a:spcPct val="10000"/>
              </a:spcBef>
              <a:spcAft>
                <a:spcPct val="10000"/>
              </a:spcAft>
              <a:buClr>
                <a:srgbClr val="0C479D"/>
              </a:buClr>
              <a:buSzPct val="80000"/>
              <a:buFont typeface="Wingdings" pitchFamily="2" charset="2"/>
              <a:buChar char="u"/>
            </a:pPr>
            <a:endParaRPr lang="zh-TW" altLang="en-US" sz="2400" b="1">
              <a:solidFill>
                <a:srgbClr val="000099"/>
              </a:solidFill>
              <a:latin typeface="Tahoma" pitchFamily="34" charset="0"/>
            </a:endParaRPr>
          </a:p>
        </p:txBody>
      </p:sp>
      <p:sp>
        <p:nvSpPr>
          <p:cNvPr id="576611" name="Oval 99"/>
          <p:cNvSpPr>
            <a:spLocks noChangeArrowheads="1"/>
          </p:cNvSpPr>
          <p:nvPr/>
        </p:nvSpPr>
        <p:spPr bwMode="auto">
          <a:xfrm rot="-1083205">
            <a:off x="4051300" y="1952625"/>
            <a:ext cx="4419600" cy="990600"/>
          </a:xfrm>
          <a:prstGeom prst="ellipse">
            <a:avLst/>
          </a:prstGeom>
          <a:solidFill>
            <a:srgbClr val="0B4599"/>
          </a:solidFill>
          <a:ln w="28575">
            <a:solidFill>
              <a:srgbClr val="0B4599"/>
            </a:solidFill>
            <a:round/>
            <a:headEnd/>
            <a:tailEnd/>
          </a:ln>
          <a:effectLst/>
          <a:extLst>
            <a:ext uri="{AF507438-7753-43e0-B8FC-AC1667EBCBE1}">
              <a14:hiddenEffects xmlns:a14="http://schemas.microsoft.com/office/drawing/2010/main" xmlns="">
                <a:effectLst>
                  <a:outerShdw blurRad="63500" dist="29783" dir="3885598" algn="ctr" rotWithShape="0">
                    <a:srgbClr val="061E42">
                      <a:alpha val="74998"/>
                    </a:srgbClr>
                  </a:outerShdw>
                </a:effectLst>
              </a14:hiddenEffects>
            </a:ext>
          </a:extLst>
        </p:spPr>
        <p:txBody>
          <a:bodyPr lIns="0" tIns="0" rIns="0" bIns="0" anchor="ctr">
            <a:spAutoFit/>
          </a:bodyPr>
          <a:lstStyle/>
          <a:p>
            <a:pPr>
              <a:defRPr/>
            </a:pPr>
            <a:endParaRPr lang="zh-TW" altLang="en-US">
              <a:latin typeface="Arial" charset="0"/>
              <a:ea typeface="新細明體" charset="0"/>
            </a:endParaRPr>
          </a:p>
        </p:txBody>
      </p:sp>
      <p:sp>
        <p:nvSpPr>
          <p:cNvPr id="576612" name="Oval 100"/>
          <p:cNvSpPr>
            <a:spLocks noChangeArrowheads="1"/>
          </p:cNvSpPr>
          <p:nvPr/>
        </p:nvSpPr>
        <p:spPr bwMode="auto">
          <a:xfrm rot="-1568579">
            <a:off x="1076325" y="2965450"/>
            <a:ext cx="7699375" cy="2263775"/>
          </a:xfrm>
          <a:prstGeom prst="ellipse">
            <a:avLst/>
          </a:prstGeom>
          <a:gradFill rotWithShape="1">
            <a:gsLst>
              <a:gs pos="0">
                <a:srgbClr val="D5E2FB">
                  <a:alpha val="75000"/>
                </a:srgbClr>
              </a:gs>
              <a:gs pos="100000">
                <a:srgbClr val="D5E2FB">
                  <a:gamma/>
                  <a:invGamma/>
                  <a:alpha val="75000"/>
                </a:srgbClr>
              </a:gs>
            </a:gsLst>
            <a:lin ang="5400000" scaled="1"/>
          </a:gradFill>
          <a:ln>
            <a:noFill/>
          </a:ln>
          <a:effectLst/>
          <a:extLst>
            <a:ext uri="{91240B29-F687-4f45-9708-019B960494DF}">
              <a14:hiddenLine xmlns:a14="http://schemas.microsoft.com/office/drawing/2010/main" xmlns="" w="1587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kumimoji="0" lang="zh-TW" altLang="en-US">
              <a:latin typeface="Arial" charset="0"/>
              <a:ea typeface="新細明體" charset="0"/>
              <a:cs typeface="Arial" charset="0"/>
            </a:endParaRPr>
          </a:p>
        </p:txBody>
      </p:sp>
      <p:sp>
        <p:nvSpPr>
          <p:cNvPr id="576613" name="Text Box 101"/>
          <p:cNvSpPr txBox="1">
            <a:spLocks noChangeArrowheads="1"/>
          </p:cNvSpPr>
          <p:nvPr/>
        </p:nvSpPr>
        <p:spPr bwMode="auto">
          <a:xfrm rot="-1345204">
            <a:off x="5168900" y="2076450"/>
            <a:ext cx="1555750" cy="325438"/>
          </a:xfrm>
          <a:prstGeom prst="rect">
            <a:avLst/>
          </a:prstGeom>
          <a:noFill/>
          <a:ln>
            <a:noFill/>
          </a:ln>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a:lnSpc>
                <a:spcPct val="85000"/>
              </a:lnSpc>
              <a:defRPr/>
            </a:pPr>
            <a:r>
              <a:rPr kumimoji="0" lang="en-US" altLang="zh-TW" b="1">
                <a:solidFill>
                  <a:srgbClr val="FFFFFF"/>
                </a:solidFill>
                <a:latin typeface="Arial" charset="0"/>
                <a:ea typeface="新細明體" charset="0"/>
                <a:cs typeface="Arial" charset="0"/>
              </a:rPr>
              <a:t>10G Support</a:t>
            </a:r>
          </a:p>
        </p:txBody>
      </p:sp>
      <p:sp>
        <p:nvSpPr>
          <p:cNvPr id="576614" name="Text Box 102"/>
          <p:cNvSpPr txBox="1">
            <a:spLocks noChangeArrowheads="1"/>
          </p:cNvSpPr>
          <p:nvPr/>
        </p:nvSpPr>
        <p:spPr bwMode="auto">
          <a:xfrm rot="-5400000">
            <a:off x="119063" y="3963988"/>
            <a:ext cx="762000" cy="304800"/>
          </a:xfrm>
          <a:prstGeom prst="rect">
            <a:avLst/>
          </a:prstGeom>
          <a:noFill/>
          <a:ln>
            <a:noFill/>
          </a:ln>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20000"/>
              </a:spcBef>
              <a:buSzPct val="80000"/>
              <a:buFont typeface="Wingdings" charset="0"/>
              <a:buNone/>
              <a:defRPr/>
            </a:pPr>
            <a:r>
              <a:rPr kumimoji="0" lang="en-US" altLang="zh-TW" sz="1400" b="1">
                <a:solidFill>
                  <a:srgbClr val="000000"/>
                </a:solidFill>
                <a:latin typeface="Arial" charset="0"/>
                <a:ea typeface="新細明體" charset="0"/>
                <a:cs typeface="Arial" charset="0"/>
              </a:rPr>
              <a:t>Tbps +</a:t>
            </a:r>
          </a:p>
        </p:txBody>
      </p:sp>
      <p:sp>
        <p:nvSpPr>
          <p:cNvPr id="576615" name="Text Box 103"/>
          <p:cNvSpPr txBox="1">
            <a:spLocks noChangeArrowheads="1"/>
          </p:cNvSpPr>
          <p:nvPr/>
        </p:nvSpPr>
        <p:spPr bwMode="auto">
          <a:xfrm>
            <a:off x="666750" y="3433763"/>
            <a:ext cx="619125" cy="304800"/>
          </a:xfrm>
          <a:prstGeom prst="rect">
            <a:avLst/>
          </a:prstGeom>
          <a:noFill/>
          <a:ln>
            <a:noFill/>
          </a:ln>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20000"/>
              </a:spcBef>
              <a:buSzPct val="80000"/>
              <a:buFont typeface="Wingdings" charset="0"/>
              <a:buNone/>
              <a:defRPr/>
            </a:pPr>
            <a:r>
              <a:rPr kumimoji="0" lang="en-US" altLang="zh-TW" sz="1400" b="1">
                <a:solidFill>
                  <a:srgbClr val="000000"/>
                </a:solidFill>
                <a:latin typeface="Arial" charset="0"/>
                <a:ea typeface="新細明體" charset="0"/>
                <a:cs typeface="Arial" charset="0"/>
              </a:rPr>
              <a:t>120G</a:t>
            </a:r>
          </a:p>
        </p:txBody>
      </p:sp>
      <p:sp>
        <p:nvSpPr>
          <p:cNvPr id="576616" name="Text Box 104"/>
          <p:cNvSpPr txBox="1">
            <a:spLocks noChangeArrowheads="1"/>
          </p:cNvSpPr>
          <p:nvPr/>
        </p:nvSpPr>
        <p:spPr bwMode="auto">
          <a:xfrm>
            <a:off x="765175" y="5721350"/>
            <a:ext cx="420688" cy="304800"/>
          </a:xfrm>
          <a:prstGeom prst="rect">
            <a:avLst/>
          </a:prstGeom>
          <a:noFill/>
          <a:ln>
            <a:noFill/>
          </a:ln>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20000"/>
              </a:spcBef>
              <a:buSzPct val="80000"/>
              <a:buFont typeface="Wingdings" charset="0"/>
              <a:buNone/>
              <a:defRPr/>
            </a:pPr>
            <a:r>
              <a:rPr kumimoji="0" lang="en-US" altLang="zh-TW" sz="1400" b="1">
                <a:solidFill>
                  <a:srgbClr val="000000"/>
                </a:solidFill>
                <a:latin typeface="Arial" charset="0"/>
                <a:ea typeface="新細明體" charset="0"/>
                <a:cs typeface="Arial" charset="0"/>
              </a:rPr>
              <a:t>5G</a:t>
            </a:r>
          </a:p>
        </p:txBody>
      </p:sp>
      <p:sp>
        <p:nvSpPr>
          <p:cNvPr id="576618" name="Text Box 106"/>
          <p:cNvSpPr txBox="1">
            <a:spLocks noChangeArrowheads="1"/>
          </p:cNvSpPr>
          <p:nvPr/>
        </p:nvSpPr>
        <p:spPr bwMode="auto">
          <a:xfrm>
            <a:off x="668338" y="2324100"/>
            <a:ext cx="619125" cy="304800"/>
          </a:xfrm>
          <a:prstGeom prst="rect">
            <a:avLst/>
          </a:prstGeom>
          <a:noFill/>
          <a:ln>
            <a:noFill/>
          </a:ln>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20000"/>
              </a:spcBef>
              <a:buSzPct val="80000"/>
              <a:buFont typeface="Wingdings" charset="0"/>
              <a:buNone/>
              <a:defRPr/>
            </a:pPr>
            <a:r>
              <a:rPr kumimoji="0" lang="en-US" altLang="zh-TW" sz="1400" b="1">
                <a:solidFill>
                  <a:srgbClr val="000000"/>
                </a:solidFill>
                <a:latin typeface="Arial" charset="0"/>
                <a:ea typeface="新細明體" charset="0"/>
                <a:cs typeface="Arial" charset="0"/>
              </a:rPr>
              <a:t>320G</a:t>
            </a:r>
          </a:p>
        </p:txBody>
      </p:sp>
      <p:grpSp>
        <p:nvGrpSpPr>
          <p:cNvPr id="9227" name="Group 107"/>
          <p:cNvGrpSpPr>
            <a:grpSpLocks/>
          </p:cNvGrpSpPr>
          <p:nvPr/>
        </p:nvGrpSpPr>
        <p:grpSpPr bwMode="auto">
          <a:xfrm>
            <a:off x="1346200" y="2270125"/>
            <a:ext cx="7286625" cy="3810000"/>
            <a:chOff x="624" y="1152"/>
            <a:chExt cx="4704" cy="2400"/>
          </a:xfrm>
        </p:grpSpPr>
        <p:sp>
          <p:nvSpPr>
            <p:cNvPr id="576620" name="Line 108"/>
            <p:cNvSpPr>
              <a:spLocks noChangeShapeType="1"/>
            </p:cNvSpPr>
            <p:nvPr/>
          </p:nvSpPr>
          <p:spPr bwMode="auto">
            <a:xfrm flipV="1">
              <a:off x="624" y="1152"/>
              <a:ext cx="0" cy="2400"/>
            </a:xfrm>
            <a:prstGeom prst="line">
              <a:avLst/>
            </a:prstGeom>
            <a:noFill/>
            <a:ln w="28575">
              <a:solidFill>
                <a:srgbClr val="0B4599"/>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29783" dir="3885598" algn="ctr" rotWithShape="0">
                      <a:srgbClr val="061E42">
                        <a:alpha val="74998"/>
                      </a:srgbClr>
                    </a:outerShdw>
                  </a:effectLst>
                </a14:hiddenEffects>
              </a:ext>
            </a:extLst>
          </p:spPr>
          <p:txBody>
            <a:bodyPr lIns="0" tIns="0" rIns="0" bIns="0" anchor="ctr">
              <a:spAutoFit/>
            </a:bodyPr>
            <a:lstStyle/>
            <a:p>
              <a:pPr>
                <a:defRPr/>
              </a:pPr>
              <a:endParaRPr lang="zh-TW" altLang="en-US">
                <a:latin typeface="Arial" charset="0"/>
                <a:ea typeface="新細明體" charset="0"/>
              </a:endParaRPr>
            </a:p>
          </p:txBody>
        </p:sp>
        <p:sp>
          <p:nvSpPr>
            <p:cNvPr id="576621" name="Line 109"/>
            <p:cNvSpPr>
              <a:spLocks noChangeShapeType="1"/>
            </p:cNvSpPr>
            <p:nvPr/>
          </p:nvSpPr>
          <p:spPr bwMode="auto">
            <a:xfrm flipV="1">
              <a:off x="624" y="3552"/>
              <a:ext cx="4704" cy="0"/>
            </a:xfrm>
            <a:prstGeom prst="line">
              <a:avLst/>
            </a:prstGeom>
            <a:noFill/>
            <a:ln w="28575">
              <a:solidFill>
                <a:srgbClr val="0B4599"/>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29783" dir="3885598" algn="ctr" rotWithShape="0">
                      <a:srgbClr val="061E42">
                        <a:alpha val="74998"/>
                      </a:srgbClr>
                    </a:outerShdw>
                  </a:effectLst>
                </a14:hiddenEffects>
              </a:ext>
            </a:extLst>
          </p:spPr>
          <p:txBody>
            <a:bodyPr lIns="0" tIns="0" rIns="0" bIns="0" anchor="ctr">
              <a:spAutoFit/>
            </a:bodyPr>
            <a:lstStyle/>
            <a:p>
              <a:pPr>
                <a:defRPr/>
              </a:pPr>
              <a:endParaRPr lang="zh-TW" altLang="en-US">
                <a:latin typeface="Arial" charset="0"/>
                <a:ea typeface="新細明體" charset="0"/>
              </a:endParaRPr>
            </a:p>
          </p:txBody>
        </p:sp>
      </p:grpSp>
      <p:grpSp>
        <p:nvGrpSpPr>
          <p:cNvPr id="9228" name="Group 110"/>
          <p:cNvGrpSpPr>
            <a:grpSpLocks/>
          </p:cNvGrpSpPr>
          <p:nvPr/>
        </p:nvGrpSpPr>
        <p:grpSpPr bwMode="auto">
          <a:xfrm>
            <a:off x="842963" y="2651125"/>
            <a:ext cx="269875" cy="762000"/>
            <a:chOff x="144" y="1152"/>
            <a:chExt cx="144" cy="384"/>
          </a:xfrm>
        </p:grpSpPr>
        <p:sp>
          <p:nvSpPr>
            <p:cNvPr id="576623" name="Line 111"/>
            <p:cNvSpPr>
              <a:spLocks noChangeShapeType="1"/>
            </p:cNvSpPr>
            <p:nvPr/>
          </p:nvSpPr>
          <p:spPr bwMode="auto">
            <a:xfrm flipV="1">
              <a:off x="288" y="1296"/>
              <a:ext cx="0" cy="24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576624" name="Line 112"/>
            <p:cNvSpPr>
              <a:spLocks noChangeShapeType="1"/>
            </p:cNvSpPr>
            <p:nvPr/>
          </p:nvSpPr>
          <p:spPr bwMode="auto">
            <a:xfrm flipH="1">
              <a:off x="144" y="1296"/>
              <a:ext cx="144" cy="144"/>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576625" name="Line 113"/>
            <p:cNvSpPr>
              <a:spLocks noChangeShapeType="1"/>
            </p:cNvSpPr>
            <p:nvPr/>
          </p:nvSpPr>
          <p:spPr bwMode="auto">
            <a:xfrm flipV="1">
              <a:off x="144" y="1152"/>
              <a:ext cx="0" cy="288"/>
            </a:xfrm>
            <a:prstGeom prst="line">
              <a:avLst/>
            </a:prstGeom>
            <a:noFill/>
            <a:ln w="9525">
              <a:solidFill>
                <a:srgbClr val="000000"/>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grpSp>
      <p:grpSp>
        <p:nvGrpSpPr>
          <p:cNvPr id="9229" name="Group 115"/>
          <p:cNvGrpSpPr>
            <a:grpSpLocks/>
          </p:cNvGrpSpPr>
          <p:nvPr/>
        </p:nvGrpSpPr>
        <p:grpSpPr bwMode="auto">
          <a:xfrm>
            <a:off x="842963" y="4918075"/>
            <a:ext cx="269875" cy="762000"/>
            <a:chOff x="144" y="1152"/>
            <a:chExt cx="144" cy="384"/>
          </a:xfrm>
        </p:grpSpPr>
        <p:sp>
          <p:nvSpPr>
            <p:cNvPr id="576628" name="Line 116"/>
            <p:cNvSpPr>
              <a:spLocks noChangeShapeType="1"/>
            </p:cNvSpPr>
            <p:nvPr/>
          </p:nvSpPr>
          <p:spPr bwMode="auto">
            <a:xfrm flipV="1">
              <a:off x="288" y="1296"/>
              <a:ext cx="0" cy="24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576629" name="Line 117"/>
            <p:cNvSpPr>
              <a:spLocks noChangeShapeType="1"/>
            </p:cNvSpPr>
            <p:nvPr/>
          </p:nvSpPr>
          <p:spPr bwMode="auto">
            <a:xfrm flipH="1">
              <a:off x="144" y="1296"/>
              <a:ext cx="144" cy="144"/>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576630" name="Line 118"/>
            <p:cNvSpPr>
              <a:spLocks noChangeShapeType="1"/>
            </p:cNvSpPr>
            <p:nvPr/>
          </p:nvSpPr>
          <p:spPr bwMode="auto">
            <a:xfrm flipV="1">
              <a:off x="144" y="1152"/>
              <a:ext cx="0" cy="288"/>
            </a:xfrm>
            <a:prstGeom prst="line">
              <a:avLst/>
            </a:prstGeom>
            <a:noFill/>
            <a:ln w="9525">
              <a:solidFill>
                <a:srgbClr val="000000"/>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grpSp>
      <p:sp>
        <p:nvSpPr>
          <p:cNvPr id="576631" name="Text Box 119"/>
          <p:cNvSpPr txBox="1">
            <a:spLocks noChangeArrowheads="1"/>
          </p:cNvSpPr>
          <p:nvPr/>
        </p:nvSpPr>
        <p:spPr bwMode="auto">
          <a:xfrm>
            <a:off x="715963" y="4583113"/>
            <a:ext cx="520700" cy="304800"/>
          </a:xfrm>
          <a:prstGeom prst="rect">
            <a:avLst/>
          </a:prstGeom>
          <a:noFill/>
          <a:ln>
            <a:noFill/>
          </a:ln>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20000"/>
              </a:spcBef>
              <a:buSzPct val="80000"/>
              <a:buFont typeface="Wingdings" charset="0"/>
              <a:buNone/>
              <a:defRPr/>
            </a:pPr>
            <a:r>
              <a:rPr kumimoji="0" lang="en-US" altLang="zh-TW" sz="1400" b="1">
                <a:solidFill>
                  <a:srgbClr val="000000"/>
                </a:solidFill>
                <a:latin typeface="Arial" charset="0"/>
                <a:ea typeface="新細明體" charset="0"/>
                <a:cs typeface="Arial" charset="0"/>
              </a:rPr>
              <a:t>40G</a:t>
            </a:r>
          </a:p>
        </p:txBody>
      </p:sp>
      <p:grpSp>
        <p:nvGrpSpPr>
          <p:cNvPr id="9231" name="Group 120"/>
          <p:cNvGrpSpPr>
            <a:grpSpLocks/>
          </p:cNvGrpSpPr>
          <p:nvPr/>
        </p:nvGrpSpPr>
        <p:grpSpPr bwMode="auto">
          <a:xfrm>
            <a:off x="842963" y="3783013"/>
            <a:ext cx="269875" cy="762000"/>
            <a:chOff x="144" y="1152"/>
            <a:chExt cx="144" cy="384"/>
          </a:xfrm>
        </p:grpSpPr>
        <p:sp>
          <p:nvSpPr>
            <p:cNvPr id="576633" name="Line 121"/>
            <p:cNvSpPr>
              <a:spLocks noChangeShapeType="1"/>
            </p:cNvSpPr>
            <p:nvPr/>
          </p:nvSpPr>
          <p:spPr bwMode="auto">
            <a:xfrm flipV="1">
              <a:off x="288" y="1296"/>
              <a:ext cx="0" cy="24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576634" name="Line 122"/>
            <p:cNvSpPr>
              <a:spLocks noChangeShapeType="1"/>
            </p:cNvSpPr>
            <p:nvPr/>
          </p:nvSpPr>
          <p:spPr bwMode="auto">
            <a:xfrm flipH="1">
              <a:off x="144" y="1296"/>
              <a:ext cx="144" cy="144"/>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576635" name="Line 123"/>
            <p:cNvSpPr>
              <a:spLocks noChangeShapeType="1"/>
            </p:cNvSpPr>
            <p:nvPr/>
          </p:nvSpPr>
          <p:spPr bwMode="auto">
            <a:xfrm flipV="1">
              <a:off x="144" y="1152"/>
              <a:ext cx="0" cy="288"/>
            </a:xfrm>
            <a:prstGeom prst="line">
              <a:avLst/>
            </a:prstGeom>
            <a:noFill/>
            <a:ln w="9525">
              <a:solidFill>
                <a:srgbClr val="000000"/>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grpSp>
      <p:sp>
        <p:nvSpPr>
          <p:cNvPr id="576636" name="AutoShape 124"/>
          <p:cNvSpPr>
            <a:spLocks noChangeArrowheads="1"/>
          </p:cNvSpPr>
          <p:nvPr/>
        </p:nvSpPr>
        <p:spPr bwMode="auto">
          <a:xfrm>
            <a:off x="1570038" y="6130925"/>
            <a:ext cx="1830387" cy="292100"/>
          </a:xfrm>
          <a:prstGeom prst="roundRect">
            <a:avLst>
              <a:gd name="adj" fmla="val 16667"/>
            </a:avLst>
          </a:prstGeom>
          <a:noFill/>
          <a:ln>
            <a:noFill/>
          </a:ln>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lnSpc>
                <a:spcPct val="85000"/>
              </a:lnSpc>
              <a:buSzPct val="80000"/>
              <a:buFont typeface="Wingdings" charset="0"/>
              <a:buNone/>
              <a:defRPr/>
            </a:pPr>
            <a:r>
              <a:rPr kumimoji="0" lang="en-US" altLang="zh-TW" sz="1400" b="1">
                <a:solidFill>
                  <a:srgbClr val="000000"/>
                </a:solidFill>
                <a:latin typeface="Arial" charset="0"/>
                <a:ea typeface="新細明體" charset="0"/>
                <a:cs typeface="Arial" charset="0"/>
              </a:rPr>
              <a:t>Campus/Enterprise</a:t>
            </a:r>
          </a:p>
        </p:txBody>
      </p:sp>
      <p:sp>
        <p:nvSpPr>
          <p:cNvPr id="576637" name="AutoShape 125"/>
          <p:cNvSpPr>
            <a:spLocks noChangeArrowheads="1"/>
          </p:cNvSpPr>
          <p:nvPr/>
        </p:nvSpPr>
        <p:spPr bwMode="auto">
          <a:xfrm>
            <a:off x="4329113" y="6130925"/>
            <a:ext cx="1582737" cy="292100"/>
          </a:xfrm>
          <a:prstGeom prst="roundRect">
            <a:avLst>
              <a:gd name="adj" fmla="val 16667"/>
            </a:avLst>
          </a:prstGeom>
          <a:noFill/>
          <a:ln>
            <a:noFill/>
          </a:ln>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lnSpc>
                <a:spcPct val="85000"/>
              </a:lnSpc>
              <a:buSzPct val="80000"/>
              <a:buFont typeface="Wingdings" charset="0"/>
              <a:buNone/>
              <a:defRPr/>
            </a:pPr>
            <a:r>
              <a:rPr kumimoji="0" lang="en-US" altLang="zh-TW" sz="1400" b="1">
                <a:solidFill>
                  <a:srgbClr val="000000"/>
                </a:solidFill>
                <a:latin typeface="Arial" charset="0"/>
                <a:ea typeface="新細明體" charset="0"/>
                <a:cs typeface="Arial" charset="0"/>
              </a:rPr>
              <a:t>Med / Large PoP</a:t>
            </a:r>
          </a:p>
        </p:txBody>
      </p:sp>
      <p:sp>
        <p:nvSpPr>
          <p:cNvPr id="576638" name="AutoShape 126"/>
          <p:cNvSpPr>
            <a:spLocks noChangeArrowheads="1"/>
          </p:cNvSpPr>
          <p:nvPr/>
        </p:nvSpPr>
        <p:spPr bwMode="auto">
          <a:xfrm>
            <a:off x="7062788" y="6130925"/>
            <a:ext cx="933450" cy="292100"/>
          </a:xfrm>
          <a:prstGeom prst="roundRect">
            <a:avLst>
              <a:gd name="adj" fmla="val 16667"/>
            </a:avLst>
          </a:prstGeom>
          <a:noFill/>
          <a:ln>
            <a:noFill/>
          </a:ln>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lnSpc>
                <a:spcPct val="85000"/>
              </a:lnSpc>
              <a:buSzPct val="80000"/>
              <a:buFont typeface="Wingdings" charset="0"/>
              <a:buNone/>
              <a:defRPr/>
            </a:pPr>
            <a:r>
              <a:rPr kumimoji="0" lang="en-US" altLang="zh-TW" sz="1400" b="1">
                <a:solidFill>
                  <a:srgbClr val="000000"/>
                </a:solidFill>
                <a:latin typeface="Arial" charset="0"/>
                <a:ea typeface="新細明體" charset="0"/>
                <a:cs typeface="Arial" charset="0"/>
              </a:rPr>
              <a:t>10G PoP</a:t>
            </a:r>
          </a:p>
        </p:txBody>
      </p:sp>
      <p:pic>
        <p:nvPicPr>
          <p:cNvPr id="9235" name="Picture 128" descr="M40e"/>
          <p:cNvPicPr>
            <a:picLocks noChangeAspect="1" noChangeArrowheads="1"/>
          </p:cNvPicPr>
          <p:nvPr/>
        </p:nvPicPr>
        <p:blipFill>
          <a:blip r:embed="rId2"/>
          <a:srcRect/>
          <a:stretch>
            <a:fillRect/>
          </a:stretch>
        </p:blipFill>
        <p:spPr bwMode="auto">
          <a:xfrm>
            <a:off x="5797550" y="3406775"/>
            <a:ext cx="827088" cy="1331913"/>
          </a:xfrm>
          <a:prstGeom prst="rect">
            <a:avLst/>
          </a:prstGeom>
          <a:noFill/>
          <a:ln w="9525">
            <a:noFill/>
            <a:miter lim="800000"/>
            <a:headEnd/>
            <a:tailEnd/>
          </a:ln>
        </p:spPr>
      </p:pic>
      <p:pic>
        <p:nvPicPr>
          <p:cNvPr id="9236" name="Picture 129" descr="M320"/>
          <p:cNvPicPr>
            <a:picLocks noChangeAspect="1" noChangeArrowheads="1"/>
          </p:cNvPicPr>
          <p:nvPr/>
        </p:nvPicPr>
        <p:blipFill>
          <a:blip r:embed="rId3"/>
          <a:srcRect/>
          <a:stretch>
            <a:fillRect/>
          </a:stretch>
        </p:blipFill>
        <p:spPr bwMode="auto">
          <a:xfrm>
            <a:off x="6888163" y="1773238"/>
            <a:ext cx="827087" cy="1343025"/>
          </a:xfrm>
          <a:prstGeom prst="rect">
            <a:avLst/>
          </a:prstGeom>
          <a:noFill/>
          <a:ln w="9525">
            <a:noFill/>
            <a:miter lim="800000"/>
            <a:headEnd/>
            <a:tailEnd/>
          </a:ln>
        </p:spPr>
      </p:pic>
      <p:pic>
        <p:nvPicPr>
          <p:cNvPr id="9237" name="Picture 130" descr="M120"/>
          <p:cNvPicPr>
            <a:picLocks noChangeAspect="1" noChangeArrowheads="1"/>
          </p:cNvPicPr>
          <p:nvPr/>
        </p:nvPicPr>
        <p:blipFill>
          <a:blip r:embed="rId4"/>
          <a:srcRect/>
          <a:stretch>
            <a:fillRect/>
          </a:stretch>
        </p:blipFill>
        <p:spPr bwMode="auto">
          <a:xfrm>
            <a:off x="4516438" y="2522538"/>
            <a:ext cx="887412" cy="1036637"/>
          </a:xfrm>
          <a:prstGeom prst="rect">
            <a:avLst/>
          </a:prstGeom>
          <a:noFill/>
          <a:ln w="9525">
            <a:noFill/>
            <a:miter lim="800000"/>
            <a:headEnd/>
            <a:tailEnd/>
          </a:ln>
        </p:spPr>
      </p:pic>
      <p:pic>
        <p:nvPicPr>
          <p:cNvPr id="9238" name="Picture 131" descr="M10i"/>
          <p:cNvPicPr>
            <a:picLocks noChangeAspect="1" noChangeArrowheads="1"/>
          </p:cNvPicPr>
          <p:nvPr/>
        </p:nvPicPr>
        <p:blipFill>
          <a:blip r:embed="rId5"/>
          <a:srcRect/>
          <a:stretch>
            <a:fillRect/>
          </a:stretch>
        </p:blipFill>
        <p:spPr bwMode="auto">
          <a:xfrm>
            <a:off x="2913063" y="4640263"/>
            <a:ext cx="890587" cy="858837"/>
          </a:xfrm>
          <a:prstGeom prst="rect">
            <a:avLst/>
          </a:prstGeom>
          <a:noFill/>
          <a:ln w="9525">
            <a:noFill/>
            <a:miter lim="800000"/>
            <a:headEnd/>
            <a:tailEnd/>
          </a:ln>
        </p:spPr>
      </p:pic>
      <p:pic>
        <p:nvPicPr>
          <p:cNvPr id="9239" name="Picture 132" descr="M7i"/>
          <p:cNvPicPr>
            <a:picLocks noChangeAspect="1" noChangeArrowheads="1"/>
          </p:cNvPicPr>
          <p:nvPr/>
        </p:nvPicPr>
        <p:blipFill>
          <a:blip r:embed="rId6"/>
          <a:srcRect/>
          <a:stretch>
            <a:fillRect/>
          </a:stretch>
        </p:blipFill>
        <p:spPr bwMode="auto">
          <a:xfrm>
            <a:off x="1666875" y="5521325"/>
            <a:ext cx="838200" cy="569913"/>
          </a:xfrm>
          <a:prstGeom prst="rect">
            <a:avLst/>
          </a:prstGeom>
          <a:noFill/>
          <a:ln w="9525">
            <a:noFill/>
            <a:miter lim="800000"/>
            <a:headEnd/>
            <a:tailEnd/>
          </a:ln>
        </p:spPr>
      </p:pic>
      <p:pic>
        <p:nvPicPr>
          <p:cNvPr id="9240" name="Picture 133" descr="M20"/>
          <p:cNvPicPr>
            <a:picLocks noChangeAspect="1" noChangeArrowheads="1"/>
          </p:cNvPicPr>
          <p:nvPr/>
        </p:nvPicPr>
        <p:blipFill>
          <a:blip r:embed="rId7"/>
          <a:srcRect/>
          <a:stretch>
            <a:fillRect/>
          </a:stretch>
        </p:blipFill>
        <p:spPr bwMode="auto">
          <a:xfrm>
            <a:off x="4606925" y="4044950"/>
            <a:ext cx="890588" cy="1041400"/>
          </a:xfrm>
          <a:prstGeom prst="rect">
            <a:avLst/>
          </a:prstGeom>
          <a:noFill/>
          <a:ln w="9525">
            <a:noFill/>
            <a:miter lim="800000"/>
            <a:headEnd/>
            <a:tailEnd/>
          </a:ln>
        </p:spPr>
      </p:pic>
      <p:sp>
        <p:nvSpPr>
          <p:cNvPr id="576677" name="Text Box 165"/>
          <p:cNvSpPr txBox="1">
            <a:spLocks noChangeArrowheads="1"/>
          </p:cNvSpPr>
          <p:nvPr/>
        </p:nvSpPr>
        <p:spPr bwMode="auto">
          <a:xfrm rot="-1345204">
            <a:off x="4859338" y="4941888"/>
            <a:ext cx="1619250" cy="325437"/>
          </a:xfrm>
          <a:prstGeom prst="rect">
            <a:avLst/>
          </a:prstGeom>
          <a:noFill/>
          <a:ln>
            <a:noFill/>
          </a:ln>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a:lnSpc>
                <a:spcPct val="85000"/>
              </a:lnSpc>
              <a:defRPr/>
            </a:pPr>
            <a:r>
              <a:rPr kumimoji="0" lang="en-US" altLang="zh-TW" b="1">
                <a:solidFill>
                  <a:srgbClr val="0B4599"/>
                </a:solidFill>
                <a:latin typeface="Arial" charset="0"/>
                <a:ea typeface="新細明體" charset="0"/>
                <a:cs typeface="Arial" charset="0"/>
              </a:rPr>
              <a:t>2.5G Support</a:t>
            </a:r>
          </a:p>
        </p:txBody>
      </p:sp>
      <p:pic>
        <p:nvPicPr>
          <p:cNvPr id="9242" name="Picture 166" descr="JUNOS_RGB_graphic"/>
          <p:cNvPicPr>
            <a:picLocks noChangeAspect="1" noChangeArrowheads="1"/>
          </p:cNvPicPr>
          <p:nvPr/>
        </p:nvPicPr>
        <p:blipFill>
          <a:blip r:embed="rId8"/>
          <a:srcRect/>
          <a:stretch>
            <a:fillRect/>
          </a:stretch>
        </p:blipFill>
        <p:spPr bwMode="auto">
          <a:xfrm>
            <a:off x="2717800" y="3722688"/>
            <a:ext cx="1089025" cy="3667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p:txBody>
          <a:bodyPr/>
          <a:lstStyle/>
          <a:p>
            <a:pPr>
              <a:defRPr/>
            </a:pPr>
            <a:r>
              <a:rPr lang="en-US" altLang="zh-TW" smtClean="0"/>
              <a:t>Editing Command Lines</a:t>
            </a:r>
          </a:p>
        </p:txBody>
      </p:sp>
      <p:sp>
        <p:nvSpPr>
          <p:cNvPr id="342019" name="Rectangle 3"/>
          <p:cNvSpPr>
            <a:spLocks noGrp="1" noChangeArrowheads="1"/>
          </p:cNvSpPr>
          <p:nvPr>
            <p:ph type="body" idx="1"/>
          </p:nvPr>
        </p:nvSpPr>
        <p:spPr>
          <a:xfrm>
            <a:off x="304800" y="1227138"/>
            <a:ext cx="8229600" cy="5102225"/>
          </a:xfrm>
        </p:spPr>
        <p:txBody>
          <a:bodyPr/>
          <a:lstStyle/>
          <a:p>
            <a:pPr marL="400050" indent="-400050">
              <a:lnSpc>
                <a:spcPct val="90000"/>
              </a:lnSpc>
            </a:pPr>
            <a:r>
              <a:rPr lang="en-US" altLang="zh-TW" sz="2000" smtClean="0"/>
              <a:t>Move the cursor</a:t>
            </a:r>
            <a:endParaRPr lang="en-US" altLang="zh-TW" sz="2300" smtClean="0"/>
          </a:p>
          <a:p>
            <a:pPr marL="914400" lvl="1" indent="-342900">
              <a:lnSpc>
                <a:spcPct val="90000"/>
              </a:lnSpc>
              <a:buFont typeface="Wingdings" pitchFamily="2" charset="2"/>
              <a:buNone/>
            </a:pPr>
            <a:r>
              <a:rPr lang="en-US" altLang="zh-TW" sz="1800" smtClean="0"/>
              <a:t>Ctrl-B		Back one character</a:t>
            </a:r>
          </a:p>
          <a:p>
            <a:pPr marL="914400" lvl="1" indent="-342900">
              <a:lnSpc>
                <a:spcPct val="90000"/>
              </a:lnSpc>
              <a:buFont typeface="Wingdings" pitchFamily="2" charset="2"/>
              <a:buNone/>
            </a:pPr>
            <a:r>
              <a:rPr lang="en-US" altLang="zh-TW" sz="1800" smtClean="0"/>
              <a:t>Ctrl-F		Forward one character</a:t>
            </a:r>
          </a:p>
          <a:p>
            <a:pPr marL="914400" lvl="1" indent="-342900">
              <a:lnSpc>
                <a:spcPct val="90000"/>
              </a:lnSpc>
              <a:buFont typeface="Wingdings" pitchFamily="2" charset="2"/>
              <a:buNone/>
            </a:pPr>
            <a:r>
              <a:rPr lang="en-US" altLang="zh-TW" sz="1800" smtClean="0"/>
              <a:t>Ctrl-A		To beginning of line</a:t>
            </a:r>
          </a:p>
          <a:p>
            <a:pPr marL="914400" lvl="1" indent="-342900">
              <a:lnSpc>
                <a:spcPct val="90000"/>
              </a:lnSpc>
              <a:buFont typeface="Wingdings" pitchFamily="2" charset="2"/>
              <a:buNone/>
            </a:pPr>
            <a:r>
              <a:rPr lang="en-US" altLang="zh-TW" sz="1800" smtClean="0"/>
              <a:t>Ctrl-E		To end of line</a:t>
            </a:r>
          </a:p>
          <a:p>
            <a:pPr marL="400050" indent="-400050">
              <a:lnSpc>
                <a:spcPct val="90000"/>
              </a:lnSpc>
            </a:pPr>
            <a:r>
              <a:rPr lang="en-US" altLang="zh-TW" sz="2000" smtClean="0"/>
              <a:t>Delete characters</a:t>
            </a:r>
            <a:endParaRPr lang="en-US" altLang="zh-TW" sz="2300" smtClean="0"/>
          </a:p>
          <a:p>
            <a:pPr marL="914400" lvl="1" indent="-342900">
              <a:lnSpc>
                <a:spcPct val="90000"/>
              </a:lnSpc>
              <a:buFont typeface="Wingdings" pitchFamily="2" charset="2"/>
              <a:buNone/>
            </a:pPr>
            <a:r>
              <a:rPr lang="en-US" altLang="zh-TW" sz="1800" smtClean="0"/>
              <a:t>Delete or</a:t>
            </a:r>
          </a:p>
          <a:p>
            <a:pPr marL="914400" lvl="1" indent="-342900">
              <a:lnSpc>
                <a:spcPct val="90000"/>
              </a:lnSpc>
              <a:buFont typeface="Wingdings" pitchFamily="2" charset="2"/>
              <a:buNone/>
            </a:pPr>
            <a:r>
              <a:rPr lang="en-US" altLang="zh-TW" sz="1800" smtClean="0"/>
              <a:t>backspace key	Delete character before cursor</a:t>
            </a:r>
          </a:p>
          <a:p>
            <a:pPr marL="914400" lvl="1" indent="-342900">
              <a:lnSpc>
                <a:spcPct val="90000"/>
              </a:lnSpc>
              <a:buFont typeface="Wingdings" pitchFamily="2" charset="2"/>
              <a:buNone/>
            </a:pPr>
            <a:r>
              <a:rPr lang="en-US" altLang="zh-TW" sz="1800" smtClean="0"/>
              <a:t>Ctrl-D		Delete character under cursor</a:t>
            </a:r>
          </a:p>
          <a:p>
            <a:pPr marL="914400" lvl="1" indent="-342900">
              <a:lnSpc>
                <a:spcPct val="90000"/>
              </a:lnSpc>
              <a:buFont typeface="Wingdings" pitchFamily="2" charset="2"/>
              <a:buNone/>
            </a:pPr>
            <a:r>
              <a:rPr lang="en-US" altLang="zh-TW" sz="1800" smtClean="0"/>
              <a:t>Ctrl-K		Delete from cursor to end of line</a:t>
            </a:r>
          </a:p>
          <a:p>
            <a:pPr marL="914400" lvl="1" indent="-342900">
              <a:lnSpc>
                <a:spcPct val="90000"/>
              </a:lnSpc>
              <a:buFont typeface="Wingdings" pitchFamily="2" charset="2"/>
              <a:buNone/>
            </a:pPr>
            <a:r>
              <a:rPr lang="en-US" altLang="zh-TW" sz="1800" smtClean="0"/>
              <a:t>Ctrl-U		Delete all characters</a:t>
            </a:r>
          </a:p>
          <a:p>
            <a:pPr marL="914400" lvl="1" indent="-342900">
              <a:lnSpc>
                <a:spcPct val="90000"/>
              </a:lnSpc>
              <a:buFont typeface="Wingdings" pitchFamily="2" charset="2"/>
              <a:buNone/>
            </a:pPr>
            <a:r>
              <a:rPr lang="en-US" altLang="zh-TW" sz="1800" smtClean="0"/>
              <a:t>Ctrl-W		Delete entire word to left of cursor</a:t>
            </a:r>
          </a:p>
          <a:p>
            <a:pPr marL="400050" indent="-400050">
              <a:lnSpc>
                <a:spcPct val="90000"/>
              </a:lnSpc>
            </a:pPr>
            <a:r>
              <a:rPr lang="en-US" altLang="zh-TW" sz="2000" smtClean="0"/>
              <a:t>Other keys</a:t>
            </a:r>
          </a:p>
          <a:p>
            <a:pPr marL="914400" lvl="1" indent="-342900">
              <a:lnSpc>
                <a:spcPct val="90000"/>
              </a:lnSpc>
              <a:buFont typeface="Wingdings" pitchFamily="2" charset="2"/>
              <a:buNone/>
            </a:pPr>
            <a:r>
              <a:rPr lang="en-US" altLang="zh-TW" sz="1800" smtClean="0"/>
              <a:t>Ctrl-L		Redraw the current line</a:t>
            </a:r>
          </a:p>
          <a:p>
            <a:pPr marL="914400" lvl="1" indent="-342900">
              <a:lnSpc>
                <a:spcPct val="90000"/>
              </a:lnSpc>
              <a:buFont typeface="Wingdings" pitchFamily="2" charset="2"/>
              <a:buNone/>
            </a:pPr>
            <a:r>
              <a:rPr lang="en-US" altLang="zh-TW" sz="1800" smtClean="0"/>
              <a:t>Ctrl-P		Move backwards through command</a:t>
            </a:r>
            <a:r>
              <a:rPr lang="fr-FR" altLang="zh-TW" sz="1800" smtClean="0"/>
              <a:t> </a:t>
            </a:r>
            <a:r>
              <a:rPr lang="en-US" altLang="zh-TW" sz="1800" smtClean="0"/>
              <a:t>history</a:t>
            </a:r>
          </a:p>
          <a:p>
            <a:pPr marL="914400" lvl="1" indent="-342900">
              <a:lnSpc>
                <a:spcPct val="90000"/>
              </a:lnSpc>
              <a:buFont typeface="Wingdings" pitchFamily="2" charset="2"/>
              <a:buNone/>
            </a:pPr>
            <a:r>
              <a:rPr lang="en-US" altLang="zh-TW" sz="1800" smtClean="0"/>
              <a:t>Ctrl-N		Move forward through command</a:t>
            </a:r>
            <a:r>
              <a:rPr lang="fr-FR" altLang="zh-TW" sz="1800" smtClean="0"/>
              <a:t> </a:t>
            </a:r>
            <a:r>
              <a:rPr lang="en-US" altLang="zh-TW" sz="1800" smtClean="0"/>
              <a:t>history</a:t>
            </a:r>
          </a:p>
          <a:p>
            <a:pPr marL="914400" lvl="1" indent="-342900">
              <a:lnSpc>
                <a:spcPct val="90000"/>
              </a:lnSpc>
            </a:pPr>
            <a:endParaRPr lang="en-US" altLang="zh-TW" smtClean="0"/>
          </a:p>
          <a:p>
            <a:pPr marL="914400" lvl="1" indent="-342900">
              <a:lnSpc>
                <a:spcPct val="90000"/>
              </a:lnSpc>
              <a:buFont typeface="Wingdings" pitchFamily="2" charset="2"/>
              <a:buNone/>
            </a:pPr>
            <a:endParaRPr lang="en-US" altLang="zh-TW" sz="1800" smtClean="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p:txBody>
          <a:bodyPr/>
          <a:lstStyle/>
          <a:p>
            <a:pPr>
              <a:defRPr/>
            </a:pPr>
            <a:r>
              <a:rPr lang="en-US" altLang="zh-TW" smtClean="0"/>
              <a:t>Command completion</a:t>
            </a:r>
          </a:p>
        </p:txBody>
      </p:sp>
      <p:sp>
        <p:nvSpPr>
          <p:cNvPr id="344067" name="Rectangle 3"/>
          <p:cNvSpPr>
            <a:spLocks noGrp="1" noChangeArrowheads="1"/>
          </p:cNvSpPr>
          <p:nvPr>
            <p:ph type="body" idx="1"/>
          </p:nvPr>
        </p:nvSpPr>
        <p:spPr>
          <a:xfrm>
            <a:off x="304800" y="1241425"/>
            <a:ext cx="8589963" cy="5064125"/>
          </a:xfrm>
        </p:spPr>
        <p:txBody>
          <a:bodyPr/>
          <a:lstStyle/>
          <a:p>
            <a:pPr>
              <a:lnSpc>
                <a:spcPct val="90000"/>
              </a:lnSpc>
            </a:pPr>
            <a:r>
              <a:rPr lang="en-US" altLang="zh-TW" smtClean="0"/>
              <a:t>Command completion saves typing</a:t>
            </a:r>
          </a:p>
          <a:p>
            <a:pPr lvl="1">
              <a:lnSpc>
                <a:spcPct val="90000"/>
              </a:lnSpc>
            </a:pPr>
            <a:r>
              <a:rPr lang="en-US" altLang="zh-TW" smtClean="0"/>
              <a:t>Typing entire command not necessary</a:t>
            </a:r>
          </a:p>
          <a:p>
            <a:pPr lvl="1">
              <a:lnSpc>
                <a:spcPct val="90000"/>
              </a:lnSpc>
            </a:pPr>
            <a:r>
              <a:rPr lang="en-US" altLang="zh-TW" smtClean="0"/>
              <a:t>Type the minimum characters required and press space or tab key</a:t>
            </a:r>
          </a:p>
          <a:p>
            <a:pPr>
              <a:lnSpc>
                <a:spcPct val="90000"/>
              </a:lnSpc>
            </a:pPr>
            <a:r>
              <a:rPr lang="en-US" altLang="zh-TW" smtClean="0"/>
              <a:t>Space bar completes a command</a:t>
            </a:r>
          </a:p>
          <a:p>
            <a:pPr lvl="1">
              <a:lnSpc>
                <a:spcPct val="90000"/>
              </a:lnSpc>
              <a:buFont typeface="Wingdings" pitchFamily="2" charset="2"/>
              <a:buNone/>
            </a:pPr>
            <a:endParaRPr lang="en-US" altLang="zh-TW" sz="1400" b="0" smtClean="0">
              <a:solidFill>
                <a:srgbClr val="333399"/>
              </a:solidFill>
              <a:latin typeface="Courier New" pitchFamily="49" charset="0"/>
            </a:endParaRPr>
          </a:p>
          <a:p>
            <a:pPr lvl="1">
              <a:lnSpc>
                <a:spcPct val="90000"/>
              </a:lnSpc>
              <a:buFont typeface="Wingdings" pitchFamily="2" charset="2"/>
              <a:buNone/>
            </a:pPr>
            <a:r>
              <a:rPr lang="en-US" altLang="zh-TW" sz="1400" b="0" smtClean="0">
                <a:solidFill>
                  <a:srgbClr val="333399"/>
                </a:solidFill>
                <a:latin typeface="Courier New" pitchFamily="49" charset="0"/>
              </a:rPr>
              <a:t>jeff@host&gt; </a:t>
            </a:r>
            <a:r>
              <a:rPr lang="en-US" altLang="zh-TW" sz="1400" smtClean="0">
                <a:solidFill>
                  <a:srgbClr val="333399"/>
                </a:solidFill>
                <a:latin typeface="Courier New" pitchFamily="49" charset="0"/>
              </a:rPr>
              <a:t>sh</a:t>
            </a:r>
            <a:r>
              <a:rPr lang="en-US" altLang="zh-TW" sz="1400" smtClean="0">
                <a:solidFill>
                  <a:srgbClr val="333399"/>
                </a:solidFill>
                <a:latin typeface="Arial" pitchFamily="34" charset="0"/>
              </a:rPr>
              <a:t>&lt;space&gt;</a:t>
            </a:r>
            <a:r>
              <a:rPr lang="en-US" altLang="zh-TW" sz="1400" b="0" smtClean="0">
                <a:solidFill>
                  <a:srgbClr val="333399"/>
                </a:solidFill>
                <a:latin typeface="Courier New" pitchFamily="49" charset="0"/>
              </a:rPr>
              <a:t>ow </a:t>
            </a:r>
            <a:r>
              <a:rPr lang="en-US" altLang="zh-TW" sz="1400" smtClean="0">
                <a:solidFill>
                  <a:srgbClr val="333399"/>
                </a:solidFill>
                <a:latin typeface="Courier New" pitchFamily="49" charset="0"/>
              </a:rPr>
              <a:t>i</a:t>
            </a:r>
            <a:r>
              <a:rPr lang="en-US" altLang="zh-TW" sz="1400" smtClean="0">
                <a:solidFill>
                  <a:srgbClr val="333399"/>
                </a:solidFill>
                <a:latin typeface="Arial" pitchFamily="34" charset="0"/>
              </a:rPr>
              <a:t>&lt;space&gt;</a:t>
            </a:r>
            <a:r>
              <a:rPr lang="en-US" altLang="zh-TW" sz="1400" b="0" smtClean="0">
                <a:solidFill>
                  <a:srgbClr val="333399"/>
                </a:solidFill>
                <a:latin typeface="Courier New" pitchFamily="49" charset="0"/>
              </a:rPr>
              <a:t>    </a:t>
            </a:r>
          </a:p>
          <a:p>
            <a:pPr lvl="1">
              <a:lnSpc>
                <a:spcPct val="90000"/>
              </a:lnSpc>
              <a:buFont typeface="Wingdings" pitchFamily="2" charset="2"/>
              <a:buNone/>
            </a:pPr>
            <a:r>
              <a:rPr lang="en-US" altLang="zh-TW" sz="1400" b="0" smtClean="0">
                <a:solidFill>
                  <a:srgbClr val="333399"/>
                </a:solidFill>
                <a:latin typeface="Courier New" pitchFamily="49" charset="0"/>
              </a:rPr>
              <a:t>'i' is ambiguous.</a:t>
            </a:r>
          </a:p>
          <a:p>
            <a:pPr lvl="1">
              <a:lnSpc>
                <a:spcPct val="90000"/>
              </a:lnSpc>
              <a:buFont typeface="Wingdings" pitchFamily="2" charset="2"/>
              <a:buNone/>
            </a:pPr>
            <a:endParaRPr lang="en-US" altLang="zh-TW" sz="1400" b="0" smtClean="0">
              <a:solidFill>
                <a:srgbClr val="333399"/>
              </a:solidFill>
              <a:latin typeface="Courier New" pitchFamily="49" charset="0"/>
            </a:endParaRPr>
          </a:p>
          <a:p>
            <a:pPr lvl="1">
              <a:lnSpc>
                <a:spcPct val="90000"/>
              </a:lnSpc>
              <a:buFont typeface="Wingdings" pitchFamily="2" charset="2"/>
              <a:buNone/>
            </a:pPr>
            <a:r>
              <a:rPr lang="en-US" altLang="zh-TW" sz="1400" b="0" smtClean="0">
                <a:solidFill>
                  <a:srgbClr val="333399"/>
                </a:solidFill>
                <a:latin typeface="Courier New" pitchFamily="49" charset="0"/>
              </a:rPr>
              <a:t>Possible completions:</a:t>
            </a:r>
          </a:p>
          <a:p>
            <a:pPr lvl="1">
              <a:lnSpc>
                <a:spcPct val="90000"/>
              </a:lnSpc>
              <a:buFont typeface="Wingdings" pitchFamily="2" charset="2"/>
              <a:buNone/>
            </a:pPr>
            <a:r>
              <a:rPr lang="en-US" altLang="zh-TW" sz="1400" b="0" smtClean="0">
                <a:solidFill>
                  <a:srgbClr val="333399"/>
                </a:solidFill>
                <a:latin typeface="Courier New" pitchFamily="49" charset="0"/>
              </a:rPr>
              <a:t>  igmp                 Show information about IGMP</a:t>
            </a:r>
          </a:p>
          <a:p>
            <a:pPr lvl="1">
              <a:lnSpc>
                <a:spcPct val="90000"/>
              </a:lnSpc>
              <a:buFont typeface="Wingdings" pitchFamily="2" charset="2"/>
              <a:buNone/>
            </a:pPr>
            <a:r>
              <a:rPr lang="en-US" altLang="zh-TW" sz="1400" b="0" smtClean="0">
                <a:solidFill>
                  <a:srgbClr val="333399"/>
                </a:solidFill>
                <a:latin typeface="Courier New" pitchFamily="49" charset="0"/>
              </a:rPr>
              <a:t>  interfaces           Show interface information</a:t>
            </a:r>
          </a:p>
          <a:p>
            <a:pPr lvl="1">
              <a:lnSpc>
                <a:spcPct val="90000"/>
              </a:lnSpc>
              <a:buFont typeface="Wingdings" pitchFamily="2" charset="2"/>
              <a:buNone/>
            </a:pPr>
            <a:r>
              <a:rPr lang="en-US" altLang="zh-TW" sz="1400" b="0" smtClean="0">
                <a:solidFill>
                  <a:srgbClr val="333399"/>
                </a:solidFill>
                <a:latin typeface="Courier New" pitchFamily="49" charset="0"/>
              </a:rPr>
              <a:t>  isis                 Show information about IS-IS</a:t>
            </a:r>
          </a:p>
          <a:p>
            <a:pPr lvl="1">
              <a:lnSpc>
                <a:spcPct val="90000"/>
              </a:lnSpc>
              <a:buFont typeface="Wingdings" pitchFamily="2" charset="2"/>
              <a:buNone/>
            </a:pPr>
            <a:r>
              <a:rPr lang="en-US" altLang="zh-TW" sz="1400" b="0" smtClean="0">
                <a:solidFill>
                  <a:srgbClr val="333399"/>
                </a:solidFill>
                <a:latin typeface="Courier New" pitchFamily="49" charset="0"/>
              </a:rPr>
              <a:t>jeff@host&gt; </a:t>
            </a:r>
            <a:r>
              <a:rPr lang="en-US" altLang="zh-TW" sz="1400" smtClean="0">
                <a:solidFill>
                  <a:srgbClr val="333399"/>
                </a:solidFill>
                <a:latin typeface="Courier New" pitchFamily="49" charset="0"/>
              </a:rPr>
              <a:t>show i</a:t>
            </a:r>
          </a:p>
          <a:p>
            <a:pPr lvl="1">
              <a:lnSpc>
                <a:spcPct val="90000"/>
              </a:lnSpc>
              <a:buFont typeface="Wingdings" pitchFamily="2" charset="2"/>
              <a:buNone/>
            </a:pPr>
            <a:endParaRPr lang="en-US" altLang="zh-TW" smtClean="0">
              <a:solidFill>
                <a:srgbClr val="333399"/>
              </a:solidFill>
            </a:endParaRPr>
          </a:p>
          <a:p>
            <a:pPr>
              <a:lnSpc>
                <a:spcPct val="90000"/>
              </a:lnSpc>
            </a:pPr>
            <a:r>
              <a:rPr lang="en-US" altLang="zh-TW" smtClean="0"/>
              <a:t>Tab key completes a variable</a:t>
            </a:r>
            <a:endParaRPr lang="en-US" altLang="zh-TW" sz="2800" smtClean="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p:txBody>
          <a:bodyPr/>
          <a:lstStyle/>
          <a:p>
            <a:pPr>
              <a:defRPr/>
            </a:pPr>
            <a:r>
              <a:rPr lang="en-US" altLang="zh-TW" smtClean="0"/>
              <a:t>Context-Sensitive Help</a:t>
            </a:r>
          </a:p>
        </p:txBody>
      </p:sp>
      <p:sp>
        <p:nvSpPr>
          <p:cNvPr id="346115" name="Rectangle 3"/>
          <p:cNvSpPr>
            <a:spLocks noGrp="1" noChangeArrowheads="1"/>
          </p:cNvSpPr>
          <p:nvPr>
            <p:ph type="body" idx="1"/>
          </p:nvPr>
        </p:nvSpPr>
        <p:spPr>
          <a:xfrm>
            <a:off x="304800" y="1241425"/>
            <a:ext cx="8839200" cy="5064125"/>
          </a:xfrm>
        </p:spPr>
        <p:txBody>
          <a:bodyPr/>
          <a:lstStyle/>
          <a:p>
            <a:r>
              <a:rPr lang="en-US" altLang="zh-TW" smtClean="0"/>
              <a:t>Type a question mark (?) anywhere on command line</a:t>
            </a:r>
          </a:p>
          <a:p>
            <a:pPr lvl="1"/>
            <a:endParaRPr lang="en-US" altLang="zh-TW" smtClean="0"/>
          </a:p>
          <a:p>
            <a:pPr lvl="1">
              <a:lnSpc>
                <a:spcPct val="90000"/>
              </a:lnSpc>
              <a:buFont typeface="Wingdings" pitchFamily="2" charset="2"/>
              <a:buNone/>
            </a:pPr>
            <a:r>
              <a:rPr lang="en-US" altLang="zh-TW" sz="1400" b="0" smtClean="0">
                <a:solidFill>
                  <a:srgbClr val="333399"/>
                </a:solidFill>
                <a:latin typeface="Courier New" pitchFamily="49" charset="0"/>
              </a:rPr>
              <a:t>jeff@host&gt; </a:t>
            </a:r>
            <a:r>
              <a:rPr lang="en-US" altLang="zh-TW" sz="1400" smtClean="0">
                <a:solidFill>
                  <a:srgbClr val="333399"/>
                </a:solidFill>
                <a:latin typeface="Courier New" pitchFamily="49" charset="0"/>
              </a:rPr>
              <a:t>?</a:t>
            </a:r>
            <a:r>
              <a:rPr lang="en-US" altLang="zh-TW" sz="1400" b="0" smtClean="0">
                <a:solidFill>
                  <a:srgbClr val="333399"/>
                </a:solidFill>
                <a:latin typeface="Courier New" pitchFamily="49" charset="0"/>
              </a:rPr>
              <a:t>    </a:t>
            </a:r>
          </a:p>
          <a:p>
            <a:pPr lvl="1">
              <a:lnSpc>
                <a:spcPct val="90000"/>
              </a:lnSpc>
              <a:buFont typeface="Wingdings" pitchFamily="2" charset="2"/>
              <a:buNone/>
            </a:pPr>
            <a:r>
              <a:rPr lang="en-US" altLang="zh-TW" sz="1400" b="0" smtClean="0">
                <a:solidFill>
                  <a:srgbClr val="333399"/>
                </a:solidFill>
                <a:latin typeface="Courier New" pitchFamily="49" charset="0"/>
              </a:rPr>
              <a:t>Possible completions:</a:t>
            </a:r>
          </a:p>
          <a:p>
            <a:pPr lvl="1">
              <a:lnSpc>
                <a:spcPct val="90000"/>
              </a:lnSpc>
              <a:buFont typeface="Wingdings" pitchFamily="2" charset="2"/>
              <a:buNone/>
            </a:pPr>
            <a:r>
              <a:rPr lang="en-US" altLang="zh-TW" sz="1400" b="0" smtClean="0">
                <a:solidFill>
                  <a:srgbClr val="333399"/>
                </a:solidFill>
                <a:latin typeface="Courier New" pitchFamily="49" charset="0"/>
              </a:rPr>
              <a:t>  clear                Clear information in the system</a:t>
            </a:r>
          </a:p>
          <a:p>
            <a:pPr lvl="1">
              <a:lnSpc>
                <a:spcPct val="90000"/>
              </a:lnSpc>
              <a:buFont typeface="Wingdings" pitchFamily="2" charset="2"/>
              <a:buNone/>
            </a:pPr>
            <a:r>
              <a:rPr lang="en-US" altLang="zh-TW" sz="1400" b="0" smtClean="0">
                <a:solidFill>
                  <a:srgbClr val="333399"/>
                </a:solidFill>
                <a:latin typeface="Courier New" pitchFamily="49" charset="0"/>
              </a:rPr>
              <a:t>  configure            Manipulate software configuration information</a:t>
            </a:r>
          </a:p>
          <a:p>
            <a:pPr lvl="1">
              <a:lnSpc>
                <a:spcPct val="90000"/>
              </a:lnSpc>
              <a:buFont typeface="Wingdings" pitchFamily="2" charset="2"/>
              <a:buNone/>
            </a:pPr>
            <a:r>
              <a:rPr lang="en-US" altLang="zh-TW" sz="1400" b="0" smtClean="0">
                <a:solidFill>
                  <a:srgbClr val="333399"/>
                </a:solidFill>
                <a:latin typeface="Courier New" pitchFamily="49" charset="0"/>
              </a:rPr>
              <a:t>  file                 Perform file operations</a:t>
            </a:r>
          </a:p>
          <a:p>
            <a:pPr lvl="1">
              <a:lnSpc>
                <a:spcPct val="90000"/>
              </a:lnSpc>
              <a:buFont typeface="Wingdings" pitchFamily="2" charset="2"/>
              <a:buNone/>
            </a:pPr>
            <a:r>
              <a:rPr lang="en-US" altLang="zh-TW" sz="1400" b="0" smtClean="0">
                <a:solidFill>
                  <a:srgbClr val="333399"/>
                </a:solidFill>
                <a:latin typeface="Courier New" pitchFamily="49" charset="0"/>
              </a:rPr>
              <a:t>  help                 Provide help information</a:t>
            </a:r>
          </a:p>
          <a:p>
            <a:pPr lvl="1">
              <a:lnSpc>
                <a:spcPct val="90000"/>
              </a:lnSpc>
              <a:buFont typeface="Wingdings" pitchFamily="2" charset="2"/>
              <a:buNone/>
            </a:pPr>
            <a:r>
              <a:rPr lang="en-US" altLang="zh-TW" sz="1400" b="0" smtClean="0">
                <a:solidFill>
                  <a:srgbClr val="333399"/>
                </a:solidFill>
                <a:latin typeface="Courier New" pitchFamily="49" charset="0"/>
              </a:rPr>
              <a:t>  ...</a:t>
            </a:r>
          </a:p>
          <a:p>
            <a:pPr lvl="1">
              <a:lnSpc>
                <a:spcPct val="90000"/>
              </a:lnSpc>
              <a:buFont typeface="Wingdings" pitchFamily="2" charset="2"/>
              <a:buNone/>
            </a:pPr>
            <a:endParaRPr lang="en-US" altLang="zh-TW" sz="1400" b="0" smtClean="0">
              <a:solidFill>
                <a:srgbClr val="333399"/>
              </a:solidFill>
              <a:latin typeface="Courier New" pitchFamily="49" charset="0"/>
            </a:endParaRPr>
          </a:p>
          <a:p>
            <a:pPr lvl="1">
              <a:lnSpc>
                <a:spcPct val="90000"/>
              </a:lnSpc>
              <a:buFont typeface="Wingdings" pitchFamily="2" charset="2"/>
              <a:buNone/>
            </a:pPr>
            <a:r>
              <a:rPr lang="en-US" altLang="zh-TW" sz="1400" b="0" smtClean="0">
                <a:solidFill>
                  <a:srgbClr val="333399"/>
                </a:solidFill>
                <a:latin typeface="Courier New" pitchFamily="49" charset="0"/>
              </a:rPr>
              <a:t>jeff@host&gt; </a:t>
            </a:r>
            <a:r>
              <a:rPr lang="en-US" altLang="zh-TW" sz="1400" smtClean="0">
                <a:solidFill>
                  <a:srgbClr val="333399"/>
                </a:solidFill>
                <a:latin typeface="Courier New" pitchFamily="49" charset="0"/>
              </a:rPr>
              <a:t>clear ?</a:t>
            </a:r>
          </a:p>
          <a:p>
            <a:pPr lvl="1">
              <a:lnSpc>
                <a:spcPct val="90000"/>
              </a:lnSpc>
              <a:buFont typeface="Wingdings" pitchFamily="2" charset="2"/>
              <a:buNone/>
            </a:pPr>
            <a:r>
              <a:rPr lang="en-US" altLang="zh-TW" sz="1400" b="0" smtClean="0">
                <a:solidFill>
                  <a:srgbClr val="333399"/>
                </a:solidFill>
                <a:latin typeface="Courier New" pitchFamily="49" charset="0"/>
              </a:rPr>
              <a:t>Possible completions:</a:t>
            </a:r>
          </a:p>
          <a:p>
            <a:pPr lvl="1">
              <a:lnSpc>
                <a:spcPct val="90000"/>
              </a:lnSpc>
              <a:buFont typeface="Wingdings" pitchFamily="2" charset="2"/>
              <a:buNone/>
            </a:pPr>
            <a:r>
              <a:rPr lang="en-US" altLang="zh-TW" sz="1400" b="0" smtClean="0">
                <a:solidFill>
                  <a:srgbClr val="333399"/>
                </a:solidFill>
                <a:latin typeface="Courier New" pitchFamily="49" charset="0"/>
              </a:rPr>
              <a:t>  arp                  Clear address resolution information</a:t>
            </a:r>
          </a:p>
          <a:p>
            <a:pPr lvl="1">
              <a:lnSpc>
                <a:spcPct val="90000"/>
              </a:lnSpc>
              <a:buFont typeface="Wingdings" pitchFamily="2" charset="2"/>
              <a:buNone/>
            </a:pPr>
            <a:r>
              <a:rPr lang="en-US" altLang="zh-TW" sz="1400" b="0" smtClean="0">
                <a:solidFill>
                  <a:srgbClr val="333399"/>
                </a:solidFill>
                <a:latin typeface="Courier New" pitchFamily="49" charset="0"/>
              </a:rPr>
              <a:t>  bfd                  Clear Bidirectional Forwarding Detection information</a:t>
            </a:r>
          </a:p>
          <a:p>
            <a:pPr lvl="1">
              <a:lnSpc>
                <a:spcPct val="90000"/>
              </a:lnSpc>
              <a:buFont typeface="Wingdings" pitchFamily="2" charset="2"/>
              <a:buNone/>
            </a:pPr>
            <a:r>
              <a:rPr lang="en-US" altLang="zh-TW" sz="1400" b="0" smtClean="0">
                <a:solidFill>
                  <a:srgbClr val="333399"/>
                </a:solidFill>
                <a:latin typeface="Courier New" pitchFamily="49" charset="0"/>
              </a:rPr>
              <a:t>  bgp                  Clear Border Gateway Protocol information</a:t>
            </a:r>
          </a:p>
          <a:p>
            <a:pPr lvl="1">
              <a:lnSpc>
                <a:spcPct val="90000"/>
              </a:lnSpc>
              <a:buFont typeface="Wingdings" pitchFamily="2" charset="2"/>
              <a:buNone/>
            </a:pPr>
            <a:r>
              <a:rPr lang="en-US" altLang="zh-TW" sz="1400" b="0" smtClean="0">
                <a:solidFill>
                  <a:srgbClr val="333399"/>
                </a:solidFill>
                <a:latin typeface="Courier New" pitchFamily="49" charset="0"/>
              </a:rPr>
              <a:t>  cli                  Clear command-line interface settings</a:t>
            </a:r>
          </a:p>
          <a:p>
            <a:pPr lvl="1">
              <a:lnSpc>
                <a:spcPct val="90000"/>
              </a:lnSpc>
              <a:buFont typeface="Wingdings" pitchFamily="2" charset="2"/>
              <a:buNone/>
            </a:pPr>
            <a:r>
              <a:rPr lang="en-US" altLang="zh-TW" sz="1400" b="0" smtClean="0">
                <a:solidFill>
                  <a:srgbClr val="333399"/>
                </a:solidFill>
                <a:latin typeface="Courier New" pitchFamily="49" charset="0"/>
              </a:rPr>
              <a:t>  firewall             Clear firewall counters</a:t>
            </a:r>
          </a:p>
          <a:p>
            <a:pPr lvl="1">
              <a:lnSpc>
                <a:spcPct val="90000"/>
              </a:lnSpc>
              <a:buFont typeface="Wingdings" pitchFamily="2" charset="2"/>
              <a:buNone/>
            </a:pPr>
            <a:r>
              <a:rPr lang="en-US" altLang="zh-TW" sz="1400" b="0" smtClean="0">
                <a:solidFill>
                  <a:srgbClr val="333399"/>
                </a:solidFill>
                <a:latin typeface="Courier New" pitchFamily="49" charset="0"/>
              </a:rPr>
              <a:t>  ...</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lstStyle/>
          <a:p>
            <a:pPr>
              <a:defRPr/>
            </a:pPr>
            <a:r>
              <a:rPr lang="en-US" altLang="zh-TW" smtClean="0"/>
              <a:t>Interpret Output</a:t>
            </a:r>
          </a:p>
        </p:txBody>
      </p:sp>
      <p:sp>
        <p:nvSpPr>
          <p:cNvPr id="347139" name="Rectangle 3"/>
          <p:cNvSpPr>
            <a:spLocks noGrp="1" noChangeArrowheads="1"/>
          </p:cNvSpPr>
          <p:nvPr>
            <p:ph type="body" idx="1"/>
          </p:nvPr>
        </p:nvSpPr>
        <p:spPr/>
        <p:txBody>
          <a:bodyPr/>
          <a:lstStyle/>
          <a:p>
            <a:r>
              <a:rPr lang="en-US" altLang="zh-TW" smtClean="0"/>
              <a:t>Error messages</a:t>
            </a:r>
          </a:p>
          <a:p>
            <a:pPr lvl="1"/>
            <a:r>
              <a:rPr lang="en-US" altLang="zh-TW" smtClean="0"/>
              <a:t>^ displayed under error</a:t>
            </a:r>
          </a:p>
          <a:p>
            <a:pPr lvl="1"/>
            <a:r>
              <a:rPr lang="en-US" altLang="zh-TW" smtClean="0"/>
              <a:t>Message indicates type of error</a:t>
            </a:r>
          </a:p>
          <a:p>
            <a:r>
              <a:rPr lang="en-US" altLang="zh-TW" smtClean="0"/>
              <a:t>Example</a:t>
            </a:r>
          </a:p>
          <a:p>
            <a:pPr lvl="1">
              <a:buFont typeface="Wingdings" pitchFamily="2" charset="2"/>
              <a:buNone/>
            </a:pPr>
            <a:r>
              <a:rPr lang="en-US" altLang="zh-TW" sz="1400" b="0" smtClean="0">
                <a:latin typeface="Courier New" pitchFamily="49" charset="0"/>
              </a:rPr>
              <a:t>[edit]</a:t>
            </a:r>
          </a:p>
          <a:p>
            <a:pPr lvl="1">
              <a:buFont typeface="Wingdings" pitchFamily="2" charset="2"/>
              <a:buNone/>
            </a:pPr>
            <a:r>
              <a:rPr lang="en-US" altLang="zh-TW" sz="1400" b="0" smtClean="0">
                <a:latin typeface="Courier New" pitchFamily="49" charset="0"/>
              </a:rPr>
              <a:t>jeff@host# </a:t>
            </a:r>
            <a:r>
              <a:rPr lang="en-US" altLang="zh-TW" sz="1400" smtClean="0">
                <a:latin typeface="Courier New" pitchFamily="49" charset="0"/>
              </a:rPr>
              <a:t>load config-file</a:t>
            </a:r>
            <a:r>
              <a:rPr lang="en-US" altLang="zh-TW" sz="1400" smtClean="0">
                <a:latin typeface="Arial" pitchFamily="34" charset="0"/>
              </a:rPr>
              <a:t>&lt;Enter&gt;</a:t>
            </a:r>
            <a:endParaRPr lang="en-US" altLang="zh-TW" sz="1400" b="0" smtClean="0">
              <a:latin typeface="Courier New" pitchFamily="49" charset="0"/>
            </a:endParaRPr>
          </a:p>
          <a:p>
            <a:pPr lvl="1">
              <a:buFont typeface="Wingdings" pitchFamily="2" charset="2"/>
              <a:buNone/>
            </a:pPr>
            <a:r>
              <a:rPr lang="en-US" altLang="zh-TW" sz="1400" b="0" smtClean="0">
                <a:latin typeface="Courier New" pitchFamily="49" charset="0"/>
              </a:rPr>
              <a:t>                ^ </a:t>
            </a:r>
          </a:p>
          <a:p>
            <a:pPr lvl="1">
              <a:buFont typeface="Wingdings" pitchFamily="2" charset="2"/>
              <a:buNone/>
            </a:pPr>
            <a:r>
              <a:rPr lang="en-US" altLang="zh-TW" sz="1400" b="0" smtClean="0">
                <a:latin typeface="Courier New" pitchFamily="49" charset="0"/>
              </a:rPr>
              <a:t>syntax error, expecting </a:t>
            </a:r>
            <a:r>
              <a:rPr lang="zh-TW" altLang="en-US" sz="1400" b="0" smtClean="0">
                <a:latin typeface="Courier New" pitchFamily="49" charset="0"/>
              </a:rPr>
              <a:t>‘</a:t>
            </a:r>
            <a:r>
              <a:rPr lang="en-US" altLang="zh-TW" sz="1400" b="0" smtClean="0">
                <a:latin typeface="Courier New" pitchFamily="49" charset="0"/>
              </a:rPr>
              <a:t>merge</a:t>
            </a:r>
            <a:r>
              <a:rPr lang="zh-TW" altLang="en-US" sz="1400" b="0" smtClean="0">
                <a:latin typeface="Courier New" pitchFamily="49" charset="0"/>
              </a:rPr>
              <a:t>’</a:t>
            </a:r>
            <a:r>
              <a:rPr lang="en-US" altLang="zh-TW" sz="1400" b="0" smtClean="0">
                <a:latin typeface="Courier New" pitchFamily="49" charset="0"/>
              </a:rPr>
              <a:t>, </a:t>
            </a:r>
            <a:r>
              <a:rPr lang="zh-TW" altLang="en-US" sz="1400" b="0" smtClean="0">
                <a:latin typeface="Courier New" pitchFamily="49" charset="0"/>
              </a:rPr>
              <a:t>‘</a:t>
            </a:r>
            <a:r>
              <a:rPr lang="en-US" altLang="zh-TW" sz="1400" b="0" smtClean="0">
                <a:latin typeface="Courier New" pitchFamily="49" charset="0"/>
              </a:rPr>
              <a:t>override</a:t>
            </a:r>
            <a:r>
              <a:rPr lang="zh-TW" altLang="en-US" sz="1400" b="0" smtClean="0">
                <a:latin typeface="Courier New" pitchFamily="49" charset="0"/>
              </a:rPr>
              <a:t>’</a:t>
            </a:r>
            <a:r>
              <a:rPr lang="en-US" altLang="zh-TW" sz="1400" b="0" smtClean="0">
                <a:latin typeface="Courier New" pitchFamily="49" charset="0"/>
              </a:rPr>
              <a:t>, or </a:t>
            </a:r>
            <a:r>
              <a:rPr lang="zh-TW" altLang="en-US" sz="1400" b="0" smtClean="0">
                <a:latin typeface="Courier New" pitchFamily="49" charset="0"/>
              </a:rPr>
              <a:t>‘</a:t>
            </a:r>
            <a:r>
              <a:rPr lang="en-US" altLang="zh-TW" sz="1400" b="0" smtClean="0">
                <a:latin typeface="Courier New" pitchFamily="49" charset="0"/>
              </a:rPr>
              <a:t>replace</a:t>
            </a:r>
            <a:r>
              <a:rPr lang="zh-TW" altLang="en-US" sz="1400" b="0" smtClean="0">
                <a:latin typeface="Courier New" pitchFamily="49" charset="0"/>
              </a:rPr>
              <a:t>’</a:t>
            </a:r>
            <a:r>
              <a:rPr lang="en-US" altLang="zh-TW" sz="1400" b="0" smtClean="0">
                <a:latin typeface="Courier New" pitchFamily="49" charset="0"/>
              </a:rPr>
              <a:t>.</a:t>
            </a:r>
          </a:p>
          <a:p>
            <a:pPr lvl="1">
              <a:buFont typeface="Wingdings" pitchFamily="2" charset="2"/>
              <a:buNone/>
            </a:pPr>
            <a:endParaRPr lang="en-US" altLang="zh-TW" sz="1400" b="0" smtClean="0">
              <a:latin typeface="Courier New" pitchFamily="49" charset="0"/>
            </a:endParaRPr>
          </a:p>
          <a:p>
            <a:pPr lvl="1">
              <a:buFont typeface="Wingdings" pitchFamily="2" charset="2"/>
              <a:buNone/>
            </a:pPr>
            <a:r>
              <a:rPr lang="en-US" altLang="zh-TW" sz="1400" b="0" smtClean="0">
                <a:latin typeface="Courier New" pitchFamily="49" charset="0"/>
              </a:rPr>
              <a:t>[edit]</a:t>
            </a:r>
          </a:p>
          <a:p>
            <a:pPr lvl="1">
              <a:buFont typeface="Wingdings" pitchFamily="2" charset="2"/>
              <a:buNone/>
            </a:pPr>
            <a:r>
              <a:rPr lang="en-US" altLang="zh-TW" sz="1400" b="0" smtClean="0">
                <a:latin typeface="Courier New" pitchFamily="49" charset="0"/>
              </a:rPr>
              <a:t>jeff@host#</a:t>
            </a:r>
            <a:endParaRPr lang="en-US" altLang="zh-TW" sz="1400" b="0" smtClean="0"/>
          </a:p>
          <a:p>
            <a:endParaRPr lang="en-US" altLang="zh-TW" sz="1400" smtClean="0"/>
          </a:p>
          <a:p>
            <a:endParaRPr lang="zh-TW" altLang="en-US" sz="2000" smtClean="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p:txBody>
          <a:bodyPr/>
          <a:lstStyle/>
          <a:p>
            <a:pPr>
              <a:defRPr/>
            </a:pPr>
            <a:r>
              <a:rPr lang="en-US" altLang="zh-TW" smtClean="0"/>
              <a:t>Using | (Pipe)</a:t>
            </a:r>
          </a:p>
        </p:txBody>
      </p:sp>
      <p:sp>
        <p:nvSpPr>
          <p:cNvPr id="348163" name="Rectangle 3"/>
          <p:cNvSpPr>
            <a:spLocks noGrp="1" noChangeArrowheads="1"/>
          </p:cNvSpPr>
          <p:nvPr>
            <p:ph type="body" idx="1"/>
          </p:nvPr>
        </p:nvSpPr>
        <p:spPr>
          <a:xfrm>
            <a:off x="107950" y="1241425"/>
            <a:ext cx="9217025" cy="5064125"/>
          </a:xfrm>
        </p:spPr>
        <p:txBody>
          <a:bodyPr/>
          <a:lstStyle/>
          <a:p>
            <a:pPr>
              <a:lnSpc>
                <a:spcPct val="90000"/>
              </a:lnSpc>
            </a:pPr>
            <a:r>
              <a:rPr lang="en-US" altLang="zh-TW" smtClean="0"/>
              <a:t>The pipe function is used to filter output</a:t>
            </a:r>
          </a:p>
          <a:p>
            <a:pPr lvl="1">
              <a:lnSpc>
                <a:spcPct val="90000"/>
              </a:lnSpc>
            </a:pPr>
            <a:r>
              <a:rPr lang="en-US" altLang="zh-TW" smtClean="0"/>
              <a:t>Available in all modes and context</a:t>
            </a:r>
          </a:p>
          <a:p>
            <a:pPr lvl="1">
              <a:lnSpc>
                <a:spcPct val="90000"/>
              </a:lnSpc>
            </a:pPr>
            <a:endParaRPr lang="en-US" altLang="zh-TW" smtClean="0"/>
          </a:p>
          <a:p>
            <a:pPr lvl="1">
              <a:lnSpc>
                <a:spcPct val="70000"/>
              </a:lnSpc>
              <a:buFont typeface="Wingdings" pitchFamily="2" charset="2"/>
              <a:buNone/>
            </a:pPr>
            <a:r>
              <a:rPr lang="en-US" altLang="zh-TW" sz="1600" b="0" smtClean="0">
                <a:latin typeface="Courier New" pitchFamily="49" charset="0"/>
              </a:rPr>
              <a:t>jeff@host&gt; </a:t>
            </a:r>
            <a:r>
              <a:rPr lang="en-US" altLang="zh-TW" sz="1600" smtClean="0">
                <a:latin typeface="Courier New" pitchFamily="49" charset="0"/>
              </a:rPr>
              <a:t>show route | ?</a:t>
            </a:r>
          </a:p>
          <a:p>
            <a:pPr lvl="1">
              <a:lnSpc>
                <a:spcPct val="70000"/>
              </a:lnSpc>
              <a:buFont typeface="Wingdings" pitchFamily="2" charset="2"/>
              <a:buNone/>
            </a:pPr>
            <a:r>
              <a:rPr lang="en-US" altLang="zh-TW" sz="1600" b="0" smtClean="0">
                <a:latin typeface="Courier New" pitchFamily="49" charset="0"/>
              </a:rPr>
              <a:t>Possible completions:</a:t>
            </a:r>
          </a:p>
          <a:p>
            <a:pPr lvl="1">
              <a:lnSpc>
                <a:spcPct val="70000"/>
              </a:lnSpc>
              <a:buFont typeface="Wingdings" pitchFamily="2" charset="2"/>
              <a:buNone/>
            </a:pPr>
            <a:r>
              <a:rPr lang="en-US" altLang="zh-TW" sz="1600" b="0" smtClean="0">
                <a:latin typeface="Courier New" pitchFamily="49" charset="0"/>
              </a:rPr>
              <a:t>  count            Count occurrences</a:t>
            </a:r>
          </a:p>
          <a:p>
            <a:pPr lvl="1">
              <a:lnSpc>
                <a:spcPct val="70000"/>
              </a:lnSpc>
              <a:buFont typeface="Wingdings" pitchFamily="2" charset="2"/>
              <a:buNone/>
            </a:pPr>
            <a:r>
              <a:rPr lang="en-US" altLang="zh-TW" sz="1600" b="0" smtClean="0">
                <a:latin typeface="Courier New" pitchFamily="49" charset="0"/>
              </a:rPr>
              <a:t>  display          Show additional kinds of information</a:t>
            </a:r>
          </a:p>
          <a:p>
            <a:pPr lvl="1">
              <a:lnSpc>
                <a:spcPct val="70000"/>
              </a:lnSpc>
              <a:buFont typeface="Wingdings" pitchFamily="2" charset="2"/>
              <a:buNone/>
            </a:pPr>
            <a:r>
              <a:rPr lang="en-US" altLang="zh-TW" sz="1600" b="0" smtClean="0">
                <a:latin typeface="Courier New" pitchFamily="49" charset="0"/>
              </a:rPr>
              <a:t>  except           Show only text that does not match a pattern</a:t>
            </a:r>
          </a:p>
          <a:p>
            <a:pPr lvl="1">
              <a:lnSpc>
                <a:spcPct val="70000"/>
              </a:lnSpc>
              <a:buFont typeface="Wingdings" pitchFamily="2" charset="2"/>
              <a:buNone/>
            </a:pPr>
            <a:r>
              <a:rPr lang="en-US" altLang="zh-TW" sz="1600" b="0" smtClean="0">
                <a:latin typeface="Courier New" pitchFamily="49" charset="0"/>
              </a:rPr>
              <a:t>  find             Search for first occurrence of pattern</a:t>
            </a:r>
          </a:p>
          <a:p>
            <a:pPr lvl="1">
              <a:lnSpc>
                <a:spcPct val="70000"/>
              </a:lnSpc>
              <a:buFont typeface="Wingdings" pitchFamily="2" charset="2"/>
              <a:buNone/>
            </a:pPr>
            <a:r>
              <a:rPr lang="en-US" altLang="zh-TW" sz="1600" b="0" smtClean="0">
                <a:latin typeface="Courier New" pitchFamily="49" charset="0"/>
              </a:rPr>
              <a:t>  hold             Hold text without exiting the --More-- prompt</a:t>
            </a:r>
          </a:p>
          <a:p>
            <a:pPr lvl="1">
              <a:lnSpc>
                <a:spcPct val="70000"/>
              </a:lnSpc>
              <a:buFont typeface="Wingdings" pitchFamily="2" charset="2"/>
              <a:buNone/>
            </a:pPr>
            <a:r>
              <a:rPr lang="en-US" altLang="zh-TW" sz="1600" b="0" smtClean="0">
                <a:latin typeface="Courier New" pitchFamily="49" charset="0"/>
              </a:rPr>
              <a:t>  last             Display end of output only</a:t>
            </a:r>
          </a:p>
          <a:p>
            <a:pPr lvl="1">
              <a:lnSpc>
                <a:spcPct val="70000"/>
              </a:lnSpc>
              <a:buFont typeface="Wingdings" pitchFamily="2" charset="2"/>
              <a:buNone/>
            </a:pPr>
            <a:r>
              <a:rPr lang="en-US" altLang="zh-TW" sz="1600" b="0" smtClean="0">
                <a:latin typeface="Courier New" pitchFamily="49" charset="0"/>
              </a:rPr>
              <a:t>  match            Show only text that matches a pattern</a:t>
            </a:r>
          </a:p>
          <a:p>
            <a:pPr lvl="1">
              <a:lnSpc>
                <a:spcPct val="70000"/>
              </a:lnSpc>
              <a:buFont typeface="Wingdings" pitchFamily="2" charset="2"/>
              <a:buNone/>
            </a:pPr>
            <a:r>
              <a:rPr lang="en-US" altLang="zh-TW" sz="1600" b="0" smtClean="0">
                <a:latin typeface="Courier New" pitchFamily="49" charset="0"/>
              </a:rPr>
              <a:t>  no-more          Don't paginate output</a:t>
            </a:r>
          </a:p>
          <a:p>
            <a:pPr lvl="1">
              <a:lnSpc>
                <a:spcPct val="70000"/>
              </a:lnSpc>
              <a:buFont typeface="Wingdings" pitchFamily="2" charset="2"/>
              <a:buNone/>
            </a:pPr>
            <a:r>
              <a:rPr lang="en-US" altLang="zh-TW" sz="1600" b="0" smtClean="0">
                <a:latin typeface="Courier New" pitchFamily="49" charset="0"/>
              </a:rPr>
              <a:t>  request          Make system-level requests</a:t>
            </a:r>
          </a:p>
          <a:p>
            <a:pPr lvl="1">
              <a:lnSpc>
                <a:spcPct val="70000"/>
              </a:lnSpc>
              <a:buFont typeface="Wingdings" pitchFamily="2" charset="2"/>
              <a:buNone/>
            </a:pPr>
            <a:r>
              <a:rPr lang="en-US" altLang="zh-TW" sz="1600" b="0" smtClean="0">
                <a:latin typeface="Courier New" pitchFamily="49" charset="0"/>
              </a:rPr>
              <a:t>  resolve          Resolve IP addresses</a:t>
            </a:r>
          </a:p>
          <a:p>
            <a:pPr lvl="1">
              <a:lnSpc>
                <a:spcPct val="70000"/>
              </a:lnSpc>
              <a:buFont typeface="Wingdings" pitchFamily="2" charset="2"/>
              <a:buNone/>
            </a:pPr>
            <a:r>
              <a:rPr lang="en-US" altLang="zh-TW" sz="1600" b="0" smtClean="0">
                <a:latin typeface="Courier New" pitchFamily="49" charset="0"/>
              </a:rPr>
              <a:t>  save             Save output text to file</a:t>
            </a:r>
          </a:p>
          <a:p>
            <a:pPr lvl="1">
              <a:lnSpc>
                <a:spcPct val="70000"/>
              </a:lnSpc>
              <a:buFont typeface="Wingdings" pitchFamily="2" charset="2"/>
              <a:buNone/>
            </a:pPr>
            <a:r>
              <a:rPr lang="en-US" altLang="zh-TW" sz="1600" b="0" smtClean="0">
                <a:latin typeface="Courier New" pitchFamily="49" charset="0"/>
              </a:rPr>
              <a:t>  trim             Trim specified number of columns from start of line</a:t>
            </a:r>
          </a:p>
          <a:p>
            <a:pPr lvl="1">
              <a:lnSpc>
                <a:spcPct val="90000"/>
              </a:lnSpc>
            </a:pPr>
            <a:endParaRPr lang="en-US" altLang="zh-TW" sz="1600" smtClean="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pPr>
              <a:defRPr/>
            </a:pPr>
            <a:r>
              <a:rPr lang="en-US" altLang="zh-TW" smtClean="0"/>
              <a:t>Topic Help</a:t>
            </a:r>
          </a:p>
        </p:txBody>
      </p:sp>
      <p:sp>
        <p:nvSpPr>
          <p:cNvPr id="349187" name="Rectangle 3"/>
          <p:cNvSpPr>
            <a:spLocks noGrp="1" noChangeArrowheads="1"/>
          </p:cNvSpPr>
          <p:nvPr>
            <p:ph type="body" idx="1"/>
          </p:nvPr>
        </p:nvSpPr>
        <p:spPr>
          <a:xfrm>
            <a:off x="304800" y="1241425"/>
            <a:ext cx="8839200" cy="5064125"/>
          </a:xfrm>
        </p:spPr>
        <p:txBody>
          <a:bodyPr/>
          <a:lstStyle/>
          <a:p>
            <a:pPr>
              <a:lnSpc>
                <a:spcPct val="80000"/>
              </a:lnSpc>
            </a:pPr>
            <a:r>
              <a:rPr lang="en-US" altLang="zh-TW" smtClean="0"/>
              <a:t>The </a:t>
            </a:r>
            <a:r>
              <a:rPr lang="en-US" altLang="zh-TW" smtClean="0">
                <a:latin typeface="Courier New" pitchFamily="49" charset="0"/>
              </a:rPr>
              <a:t>help topic</a:t>
            </a:r>
            <a:r>
              <a:rPr lang="en-US" altLang="zh-TW" smtClean="0"/>
              <a:t> command provides information on general concepts</a:t>
            </a:r>
          </a:p>
          <a:p>
            <a:pPr lvl="1">
              <a:lnSpc>
                <a:spcPct val="80000"/>
              </a:lnSpc>
            </a:pPr>
            <a:endParaRPr lang="en-US" altLang="zh-TW" smtClean="0"/>
          </a:p>
          <a:p>
            <a:pPr lvl="1">
              <a:lnSpc>
                <a:spcPct val="90000"/>
              </a:lnSpc>
              <a:buFont typeface="Wingdings" pitchFamily="2" charset="2"/>
              <a:buNone/>
            </a:pPr>
            <a:r>
              <a:rPr lang="en-US" altLang="zh-TW" sz="1400" b="0" smtClean="0">
                <a:solidFill>
                  <a:srgbClr val="333399"/>
                </a:solidFill>
                <a:latin typeface="Courier New" pitchFamily="49" charset="0"/>
              </a:rPr>
              <a:t>jeff@host&gt; </a:t>
            </a:r>
            <a:r>
              <a:rPr lang="en-US" altLang="zh-TW" sz="1400" smtClean="0">
                <a:solidFill>
                  <a:srgbClr val="333399"/>
                </a:solidFill>
                <a:latin typeface="Courier New" pitchFamily="49" charset="0"/>
              </a:rPr>
              <a:t>help topic vpls ?</a:t>
            </a:r>
          </a:p>
          <a:p>
            <a:pPr lvl="1">
              <a:lnSpc>
                <a:spcPct val="90000"/>
              </a:lnSpc>
              <a:buFont typeface="Wingdings" pitchFamily="2" charset="2"/>
              <a:buNone/>
            </a:pPr>
            <a:r>
              <a:rPr lang="en-US" altLang="zh-TW" sz="1400" b="0" smtClean="0">
                <a:solidFill>
                  <a:srgbClr val="333399"/>
                </a:solidFill>
                <a:latin typeface="Courier New" pitchFamily="49" charset="0"/>
              </a:rPr>
              <a:t>Possible completions:</a:t>
            </a:r>
          </a:p>
          <a:p>
            <a:pPr lvl="1">
              <a:lnSpc>
                <a:spcPct val="90000"/>
              </a:lnSpc>
              <a:buFont typeface="Wingdings" pitchFamily="2" charset="2"/>
              <a:buNone/>
            </a:pPr>
            <a:r>
              <a:rPr lang="en-US" altLang="zh-TW" sz="1400" b="0" smtClean="0">
                <a:solidFill>
                  <a:srgbClr val="333399"/>
                </a:solidFill>
                <a:latin typeface="Courier New" pitchFamily="49" charset="0"/>
              </a:rPr>
              <a:t>  active-interface     Primary interface for multihomed site</a:t>
            </a:r>
          </a:p>
          <a:p>
            <a:pPr lvl="1">
              <a:lnSpc>
                <a:spcPct val="90000"/>
              </a:lnSpc>
              <a:buFont typeface="Wingdings" pitchFamily="2" charset="2"/>
              <a:buNone/>
            </a:pPr>
            <a:r>
              <a:rPr lang="en-US" altLang="zh-TW" sz="1400" b="0" smtClean="0">
                <a:solidFill>
                  <a:srgbClr val="333399"/>
                </a:solidFill>
                <a:latin typeface="Courier New" pitchFamily="49" charset="0"/>
              </a:rPr>
              <a:t>  ae                   Aggregated Ethernet configuration for VPLS</a:t>
            </a:r>
          </a:p>
          <a:p>
            <a:pPr lvl="1">
              <a:lnSpc>
                <a:spcPct val="90000"/>
              </a:lnSpc>
              <a:buFont typeface="Wingdings" pitchFamily="2" charset="2"/>
              <a:buNone/>
            </a:pPr>
            <a:r>
              <a:rPr lang="en-US" altLang="zh-TW" sz="1400" b="0" smtClean="0">
                <a:solidFill>
                  <a:srgbClr val="333399"/>
                </a:solidFill>
                <a:latin typeface="Courier New" pitchFamily="49" charset="0"/>
              </a:rPr>
              <a:t>  ae-overview          Aggregated Ethernet for VPLS overview</a:t>
            </a:r>
          </a:p>
          <a:p>
            <a:pPr lvl="1">
              <a:lnSpc>
                <a:spcPct val="90000"/>
              </a:lnSpc>
              <a:buFont typeface="Wingdings" pitchFamily="2" charset="2"/>
              <a:buNone/>
            </a:pPr>
            <a:r>
              <a:rPr lang="en-US" altLang="zh-TW" sz="1400" b="0" smtClean="0">
                <a:solidFill>
                  <a:srgbClr val="333399"/>
                </a:solidFill>
                <a:latin typeface="Courier New" pitchFamily="49" charset="0"/>
              </a:rPr>
              <a:t>  bridging             Integrated routing and bridging with VPLS</a:t>
            </a:r>
          </a:p>
          <a:p>
            <a:pPr lvl="1">
              <a:lnSpc>
                <a:spcPct val="90000"/>
              </a:lnSpc>
              <a:buFont typeface="Wingdings" pitchFamily="2" charset="2"/>
              <a:buNone/>
            </a:pPr>
            <a:r>
              <a:rPr lang="en-US" altLang="zh-TW" sz="1400" b="0" smtClean="0">
                <a:solidFill>
                  <a:srgbClr val="333399"/>
                </a:solidFill>
                <a:latin typeface="Courier New" pitchFamily="49" charset="0"/>
              </a:rPr>
              <a:t>  encapsulation        Configure interface encapsulation</a:t>
            </a:r>
          </a:p>
          <a:p>
            <a:pPr lvl="1">
              <a:lnSpc>
                <a:spcPct val="90000"/>
              </a:lnSpc>
              <a:buFont typeface="Wingdings" pitchFamily="2" charset="2"/>
              <a:buNone/>
            </a:pPr>
            <a:r>
              <a:rPr lang="en-US" altLang="zh-TW" sz="1400" b="0" smtClean="0">
                <a:solidFill>
                  <a:srgbClr val="333399"/>
                </a:solidFill>
                <a:latin typeface="Courier New" pitchFamily="49" charset="0"/>
              </a:rPr>
              <a:t>  ...</a:t>
            </a:r>
          </a:p>
          <a:p>
            <a:pPr lvl="1">
              <a:lnSpc>
                <a:spcPct val="90000"/>
              </a:lnSpc>
              <a:buFont typeface="Wingdings" pitchFamily="2" charset="2"/>
              <a:buNone/>
            </a:pPr>
            <a:endParaRPr lang="en-US" altLang="zh-TW" sz="1400" b="0" smtClean="0">
              <a:solidFill>
                <a:srgbClr val="333399"/>
              </a:solidFill>
              <a:latin typeface="Courier New" pitchFamily="49" charset="0"/>
            </a:endParaRPr>
          </a:p>
          <a:p>
            <a:pPr lvl="1">
              <a:lnSpc>
                <a:spcPct val="90000"/>
              </a:lnSpc>
              <a:buFont typeface="Wingdings" pitchFamily="2" charset="2"/>
              <a:buNone/>
            </a:pPr>
            <a:r>
              <a:rPr lang="en-US" altLang="zh-TW" sz="1400" b="0" smtClean="0">
                <a:solidFill>
                  <a:srgbClr val="333399"/>
                </a:solidFill>
                <a:latin typeface="Courier New" pitchFamily="49" charset="0"/>
              </a:rPr>
              <a:t>jeff@host&gt; </a:t>
            </a:r>
            <a:r>
              <a:rPr lang="en-US" altLang="zh-TW" sz="1400" smtClean="0">
                <a:solidFill>
                  <a:srgbClr val="333399"/>
                </a:solidFill>
                <a:latin typeface="Courier New" pitchFamily="49" charset="0"/>
              </a:rPr>
              <a:t>help topic vpls site </a:t>
            </a:r>
          </a:p>
          <a:p>
            <a:pPr lvl="1">
              <a:lnSpc>
                <a:spcPct val="90000"/>
              </a:lnSpc>
              <a:buFont typeface="Wingdings" pitchFamily="2" charset="2"/>
              <a:buNone/>
            </a:pPr>
            <a:r>
              <a:rPr lang="en-US" altLang="zh-TW" sz="1400" b="0" smtClean="0">
                <a:solidFill>
                  <a:srgbClr val="333399"/>
                </a:solidFill>
                <a:latin typeface="Courier New" pitchFamily="49" charset="0"/>
              </a:rPr>
              <a:t> Configuring the VPLS Site Name and Site Identifier</a:t>
            </a:r>
          </a:p>
          <a:p>
            <a:pPr lvl="1">
              <a:lnSpc>
                <a:spcPct val="90000"/>
              </a:lnSpc>
              <a:buFont typeface="Wingdings" pitchFamily="2" charset="2"/>
              <a:buNone/>
            </a:pPr>
            <a:endParaRPr lang="en-US" altLang="zh-TW" sz="1400" b="0" smtClean="0">
              <a:solidFill>
                <a:srgbClr val="333399"/>
              </a:solidFill>
              <a:latin typeface="Courier New" pitchFamily="49" charset="0"/>
            </a:endParaRPr>
          </a:p>
          <a:p>
            <a:pPr lvl="1">
              <a:lnSpc>
                <a:spcPct val="90000"/>
              </a:lnSpc>
              <a:buFont typeface="Wingdings" pitchFamily="2" charset="2"/>
              <a:buNone/>
            </a:pPr>
            <a:r>
              <a:rPr lang="en-US" altLang="zh-TW" sz="1400" b="0" smtClean="0">
                <a:solidFill>
                  <a:srgbClr val="333399"/>
                </a:solidFill>
                <a:latin typeface="Courier New" pitchFamily="49" charset="0"/>
              </a:rPr>
              <a:t>   When you configure BGP signaling for the VPLS routing instance, on each PE</a:t>
            </a:r>
          </a:p>
          <a:p>
            <a:pPr lvl="1">
              <a:lnSpc>
                <a:spcPct val="90000"/>
              </a:lnSpc>
              <a:buFont typeface="Wingdings" pitchFamily="2" charset="2"/>
              <a:buNone/>
            </a:pPr>
            <a:r>
              <a:rPr lang="en-US" altLang="zh-TW" sz="1400" b="0" smtClean="0">
                <a:solidFill>
                  <a:srgbClr val="333399"/>
                </a:solidFill>
                <a:latin typeface="Courier New" pitchFamily="49" charset="0"/>
              </a:rPr>
              <a:t>   router you must configure each VPLS site that has a connection to the PE</a:t>
            </a:r>
          </a:p>
          <a:p>
            <a:pPr lvl="1">
              <a:lnSpc>
                <a:spcPct val="90000"/>
              </a:lnSpc>
              <a:buFont typeface="Wingdings" pitchFamily="2" charset="2"/>
              <a:buNone/>
            </a:pPr>
            <a:r>
              <a:rPr lang="en-US" altLang="zh-TW" sz="1400" b="0" smtClean="0">
                <a:solidFill>
                  <a:srgbClr val="333399"/>
                </a:solidFill>
                <a:latin typeface="Courier New" pitchFamily="49" charset="0"/>
              </a:rPr>
              <a:t>   router. All the Layer 2 circuits provisioned for a VPLS site are listed as</a:t>
            </a:r>
          </a:p>
          <a:p>
            <a:pPr lvl="1">
              <a:lnSpc>
                <a:spcPct val="90000"/>
              </a:lnSpc>
              <a:buFont typeface="Wingdings" pitchFamily="2" charset="2"/>
              <a:buNone/>
            </a:pPr>
            <a:r>
              <a:rPr lang="en-US" altLang="zh-TW" sz="1400" b="0" smtClean="0">
                <a:solidFill>
                  <a:srgbClr val="333399"/>
                </a:solidFill>
                <a:latin typeface="Courier New" pitchFamily="49" charset="0"/>
              </a:rPr>
              <a:t>   the set of logical interfaces (using the interface statement) within the</a:t>
            </a:r>
          </a:p>
          <a:p>
            <a:pPr lvl="1">
              <a:lnSpc>
                <a:spcPct val="90000"/>
              </a:lnSpc>
              <a:buFont typeface="Wingdings" pitchFamily="2" charset="2"/>
              <a:buNone/>
            </a:pPr>
            <a:r>
              <a:rPr lang="en-US" altLang="zh-TW" sz="1400" b="0" smtClean="0">
                <a:solidFill>
                  <a:srgbClr val="333399"/>
                </a:solidFill>
                <a:latin typeface="Courier New" pitchFamily="49" charset="0"/>
              </a:rPr>
              <a:t>   site statement.</a:t>
            </a:r>
          </a:p>
          <a:p>
            <a:pPr lvl="1">
              <a:lnSpc>
                <a:spcPct val="90000"/>
              </a:lnSpc>
              <a:buFont typeface="Wingdings" pitchFamily="2" charset="2"/>
              <a:buNone/>
            </a:pPr>
            <a:r>
              <a:rPr lang="en-US" altLang="zh-TW" sz="1400" b="0" smtClean="0">
                <a:solidFill>
                  <a:srgbClr val="333399"/>
                </a:solidFill>
                <a:latin typeface="Courier New" pitchFamily="49" charset="0"/>
              </a:rPr>
              <a:t>   ...</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lstStyle/>
          <a:p>
            <a:pPr>
              <a:defRPr/>
            </a:pPr>
            <a:r>
              <a:rPr lang="en-US" altLang="zh-TW" smtClean="0"/>
              <a:t>Getting Help on Configuration Syntax</a:t>
            </a:r>
          </a:p>
        </p:txBody>
      </p:sp>
      <p:sp>
        <p:nvSpPr>
          <p:cNvPr id="350211" name="Rectangle 3"/>
          <p:cNvSpPr>
            <a:spLocks noGrp="1" noChangeArrowheads="1"/>
          </p:cNvSpPr>
          <p:nvPr>
            <p:ph type="body" idx="1"/>
          </p:nvPr>
        </p:nvSpPr>
        <p:spPr>
          <a:xfrm>
            <a:off x="304800" y="1241425"/>
            <a:ext cx="8839200" cy="5064125"/>
          </a:xfrm>
        </p:spPr>
        <p:txBody>
          <a:bodyPr/>
          <a:lstStyle/>
          <a:p>
            <a:pPr>
              <a:lnSpc>
                <a:spcPct val="80000"/>
              </a:lnSpc>
            </a:pPr>
            <a:r>
              <a:rPr lang="en-US" altLang="zh-TW" smtClean="0"/>
              <a:t>The </a:t>
            </a:r>
            <a:r>
              <a:rPr lang="en-US" altLang="zh-TW" smtClean="0">
                <a:latin typeface="Courier New" pitchFamily="49" charset="0"/>
              </a:rPr>
              <a:t>help reference</a:t>
            </a:r>
            <a:r>
              <a:rPr lang="en-US" altLang="zh-TW" smtClean="0"/>
              <a:t> command provides configuration-related information</a:t>
            </a:r>
          </a:p>
          <a:p>
            <a:pPr lvl="1">
              <a:lnSpc>
                <a:spcPct val="80000"/>
              </a:lnSpc>
            </a:pPr>
            <a:endParaRPr lang="en-US" altLang="zh-TW" smtClean="0"/>
          </a:p>
          <a:p>
            <a:pPr lvl="1">
              <a:lnSpc>
                <a:spcPct val="70000"/>
              </a:lnSpc>
              <a:buFont typeface="Wingdings" pitchFamily="2" charset="2"/>
              <a:buNone/>
            </a:pPr>
            <a:r>
              <a:rPr lang="en-US" altLang="zh-TW" sz="1400" b="0" smtClean="0">
                <a:solidFill>
                  <a:srgbClr val="333399"/>
                </a:solidFill>
                <a:latin typeface="Courier New" pitchFamily="49" charset="0"/>
              </a:rPr>
              <a:t>jeff@host&gt; </a:t>
            </a:r>
            <a:r>
              <a:rPr lang="en-US" altLang="zh-TW" sz="1400" smtClean="0">
                <a:solidFill>
                  <a:srgbClr val="333399"/>
                </a:solidFill>
                <a:latin typeface="Courier New" pitchFamily="49" charset="0"/>
              </a:rPr>
              <a:t>help reference vpls site  </a:t>
            </a:r>
          </a:p>
          <a:p>
            <a:pPr lvl="1">
              <a:lnSpc>
                <a:spcPct val="70000"/>
              </a:lnSpc>
              <a:buFont typeface="Wingdings" pitchFamily="2" charset="2"/>
              <a:buNone/>
            </a:pPr>
            <a:r>
              <a:rPr lang="en-US" altLang="zh-TW" sz="1400" b="0" smtClean="0">
                <a:solidFill>
                  <a:srgbClr val="333399"/>
                </a:solidFill>
                <a:latin typeface="Courier New" pitchFamily="49" charset="0"/>
              </a:rPr>
              <a:t>site</a:t>
            </a:r>
          </a:p>
          <a:p>
            <a:pPr lvl="1">
              <a:lnSpc>
                <a:spcPct val="70000"/>
              </a:lnSpc>
              <a:buFont typeface="Wingdings" pitchFamily="2" charset="2"/>
              <a:buNone/>
            </a:pPr>
            <a:endParaRPr lang="en-US" altLang="zh-TW" sz="1400" b="0" smtClean="0">
              <a:solidFill>
                <a:srgbClr val="333399"/>
              </a:solidFill>
              <a:latin typeface="Courier New" pitchFamily="49" charset="0"/>
            </a:endParaRPr>
          </a:p>
          <a:p>
            <a:pPr lvl="1">
              <a:lnSpc>
                <a:spcPct val="70000"/>
              </a:lnSpc>
              <a:buFont typeface="Wingdings" pitchFamily="2" charset="2"/>
              <a:buNone/>
            </a:pPr>
            <a:r>
              <a:rPr lang="en-US" altLang="zh-TW" sz="1400" b="0" smtClean="0">
                <a:solidFill>
                  <a:srgbClr val="333399"/>
                </a:solidFill>
                <a:latin typeface="Courier New" pitchFamily="49" charset="0"/>
              </a:rPr>
              <a:t>  Syntax</a:t>
            </a:r>
          </a:p>
          <a:p>
            <a:pPr lvl="1">
              <a:lnSpc>
                <a:spcPct val="70000"/>
              </a:lnSpc>
              <a:buFont typeface="Wingdings" pitchFamily="2" charset="2"/>
              <a:buNone/>
            </a:pPr>
            <a:endParaRPr lang="en-US" altLang="zh-TW" sz="1400" b="0" smtClean="0">
              <a:solidFill>
                <a:srgbClr val="333399"/>
              </a:solidFill>
              <a:latin typeface="Courier New" pitchFamily="49" charset="0"/>
            </a:endParaRPr>
          </a:p>
          <a:p>
            <a:pPr lvl="1">
              <a:lnSpc>
                <a:spcPct val="70000"/>
              </a:lnSpc>
              <a:buFont typeface="Wingdings" pitchFamily="2" charset="2"/>
              <a:buNone/>
            </a:pPr>
            <a:r>
              <a:rPr lang="en-US" altLang="zh-TW" sz="1400" b="0" smtClean="0">
                <a:solidFill>
                  <a:srgbClr val="333399"/>
                </a:solidFill>
                <a:latin typeface="Courier New" pitchFamily="49" charset="0"/>
              </a:rPr>
              <a:t>     site site-name {</a:t>
            </a:r>
          </a:p>
          <a:p>
            <a:pPr lvl="1">
              <a:lnSpc>
                <a:spcPct val="70000"/>
              </a:lnSpc>
              <a:buFont typeface="Wingdings" pitchFamily="2" charset="2"/>
              <a:buNone/>
            </a:pPr>
            <a:r>
              <a:rPr lang="en-US" altLang="zh-TW" sz="1400" b="0" smtClean="0">
                <a:solidFill>
                  <a:srgbClr val="333399"/>
                </a:solidFill>
                <a:latin typeface="Courier New" pitchFamily="49" charset="0"/>
              </a:rPr>
              <a:t>         interface interface-name {</a:t>
            </a:r>
          </a:p>
          <a:p>
            <a:pPr lvl="1">
              <a:lnSpc>
                <a:spcPct val="70000"/>
              </a:lnSpc>
              <a:buFont typeface="Wingdings" pitchFamily="2" charset="2"/>
              <a:buNone/>
            </a:pPr>
            <a:r>
              <a:rPr lang="en-US" altLang="zh-TW" sz="1400" b="0" smtClean="0">
                <a:solidFill>
                  <a:srgbClr val="333399"/>
                </a:solidFill>
                <a:latin typeface="Courier New" pitchFamily="49" charset="0"/>
              </a:rPr>
              <a:t>             interface-mac-limit limit;</a:t>
            </a:r>
          </a:p>
          <a:p>
            <a:pPr lvl="1">
              <a:lnSpc>
                <a:spcPct val="70000"/>
              </a:lnSpc>
              <a:buFont typeface="Wingdings" pitchFamily="2" charset="2"/>
              <a:buNone/>
            </a:pPr>
            <a:r>
              <a:rPr lang="en-US" altLang="zh-TW" sz="1400" b="0" smtClean="0">
                <a:solidFill>
                  <a:srgbClr val="333399"/>
                </a:solidFill>
                <a:latin typeface="Courier New" pitchFamily="49" charset="0"/>
              </a:rPr>
              <a:t>         }</a:t>
            </a:r>
          </a:p>
          <a:p>
            <a:pPr lvl="1">
              <a:lnSpc>
                <a:spcPct val="70000"/>
              </a:lnSpc>
              <a:buFont typeface="Wingdings" pitchFamily="2" charset="2"/>
              <a:buNone/>
            </a:pPr>
            <a:r>
              <a:rPr lang="en-US" altLang="zh-TW" sz="1400" b="0" smtClean="0">
                <a:solidFill>
                  <a:srgbClr val="333399"/>
                </a:solidFill>
                <a:latin typeface="Courier New" pitchFamily="49" charset="0"/>
              </a:rPr>
              <a:t>         site-identifier identifier;</a:t>
            </a:r>
          </a:p>
          <a:p>
            <a:pPr lvl="1">
              <a:lnSpc>
                <a:spcPct val="70000"/>
              </a:lnSpc>
              <a:buFont typeface="Wingdings" pitchFamily="2" charset="2"/>
              <a:buNone/>
            </a:pPr>
            <a:r>
              <a:rPr lang="en-US" altLang="zh-TW" sz="1400" b="0" smtClean="0">
                <a:solidFill>
                  <a:srgbClr val="333399"/>
                </a:solidFill>
                <a:latin typeface="Courier New" pitchFamily="49" charset="0"/>
              </a:rPr>
              <a:t>         site-preference preference-value;</a:t>
            </a:r>
          </a:p>
          <a:p>
            <a:pPr lvl="1">
              <a:lnSpc>
                <a:spcPct val="70000"/>
              </a:lnSpc>
              <a:buFont typeface="Wingdings" pitchFamily="2" charset="2"/>
              <a:buNone/>
            </a:pPr>
            <a:r>
              <a:rPr lang="en-US" altLang="zh-TW" sz="1400" b="0" smtClean="0">
                <a:solidFill>
                  <a:srgbClr val="333399"/>
                </a:solidFill>
                <a:latin typeface="Courier New" pitchFamily="49" charset="0"/>
              </a:rPr>
              <a:t>     }</a:t>
            </a:r>
          </a:p>
          <a:p>
            <a:pPr lvl="1">
              <a:lnSpc>
                <a:spcPct val="70000"/>
              </a:lnSpc>
              <a:buFont typeface="Wingdings" pitchFamily="2" charset="2"/>
              <a:buNone/>
            </a:pPr>
            <a:endParaRPr lang="en-US" altLang="zh-TW" sz="1400" b="0" smtClean="0">
              <a:solidFill>
                <a:srgbClr val="333399"/>
              </a:solidFill>
              <a:latin typeface="Courier New" pitchFamily="49" charset="0"/>
            </a:endParaRPr>
          </a:p>
          <a:p>
            <a:pPr lvl="1">
              <a:lnSpc>
                <a:spcPct val="70000"/>
              </a:lnSpc>
              <a:buFont typeface="Wingdings" pitchFamily="2" charset="2"/>
              <a:buNone/>
            </a:pPr>
            <a:r>
              <a:rPr lang="en-US" altLang="zh-TW" sz="1400" b="0" smtClean="0">
                <a:solidFill>
                  <a:srgbClr val="333399"/>
                </a:solidFill>
                <a:latin typeface="Courier New" pitchFamily="49" charset="0"/>
              </a:rPr>
              <a:t>  Hierarchy Level</a:t>
            </a:r>
          </a:p>
          <a:p>
            <a:pPr lvl="1">
              <a:lnSpc>
                <a:spcPct val="70000"/>
              </a:lnSpc>
              <a:buFont typeface="Wingdings" pitchFamily="2" charset="2"/>
              <a:buNone/>
            </a:pPr>
            <a:endParaRPr lang="en-US" altLang="zh-TW" sz="1400" b="0" smtClean="0">
              <a:solidFill>
                <a:srgbClr val="333399"/>
              </a:solidFill>
              <a:latin typeface="Courier New" pitchFamily="49" charset="0"/>
            </a:endParaRPr>
          </a:p>
          <a:p>
            <a:pPr lvl="1">
              <a:lnSpc>
                <a:spcPct val="70000"/>
              </a:lnSpc>
              <a:buFont typeface="Wingdings" pitchFamily="2" charset="2"/>
              <a:buNone/>
            </a:pPr>
            <a:r>
              <a:rPr lang="en-US" altLang="zh-TW" sz="1400" b="0" smtClean="0">
                <a:solidFill>
                  <a:srgbClr val="333399"/>
                </a:solidFill>
                <a:latin typeface="Courier New" pitchFamily="49" charset="0"/>
              </a:rPr>
              <a:t>     [edit logical-routers logical-router-name routing-instances</a:t>
            </a:r>
          </a:p>
          <a:p>
            <a:pPr lvl="1">
              <a:lnSpc>
                <a:spcPct val="70000"/>
              </a:lnSpc>
              <a:buFont typeface="Wingdings" pitchFamily="2" charset="2"/>
              <a:buNone/>
            </a:pPr>
            <a:r>
              <a:rPr lang="en-US" altLang="zh-TW" sz="1400" b="0" smtClean="0">
                <a:solidFill>
                  <a:srgbClr val="333399"/>
                </a:solidFill>
                <a:latin typeface="Courier New" pitchFamily="49" charset="0"/>
              </a:rPr>
              <a:t>     routing-instance-name protocols vpls],</a:t>
            </a:r>
          </a:p>
          <a:p>
            <a:pPr lvl="1">
              <a:lnSpc>
                <a:spcPct val="70000"/>
              </a:lnSpc>
              <a:buFont typeface="Wingdings" pitchFamily="2" charset="2"/>
              <a:buNone/>
            </a:pPr>
            <a:r>
              <a:rPr lang="en-US" altLang="zh-TW" sz="1400" b="0" smtClean="0">
                <a:solidFill>
                  <a:srgbClr val="333399"/>
                </a:solidFill>
                <a:latin typeface="Courier New" pitchFamily="49" charset="0"/>
              </a:rPr>
              <a:t>     [edit routing-instances routing-instance-name protocols vpls]</a:t>
            </a:r>
          </a:p>
          <a:p>
            <a:pPr lvl="1">
              <a:lnSpc>
                <a:spcPct val="70000"/>
              </a:lnSpc>
              <a:buFont typeface="Wingdings" pitchFamily="2" charset="2"/>
              <a:buNone/>
            </a:pPr>
            <a:endParaRPr lang="en-US" altLang="zh-TW" sz="1400" b="0" smtClean="0">
              <a:solidFill>
                <a:srgbClr val="333399"/>
              </a:solidFill>
              <a:latin typeface="Courier New" pitchFamily="49" charset="0"/>
            </a:endParaRPr>
          </a:p>
          <a:p>
            <a:pPr lvl="1">
              <a:lnSpc>
                <a:spcPct val="70000"/>
              </a:lnSpc>
              <a:buFont typeface="Wingdings" pitchFamily="2" charset="2"/>
              <a:buNone/>
            </a:pPr>
            <a:r>
              <a:rPr lang="en-US" altLang="zh-TW" sz="1400" b="0" smtClean="0">
                <a:solidFill>
                  <a:srgbClr val="333399"/>
                </a:solidFill>
                <a:latin typeface="Courier New" pitchFamily="49" charset="0"/>
              </a:rPr>
              <a:t>  Release Information</a:t>
            </a:r>
          </a:p>
          <a:p>
            <a:pPr lvl="1">
              <a:lnSpc>
                <a:spcPct val="70000"/>
              </a:lnSpc>
              <a:buFont typeface="Wingdings" pitchFamily="2" charset="2"/>
              <a:buNone/>
            </a:pPr>
            <a:endParaRPr lang="en-US" altLang="zh-TW" sz="1400" b="0" smtClean="0">
              <a:solidFill>
                <a:srgbClr val="333399"/>
              </a:solidFill>
              <a:latin typeface="Courier New" pitchFamily="49" charset="0"/>
            </a:endParaRPr>
          </a:p>
          <a:p>
            <a:pPr lvl="1">
              <a:lnSpc>
                <a:spcPct val="70000"/>
              </a:lnSpc>
              <a:buFont typeface="Wingdings" pitchFamily="2" charset="2"/>
              <a:buNone/>
            </a:pPr>
            <a:r>
              <a:rPr lang="en-US" altLang="zh-TW" sz="1400" b="0" smtClean="0">
                <a:solidFill>
                  <a:srgbClr val="333399"/>
                </a:solidFill>
                <a:latin typeface="Courier New" pitchFamily="49" charset="0"/>
              </a:rPr>
              <a:t>     Statement introduced before JUNOS Release 7.4.</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p:txBody>
          <a:bodyPr/>
          <a:lstStyle/>
          <a:p>
            <a:pPr>
              <a:defRPr/>
            </a:pPr>
            <a:r>
              <a:rPr lang="en-US" altLang="zh-TW" smtClean="0"/>
              <a:t>Getting Help on Configuration Syntax</a:t>
            </a:r>
          </a:p>
        </p:txBody>
      </p:sp>
      <p:sp>
        <p:nvSpPr>
          <p:cNvPr id="351235" name="Rectangle 3"/>
          <p:cNvSpPr>
            <a:spLocks noGrp="1" noChangeArrowheads="1"/>
          </p:cNvSpPr>
          <p:nvPr>
            <p:ph type="body" idx="1"/>
          </p:nvPr>
        </p:nvSpPr>
        <p:spPr>
          <a:xfrm>
            <a:off x="304800" y="1241425"/>
            <a:ext cx="8839200" cy="5064125"/>
          </a:xfrm>
        </p:spPr>
        <p:txBody>
          <a:bodyPr/>
          <a:lstStyle/>
          <a:p>
            <a:pPr>
              <a:lnSpc>
                <a:spcPct val="80000"/>
              </a:lnSpc>
            </a:pPr>
            <a:r>
              <a:rPr lang="en-US" altLang="zh-TW" sz="3200" smtClean="0"/>
              <a:t>The </a:t>
            </a:r>
            <a:r>
              <a:rPr lang="en-US" altLang="zh-TW" sz="3200" smtClean="0">
                <a:latin typeface="Courier New" pitchFamily="49" charset="0"/>
              </a:rPr>
              <a:t>help apropos</a:t>
            </a:r>
            <a:r>
              <a:rPr lang="en-US" altLang="zh-TW" sz="3200" smtClean="0"/>
              <a:t> command provides configuration-related hierarchy</a:t>
            </a:r>
          </a:p>
          <a:p>
            <a:pPr lvl="1">
              <a:lnSpc>
                <a:spcPct val="80000"/>
              </a:lnSpc>
            </a:pPr>
            <a:endParaRPr lang="en-US" altLang="zh-TW" smtClean="0"/>
          </a:p>
          <a:p>
            <a:pPr lvl="1">
              <a:lnSpc>
                <a:spcPct val="70000"/>
              </a:lnSpc>
              <a:buFont typeface="Wingdings" pitchFamily="2" charset="2"/>
              <a:buNone/>
            </a:pPr>
            <a:r>
              <a:rPr lang="en-US" altLang="zh-TW" sz="1400" b="0" smtClean="0">
                <a:solidFill>
                  <a:srgbClr val="333399"/>
                </a:solidFill>
                <a:latin typeface="Courier New" pitchFamily="49" charset="0"/>
              </a:rPr>
              <a:t>jeff@host# </a:t>
            </a:r>
            <a:r>
              <a:rPr lang="en-US" altLang="zh-TW" sz="1400" smtClean="0">
                <a:solidFill>
                  <a:srgbClr val="333399"/>
                </a:solidFill>
                <a:latin typeface="Courier New" pitchFamily="49" charset="0"/>
              </a:rPr>
              <a:t>help apropos bfd | match ospf | match set | except version </a:t>
            </a:r>
          </a:p>
          <a:p>
            <a:pPr lvl="1">
              <a:lnSpc>
                <a:spcPct val="70000"/>
              </a:lnSpc>
              <a:buFont typeface="Wingdings" pitchFamily="2" charset="2"/>
              <a:buNone/>
            </a:pPr>
            <a:r>
              <a:rPr lang="en-US" altLang="zh-TW" sz="1400" b="0" smtClean="0">
                <a:solidFill>
                  <a:srgbClr val="333399"/>
                </a:solidFill>
                <a:latin typeface="Courier New" pitchFamily="49" charset="0"/>
              </a:rPr>
              <a:t>set logical-routers &lt;name&gt; protocols ospf area &lt;area_id&gt; interface &lt;interface_name&gt; bfd-liveness-detection </a:t>
            </a:r>
          </a:p>
          <a:p>
            <a:pPr lvl="1">
              <a:lnSpc>
                <a:spcPct val="70000"/>
              </a:lnSpc>
              <a:buFont typeface="Wingdings" pitchFamily="2" charset="2"/>
              <a:buNone/>
            </a:pPr>
            <a:r>
              <a:rPr lang="en-US" altLang="zh-TW" sz="1400" b="0" smtClean="0">
                <a:solidFill>
                  <a:srgbClr val="333399"/>
                </a:solidFill>
                <a:latin typeface="Courier New" pitchFamily="49" charset="0"/>
              </a:rPr>
              <a:t>set logical-routers &lt;name&gt; protocols ospf3 area &lt;area_id&gt; interface &lt;interface_name&gt; bfd-liveness-detection </a:t>
            </a:r>
          </a:p>
          <a:p>
            <a:pPr lvl="1">
              <a:lnSpc>
                <a:spcPct val="70000"/>
              </a:lnSpc>
              <a:buFont typeface="Wingdings" pitchFamily="2" charset="2"/>
              <a:buNone/>
            </a:pPr>
            <a:r>
              <a:rPr lang="en-US" altLang="zh-TW" sz="1400" b="0" smtClean="0">
                <a:solidFill>
                  <a:srgbClr val="333399"/>
                </a:solidFill>
                <a:latin typeface="Courier New" pitchFamily="49" charset="0"/>
              </a:rPr>
              <a:t>set logical-routers &lt;name&gt; routing-instances &lt;instance_name&gt; protocols ospf area &lt;area_id&gt; interface &lt;interface_name&gt; bfd-liveness-detection </a:t>
            </a:r>
          </a:p>
          <a:p>
            <a:pPr lvl="1">
              <a:lnSpc>
                <a:spcPct val="70000"/>
              </a:lnSpc>
              <a:buFont typeface="Wingdings" pitchFamily="2" charset="2"/>
              <a:buNone/>
            </a:pPr>
            <a:r>
              <a:rPr lang="en-US" altLang="zh-TW" sz="1400" b="0" smtClean="0">
                <a:solidFill>
                  <a:srgbClr val="333399"/>
                </a:solidFill>
                <a:latin typeface="Courier New" pitchFamily="49" charset="0"/>
              </a:rPr>
              <a:t>set logical-routers &lt;name&gt; routing-instances &lt;instance_name&gt; protocols ospf3 area &lt;area_id&gt; interface &lt;interface_name&gt; bfd-liveness-detection </a:t>
            </a:r>
          </a:p>
          <a:p>
            <a:pPr lvl="1">
              <a:lnSpc>
                <a:spcPct val="70000"/>
              </a:lnSpc>
              <a:buFont typeface="Wingdings" pitchFamily="2" charset="2"/>
              <a:buNone/>
            </a:pPr>
            <a:r>
              <a:rPr lang="en-US" altLang="zh-TW" sz="1400" b="0" smtClean="0">
                <a:solidFill>
                  <a:srgbClr val="333399"/>
                </a:solidFill>
                <a:latin typeface="Courier New" pitchFamily="49" charset="0"/>
              </a:rPr>
              <a:t>set protocols ospf area &lt;area_id&gt; interface &lt;interface_name&gt; bfd-liveness-detection </a:t>
            </a:r>
          </a:p>
          <a:p>
            <a:pPr lvl="1">
              <a:lnSpc>
                <a:spcPct val="70000"/>
              </a:lnSpc>
              <a:buFont typeface="Wingdings" pitchFamily="2" charset="2"/>
              <a:buNone/>
            </a:pPr>
            <a:r>
              <a:rPr lang="en-US" altLang="zh-TW" sz="1400" b="0" smtClean="0">
                <a:solidFill>
                  <a:srgbClr val="333399"/>
                </a:solidFill>
                <a:latin typeface="Courier New" pitchFamily="49" charset="0"/>
              </a:rPr>
              <a:t>set protocols ospf3 area &lt;area_id&gt; interface &lt;interface_name&gt; bfd-liveness-detection </a:t>
            </a:r>
          </a:p>
          <a:p>
            <a:pPr lvl="1">
              <a:lnSpc>
                <a:spcPct val="70000"/>
              </a:lnSpc>
              <a:buFont typeface="Wingdings" pitchFamily="2" charset="2"/>
              <a:buNone/>
            </a:pPr>
            <a:r>
              <a:rPr lang="en-US" altLang="zh-TW" sz="1400" b="0" smtClean="0">
                <a:solidFill>
                  <a:srgbClr val="333399"/>
                </a:solidFill>
                <a:latin typeface="Courier New" pitchFamily="49" charset="0"/>
              </a:rPr>
              <a:t>set routing-instances &lt;instance_name&gt; protocols ospf area &lt;area_id&gt; interface &lt;interface_name&gt; bfd-liveness-detection </a:t>
            </a:r>
          </a:p>
          <a:p>
            <a:pPr lvl="1">
              <a:lnSpc>
                <a:spcPct val="70000"/>
              </a:lnSpc>
              <a:buFont typeface="Wingdings" pitchFamily="2" charset="2"/>
              <a:buNone/>
            </a:pPr>
            <a:r>
              <a:rPr lang="en-US" altLang="zh-TW" sz="1400" b="0" smtClean="0">
                <a:solidFill>
                  <a:srgbClr val="333399"/>
                </a:solidFill>
                <a:latin typeface="Courier New" pitchFamily="49" charset="0"/>
              </a:rPr>
              <a:t>set routing-instances &lt;instance_name&gt; protocols ospf3 area &lt;area_id&gt; interface &lt;interface_name&gt; bfd-liveness-detection </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body" idx="1"/>
          </p:nvPr>
        </p:nvSpPr>
        <p:spPr/>
        <p:txBody>
          <a:bodyPr/>
          <a:lstStyle/>
          <a:p>
            <a:pPr>
              <a:buFont typeface="Wingdings" charset="0"/>
              <a:buChar char="u"/>
              <a:defRPr/>
            </a:pPr>
            <a:r>
              <a:rPr lang="en-US" altLang="zh-TW" smtClean="0"/>
              <a:t>CLI has separate configuration mode</a:t>
            </a:r>
          </a:p>
          <a:p>
            <a:pPr>
              <a:buFont typeface="Wingdings" charset="0"/>
              <a:buChar char="u"/>
              <a:defRPr/>
            </a:pPr>
            <a:r>
              <a:rPr lang="en-US" altLang="zh-TW" smtClean="0"/>
              <a:t>You edit a copy of current configuration called the </a:t>
            </a:r>
            <a:r>
              <a:rPr lang="en-US" altLang="zh-TW" smtClean="0">
                <a:solidFill>
                  <a:srgbClr val="FF0000"/>
                </a:solidFill>
              </a:rPr>
              <a:t>candidate</a:t>
            </a:r>
            <a:r>
              <a:rPr lang="en-US" altLang="zh-TW" smtClean="0"/>
              <a:t> configuration</a:t>
            </a:r>
          </a:p>
          <a:p>
            <a:pPr>
              <a:buFont typeface="Wingdings" charset="0"/>
              <a:buChar char="u"/>
              <a:defRPr/>
            </a:pPr>
            <a:r>
              <a:rPr lang="en-US" altLang="zh-TW" smtClean="0"/>
              <a:t>Changes you make are visible to other CLI users</a:t>
            </a:r>
          </a:p>
          <a:p>
            <a:pPr lvl="1">
              <a:buFont typeface="Wingdings" charset="0"/>
              <a:buChar char="v"/>
              <a:defRPr/>
            </a:pPr>
            <a:r>
              <a:rPr lang="en-US" altLang="zh-TW" smtClean="0"/>
              <a:t>Changes they make might conflict with your changes</a:t>
            </a:r>
          </a:p>
          <a:p>
            <a:pPr>
              <a:buFont typeface="Wingdings" charset="0"/>
              <a:buChar char="u"/>
              <a:defRPr/>
            </a:pPr>
            <a:r>
              <a:rPr lang="en-US" altLang="zh-TW" smtClean="0"/>
              <a:t>Changes do not take effect until you commit them</a:t>
            </a:r>
          </a:p>
          <a:p>
            <a:pPr>
              <a:buFont typeface="Wingdings" charset="0"/>
              <a:buChar char="u"/>
              <a:defRPr/>
            </a:pPr>
            <a:r>
              <a:rPr lang="en-US" altLang="zh-TW" smtClean="0"/>
              <a:t>When committed, candidate configuration becomes active and a new candidate is created</a:t>
            </a:r>
          </a:p>
        </p:txBody>
      </p:sp>
      <p:sp>
        <p:nvSpPr>
          <p:cNvPr id="352259" name="Rectangle 3"/>
          <p:cNvSpPr>
            <a:spLocks noGrp="1" noChangeArrowheads="1"/>
          </p:cNvSpPr>
          <p:nvPr>
            <p:ph type="title"/>
          </p:nvPr>
        </p:nvSpPr>
        <p:spPr/>
        <p:txBody>
          <a:bodyPr/>
          <a:lstStyle/>
          <a:p>
            <a:pPr>
              <a:defRPr/>
            </a:pPr>
            <a:r>
              <a:rPr lang="en-US" altLang="zh-TW" smtClean="0"/>
              <a:t>Configure the Router: Overview</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7" name="Group 2"/>
          <p:cNvGrpSpPr>
            <a:grpSpLocks/>
          </p:cNvGrpSpPr>
          <p:nvPr/>
        </p:nvGrpSpPr>
        <p:grpSpPr bwMode="auto">
          <a:xfrm>
            <a:off x="5653088" y="4440238"/>
            <a:ext cx="762000" cy="990600"/>
            <a:chOff x="3840" y="3408"/>
            <a:chExt cx="480" cy="624"/>
          </a:xfrm>
        </p:grpSpPr>
        <p:sp>
          <p:nvSpPr>
            <p:cNvPr id="354307" name="Freeform 3"/>
            <p:cNvSpPr>
              <a:spLocks/>
            </p:cNvSpPr>
            <p:nvPr/>
          </p:nvSpPr>
          <p:spPr bwMode="gray">
            <a:xfrm>
              <a:off x="3840" y="3408"/>
              <a:ext cx="480" cy="624"/>
            </a:xfrm>
            <a:custGeom>
              <a:avLst/>
              <a:gdLst>
                <a:gd name="T0" fmla="*/ 0 w 1152"/>
                <a:gd name="T1" fmla="*/ 624 h 1344"/>
                <a:gd name="T2" fmla="*/ 0 w 1152"/>
                <a:gd name="T3" fmla="*/ 0 h 1344"/>
                <a:gd name="T4" fmla="*/ 380 w 1152"/>
                <a:gd name="T5" fmla="*/ 0 h 1344"/>
                <a:gd name="T6" fmla="*/ 480 w 1152"/>
                <a:gd name="T7" fmla="*/ 111 h 1344"/>
                <a:gd name="T8" fmla="*/ 480 w 1152"/>
                <a:gd name="T9" fmla="*/ 624 h 1344"/>
                <a:gd name="T10" fmla="*/ 0 w 1152"/>
                <a:gd name="T11" fmla="*/ 624 h 13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2" h="1344">
                  <a:moveTo>
                    <a:pt x="0" y="1344"/>
                  </a:moveTo>
                  <a:lnTo>
                    <a:pt x="0" y="0"/>
                  </a:lnTo>
                  <a:lnTo>
                    <a:pt x="912" y="0"/>
                  </a:lnTo>
                  <a:lnTo>
                    <a:pt x="1152" y="240"/>
                  </a:lnTo>
                  <a:lnTo>
                    <a:pt x="1152" y="1344"/>
                  </a:lnTo>
                  <a:lnTo>
                    <a:pt x="0" y="1344"/>
                  </a:lnTo>
                </a:path>
              </a:pathLst>
            </a:custGeom>
            <a:solidFill>
              <a:srgbClr val="CCCCFF"/>
            </a:solidFill>
            <a:ln w="9525" cap="flat" cmpd="sng">
              <a:solidFill>
                <a:schemeClr val="tx1"/>
              </a:solidFill>
              <a:prstDash val="solid"/>
              <a:round/>
              <a:headEnd/>
              <a:tailEnd/>
            </a:ln>
            <a:effectLst/>
          </p:spPr>
          <p:txBody>
            <a:bodyPr anchor="ctr">
              <a:spAutoFit/>
            </a:bodyPr>
            <a:lstStyle/>
            <a:p>
              <a:endParaRPr lang="zh-TW" altLang="en-US"/>
            </a:p>
          </p:txBody>
        </p:sp>
        <p:sp>
          <p:nvSpPr>
            <p:cNvPr id="354308" name="Text Box 4"/>
            <p:cNvSpPr txBox="1">
              <a:spLocks noChangeArrowheads="1"/>
            </p:cNvSpPr>
            <p:nvPr/>
          </p:nvSpPr>
          <p:spPr bwMode="gray">
            <a:xfrm>
              <a:off x="3961" y="3576"/>
              <a:ext cx="238" cy="288"/>
            </a:xfrm>
            <a:prstGeom prst="rect">
              <a:avLst/>
            </a:prstGeom>
            <a:solidFill>
              <a:srgbClr val="CC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394" tIns="45696" rIns="91394" bIns="45696" anchor="b">
              <a:spAutoFit/>
            </a:bodyPr>
            <a:lstStyle/>
            <a:p>
              <a:pPr algn="ctr" eaLnBrk="0" hangingPunct="0"/>
              <a:r>
                <a:rPr kumimoji="0" lang="en-US" altLang="zh-TW" sz="2400" b="1">
                  <a:latin typeface="Tahoma" pitchFamily="34" charset="0"/>
                </a:rPr>
                <a:t>1</a:t>
              </a:r>
            </a:p>
          </p:txBody>
        </p:sp>
      </p:grpSp>
      <p:grpSp>
        <p:nvGrpSpPr>
          <p:cNvPr id="91138" name="Group 5"/>
          <p:cNvGrpSpPr>
            <a:grpSpLocks/>
          </p:cNvGrpSpPr>
          <p:nvPr/>
        </p:nvGrpSpPr>
        <p:grpSpPr bwMode="auto">
          <a:xfrm>
            <a:off x="6567488" y="4440238"/>
            <a:ext cx="762000" cy="990600"/>
            <a:chOff x="4512" y="3360"/>
            <a:chExt cx="480" cy="624"/>
          </a:xfrm>
        </p:grpSpPr>
        <p:sp>
          <p:nvSpPr>
            <p:cNvPr id="354310" name="Freeform 6"/>
            <p:cNvSpPr>
              <a:spLocks/>
            </p:cNvSpPr>
            <p:nvPr/>
          </p:nvSpPr>
          <p:spPr bwMode="gray">
            <a:xfrm>
              <a:off x="4512" y="3360"/>
              <a:ext cx="480" cy="624"/>
            </a:xfrm>
            <a:custGeom>
              <a:avLst/>
              <a:gdLst>
                <a:gd name="T0" fmla="*/ 0 w 1152"/>
                <a:gd name="T1" fmla="*/ 624 h 1344"/>
                <a:gd name="T2" fmla="*/ 0 w 1152"/>
                <a:gd name="T3" fmla="*/ 0 h 1344"/>
                <a:gd name="T4" fmla="*/ 380 w 1152"/>
                <a:gd name="T5" fmla="*/ 0 h 1344"/>
                <a:gd name="T6" fmla="*/ 480 w 1152"/>
                <a:gd name="T7" fmla="*/ 111 h 1344"/>
                <a:gd name="T8" fmla="*/ 480 w 1152"/>
                <a:gd name="T9" fmla="*/ 624 h 1344"/>
                <a:gd name="T10" fmla="*/ 0 w 1152"/>
                <a:gd name="T11" fmla="*/ 624 h 13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2" h="1344">
                  <a:moveTo>
                    <a:pt x="0" y="1344"/>
                  </a:moveTo>
                  <a:lnTo>
                    <a:pt x="0" y="0"/>
                  </a:lnTo>
                  <a:lnTo>
                    <a:pt x="912" y="0"/>
                  </a:lnTo>
                  <a:lnTo>
                    <a:pt x="1152" y="240"/>
                  </a:lnTo>
                  <a:lnTo>
                    <a:pt x="1152" y="1344"/>
                  </a:lnTo>
                  <a:lnTo>
                    <a:pt x="0" y="1344"/>
                  </a:lnTo>
                </a:path>
              </a:pathLst>
            </a:custGeom>
            <a:solidFill>
              <a:srgbClr val="CCCCFF"/>
            </a:solidFill>
            <a:ln w="9525" cap="flat" cmpd="sng">
              <a:solidFill>
                <a:schemeClr val="tx1"/>
              </a:solidFill>
              <a:prstDash val="solid"/>
              <a:round/>
              <a:headEnd/>
              <a:tailEnd/>
            </a:ln>
            <a:effectLst/>
          </p:spPr>
          <p:txBody>
            <a:bodyPr anchor="ctr">
              <a:spAutoFit/>
            </a:bodyPr>
            <a:lstStyle/>
            <a:p>
              <a:endParaRPr lang="zh-TW" altLang="en-US"/>
            </a:p>
          </p:txBody>
        </p:sp>
        <p:sp>
          <p:nvSpPr>
            <p:cNvPr id="354311" name="Text Box 7"/>
            <p:cNvSpPr txBox="1">
              <a:spLocks noChangeArrowheads="1"/>
            </p:cNvSpPr>
            <p:nvPr/>
          </p:nvSpPr>
          <p:spPr bwMode="gray">
            <a:xfrm>
              <a:off x="4633" y="3528"/>
              <a:ext cx="238" cy="288"/>
            </a:xfrm>
            <a:prstGeom prst="rect">
              <a:avLst/>
            </a:prstGeom>
            <a:solidFill>
              <a:srgbClr val="CC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394" tIns="45696" rIns="91394" bIns="45696" anchor="b">
              <a:spAutoFit/>
            </a:bodyPr>
            <a:lstStyle/>
            <a:p>
              <a:pPr algn="ctr" eaLnBrk="0" hangingPunct="0"/>
              <a:r>
                <a:rPr kumimoji="0" lang="en-US" altLang="zh-TW" sz="2400" b="1">
                  <a:latin typeface="Tahoma" pitchFamily="34" charset="0"/>
                </a:rPr>
                <a:t>2</a:t>
              </a:r>
            </a:p>
          </p:txBody>
        </p:sp>
      </p:grpSp>
      <p:grpSp>
        <p:nvGrpSpPr>
          <p:cNvPr id="91139" name="Group 8"/>
          <p:cNvGrpSpPr>
            <a:grpSpLocks/>
          </p:cNvGrpSpPr>
          <p:nvPr/>
        </p:nvGrpSpPr>
        <p:grpSpPr bwMode="auto">
          <a:xfrm>
            <a:off x="7481888" y="4440238"/>
            <a:ext cx="762000" cy="990600"/>
            <a:chOff x="4512" y="3360"/>
            <a:chExt cx="480" cy="624"/>
          </a:xfrm>
        </p:grpSpPr>
        <p:sp>
          <p:nvSpPr>
            <p:cNvPr id="354313" name="Freeform 9"/>
            <p:cNvSpPr>
              <a:spLocks/>
            </p:cNvSpPr>
            <p:nvPr/>
          </p:nvSpPr>
          <p:spPr bwMode="gray">
            <a:xfrm>
              <a:off x="4512" y="3360"/>
              <a:ext cx="480" cy="624"/>
            </a:xfrm>
            <a:custGeom>
              <a:avLst/>
              <a:gdLst>
                <a:gd name="T0" fmla="*/ 0 w 1152"/>
                <a:gd name="T1" fmla="*/ 624 h 1344"/>
                <a:gd name="T2" fmla="*/ 0 w 1152"/>
                <a:gd name="T3" fmla="*/ 0 h 1344"/>
                <a:gd name="T4" fmla="*/ 380 w 1152"/>
                <a:gd name="T5" fmla="*/ 0 h 1344"/>
                <a:gd name="T6" fmla="*/ 480 w 1152"/>
                <a:gd name="T7" fmla="*/ 111 h 1344"/>
                <a:gd name="T8" fmla="*/ 480 w 1152"/>
                <a:gd name="T9" fmla="*/ 624 h 1344"/>
                <a:gd name="T10" fmla="*/ 0 w 1152"/>
                <a:gd name="T11" fmla="*/ 624 h 13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2" h="1344">
                  <a:moveTo>
                    <a:pt x="0" y="1344"/>
                  </a:moveTo>
                  <a:lnTo>
                    <a:pt x="0" y="0"/>
                  </a:lnTo>
                  <a:lnTo>
                    <a:pt x="912" y="0"/>
                  </a:lnTo>
                  <a:lnTo>
                    <a:pt x="1152" y="240"/>
                  </a:lnTo>
                  <a:lnTo>
                    <a:pt x="1152" y="1344"/>
                  </a:lnTo>
                  <a:lnTo>
                    <a:pt x="0" y="1344"/>
                  </a:lnTo>
                </a:path>
              </a:pathLst>
            </a:custGeom>
            <a:solidFill>
              <a:srgbClr val="CCCCFF"/>
            </a:solidFill>
            <a:ln w="9525" cap="flat" cmpd="sng">
              <a:solidFill>
                <a:schemeClr val="tx1"/>
              </a:solidFill>
              <a:prstDash val="solid"/>
              <a:round/>
              <a:headEnd/>
              <a:tailEnd/>
            </a:ln>
            <a:effectLst/>
          </p:spPr>
          <p:txBody>
            <a:bodyPr anchor="ctr">
              <a:spAutoFit/>
            </a:bodyPr>
            <a:lstStyle/>
            <a:p>
              <a:endParaRPr lang="zh-TW" altLang="en-US"/>
            </a:p>
          </p:txBody>
        </p:sp>
        <p:sp>
          <p:nvSpPr>
            <p:cNvPr id="354314" name="Text Box 10"/>
            <p:cNvSpPr txBox="1">
              <a:spLocks noChangeArrowheads="1"/>
            </p:cNvSpPr>
            <p:nvPr/>
          </p:nvSpPr>
          <p:spPr bwMode="gray">
            <a:xfrm>
              <a:off x="4604" y="3528"/>
              <a:ext cx="296" cy="288"/>
            </a:xfrm>
            <a:prstGeom prst="rect">
              <a:avLst/>
            </a:prstGeom>
            <a:solidFill>
              <a:srgbClr val="CC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394" tIns="45696" rIns="91394" bIns="45696" anchor="b">
              <a:spAutoFit/>
            </a:bodyPr>
            <a:lstStyle/>
            <a:p>
              <a:pPr algn="ctr" eaLnBrk="0" hangingPunct="0">
                <a:defRPr/>
              </a:pPr>
              <a:r>
                <a:rPr kumimoji="0" lang="en-US" altLang="zh-TW" sz="2400" b="1">
                  <a:latin typeface="Tahoma" charset="0"/>
                  <a:ea typeface="新細明體" charset="0"/>
                </a:rPr>
                <a:t>...</a:t>
              </a:r>
            </a:p>
          </p:txBody>
        </p:sp>
      </p:grpSp>
      <p:sp>
        <p:nvSpPr>
          <p:cNvPr id="354315" name="Freeform 11"/>
          <p:cNvSpPr>
            <a:spLocks/>
          </p:cNvSpPr>
          <p:nvPr/>
        </p:nvSpPr>
        <p:spPr bwMode="gray">
          <a:xfrm>
            <a:off x="1462088" y="2001838"/>
            <a:ext cx="1828800" cy="2133600"/>
          </a:xfrm>
          <a:custGeom>
            <a:avLst/>
            <a:gdLst>
              <a:gd name="T0" fmla="*/ 0 w 1152"/>
              <a:gd name="T1" fmla="*/ 2133600 h 1344"/>
              <a:gd name="T2" fmla="*/ 0 w 1152"/>
              <a:gd name="T3" fmla="*/ 0 h 1344"/>
              <a:gd name="T4" fmla="*/ 1447800 w 1152"/>
              <a:gd name="T5" fmla="*/ 0 h 1344"/>
              <a:gd name="T6" fmla="*/ 1828800 w 1152"/>
              <a:gd name="T7" fmla="*/ 381000 h 1344"/>
              <a:gd name="T8" fmla="*/ 1828800 w 1152"/>
              <a:gd name="T9" fmla="*/ 2133600 h 1344"/>
              <a:gd name="T10" fmla="*/ 0 w 1152"/>
              <a:gd name="T11" fmla="*/ 2133600 h 13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2" h="1344">
                <a:moveTo>
                  <a:pt x="0" y="1344"/>
                </a:moveTo>
                <a:lnTo>
                  <a:pt x="0" y="0"/>
                </a:lnTo>
                <a:lnTo>
                  <a:pt x="912" y="0"/>
                </a:lnTo>
                <a:lnTo>
                  <a:pt x="1152" y="240"/>
                </a:lnTo>
                <a:lnTo>
                  <a:pt x="1152" y="1344"/>
                </a:lnTo>
                <a:lnTo>
                  <a:pt x="0" y="1344"/>
                </a:lnTo>
              </a:path>
            </a:pathLst>
          </a:custGeom>
          <a:solidFill>
            <a:schemeClr val="accent1"/>
          </a:solidFill>
          <a:ln w="9525" cap="flat" cmpd="sng">
            <a:solidFill>
              <a:schemeClr val="tx1"/>
            </a:solidFill>
            <a:prstDash val="solid"/>
            <a:round/>
            <a:headEnd/>
            <a:tailEnd/>
          </a:ln>
          <a:effectLst/>
        </p:spPr>
        <p:txBody>
          <a:bodyPr wrap="none" anchor="ctr">
            <a:spAutoFit/>
          </a:bodyPr>
          <a:lstStyle/>
          <a:p>
            <a:endParaRPr lang="zh-TW" altLang="en-US"/>
          </a:p>
        </p:txBody>
      </p:sp>
      <p:sp>
        <p:nvSpPr>
          <p:cNvPr id="354316" name="Freeform 12"/>
          <p:cNvSpPr>
            <a:spLocks/>
          </p:cNvSpPr>
          <p:nvPr/>
        </p:nvSpPr>
        <p:spPr bwMode="gray">
          <a:xfrm>
            <a:off x="5565775" y="2001838"/>
            <a:ext cx="1828800" cy="2133600"/>
          </a:xfrm>
          <a:custGeom>
            <a:avLst/>
            <a:gdLst>
              <a:gd name="T0" fmla="*/ 0 w 1152"/>
              <a:gd name="T1" fmla="*/ 2133600 h 1344"/>
              <a:gd name="T2" fmla="*/ 0 w 1152"/>
              <a:gd name="T3" fmla="*/ 0 h 1344"/>
              <a:gd name="T4" fmla="*/ 1447800 w 1152"/>
              <a:gd name="T5" fmla="*/ 0 h 1344"/>
              <a:gd name="T6" fmla="*/ 1828800 w 1152"/>
              <a:gd name="T7" fmla="*/ 381000 h 1344"/>
              <a:gd name="T8" fmla="*/ 1828800 w 1152"/>
              <a:gd name="T9" fmla="*/ 2133600 h 1344"/>
              <a:gd name="T10" fmla="*/ 0 w 1152"/>
              <a:gd name="T11" fmla="*/ 2133600 h 13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2" h="1344">
                <a:moveTo>
                  <a:pt x="0" y="1344"/>
                </a:moveTo>
                <a:lnTo>
                  <a:pt x="0" y="0"/>
                </a:lnTo>
                <a:lnTo>
                  <a:pt x="912" y="0"/>
                </a:lnTo>
                <a:lnTo>
                  <a:pt x="1152" y="240"/>
                </a:lnTo>
                <a:lnTo>
                  <a:pt x="1152" y="1344"/>
                </a:lnTo>
                <a:lnTo>
                  <a:pt x="0" y="1344"/>
                </a:lnTo>
              </a:path>
            </a:pathLst>
          </a:custGeom>
          <a:solidFill>
            <a:srgbClr val="FF9966"/>
          </a:solidFill>
          <a:ln w="9525" cap="flat" cmpd="sng">
            <a:solidFill>
              <a:schemeClr val="tx1"/>
            </a:solidFill>
            <a:prstDash val="solid"/>
            <a:round/>
            <a:headEnd/>
            <a:tailEnd/>
          </a:ln>
          <a:effectLst/>
        </p:spPr>
        <p:txBody>
          <a:bodyPr wrap="none" anchor="ctr">
            <a:spAutoFit/>
          </a:bodyPr>
          <a:lstStyle/>
          <a:p>
            <a:endParaRPr lang="zh-TW" altLang="en-US"/>
          </a:p>
        </p:txBody>
      </p:sp>
      <p:sp>
        <p:nvSpPr>
          <p:cNvPr id="354317" name="Rectangle 13"/>
          <p:cNvSpPr>
            <a:spLocks noGrp="1" noChangeArrowheads="1"/>
          </p:cNvSpPr>
          <p:nvPr>
            <p:ph type="title"/>
          </p:nvPr>
        </p:nvSpPr>
        <p:spPr/>
        <p:txBody>
          <a:bodyPr/>
          <a:lstStyle/>
          <a:p>
            <a:pPr>
              <a:defRPr/>
            </a:pPr>
            <a:r>
              <a:rPr lang="en-US" altLang="zh-TW" smtClean="0"/>
              <a:t>Candidate vs Active Configuration</a:t>
            </a:r>
          </a:p>
        </p:txBody>
      </p:sp>
      <p:sp>
        <p:nvSpPr>
          <p:cNvPr id="354318" name="Text Box 14"/>
          <p:cNvSpPr txBox="1">
            <a:spLocks noChangeArrowheads="1"/>
          </p:cNvSpPr>
          <p:nvPr/>
        </p:nvSpPr>
        <p:spPr bwMode="gray">
          <a:xfrm>
            <a:off x="3895725" y="1817688"/>
            <a:ext cx="10033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394" tIns="45696" rIns="91394" bIns="45696" anchor="b">
            <a:spAutoFit/>
          </a:bodyPr>
          <a:lstStyle/>
          <a:p>
            <a:pPr algn="ctr" eaLnBrk="0" hangingPunct="0">
              <a:defRPr/>
            </a:pPr>
            <a:r>
              <a:rPr kumimoji="0" lang="en-US" altLang="zh-TW" b="1">
                <a:latin typeface="Courier New" charset="0"/>
                <a:ea typeface="新細明體" charset="0"/>
              </a:rPr>
              <a:t>commit</a:t>
            </a:r>
          </a:p>
        </p:txBody>
      </p:sp>
      <p:sp>
        <p:nvSpPr>
          <p:cNvPr id="354319" name="Text Box 15"/>
          <p:cNvSpPr txBox="1">
            <a:spLocks noChangeArrowheads="1"/>
          </p:cNvSpPr>
          <p:nvPr/>
        </p:nvSpPr>
        <p:spPr bwMode="gray">
          <a:xfrm>
            <a:off x="3646488" y="4090988"/>
            <a:ext cx="15494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394" tIns="45696" rIns="91394" bIns="45696" anchor="b">
            <a:spAutoFit/>
          </a:bodyPr>
          <a:lstStyle/>
          <a:p>
            <a:pPr algn="ctr" eaLnBrk="0" hangingPunct="0"/>
            <a:r>
              <a:rPr kumimoji="0" lang="en-US" altLang="zh-TW" b="1">
                <a:latin typeface="Courier New" pitchFamily="49" charset="0"/>
              </a:rPr>
              <a:t>rollback </a:t>
            </a:r>
            <a:r>
              <a:rPr kumimoji="0" lang="en-US" altLang="zh-TW" b="1" i="1">
                <a:latin typeface="Courier New" pitchFamily="49" charset="0"/>
              </a:rPr>
              <a:t>n</a:t>
            </a:r>
            <a:endParaRPr kumimoji="0" lang="en-US" altLang="zh-TW" b="1">
              <a:latin typeface="Courier New" pitchFamily="49" charset="0"/>
            </a:endParaRPr>
          </a:p>
        </p:txBody>
      </p:sp>
      <p:sp>
        <p:nvSpPr>
          <p:cNvPr id="354320" name="Text Box 16"/>
          <p:cNvSpPr txBox="1">
            <a:spLocks noChangeArrowheads="1"/>
          </p:cNvSpPr>
          <p:nvPr/>
        </p:nvSpPr>
        <p:spPr bwMode="gray">
          <a:xfrm>
            <a:off x="1514475" y="2747963"/>
            <a:ext cx="1724025"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394" tIns="45696" rIns="91394" bIns="45696" anchor="b">
            <a:spAutoFit/>
          </a:bodyPr>
          <a:lstStyle/>
          <a:p>
            <a:pPr algn="ctr" eaLnBrk="0" hangingPunct="0">
              <a:defRPr/>
            </a:pPr>
            <a:r>
              <a:rPr kumimoji="0" lang="en-US" altLang="zh-TW" b="1">
                <a:latin typeface="Tahoma" charset="0"/>
                <a:ea typeface="新細明體" charset="0"/>
              </a:rPr>
              <a:t>Candidate</a:t>
            </a:r>
          </a:p>
          <a:p>
            <a:pPr algn="ctr" eaLnBrk="0" hangingPunct="0">
              <a:defRPr/>
            </a:pPr>
            <a:r>
              <a:rPr kumimoji="0" lang="en-US" altLang="zh-TW" b="1">
                <a:latin typeface="Tahoma" charset="0"/>
                <a:ea typeface="新細明體" charset="0"/>
              </a:rPr>
              <a:t>configuration</a:t>
            </a:r>
          </a:p>
        </p:txBody>
      </p:sp>
      <p:sp>
        <p:nvSpPr>
          <p:cNvPr id="354321" name="Text Box 17"/>
          <p:cNvSpPr txBox="1">
            <a:spLocks noChangeArrowheads="1"/>
          </p:cNvSpPr>
          <p:nvPr/>
        </p:nvSpPr>
        <p:spPr bwMode="gray">
          <a:xfrm>
            <a:off x="5618163" y="2747963"/>
            <a:ext cx="1724025"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394" tIns="45696" rIns="91394" bIns="45696" anchor="b">
            <a:spAutoFit/>
          </a:bodyPr>
          <a:lstStyle/>
          <a:p>
            <a:pPr algn="ctr" eaLnBrk="0" hangingPunct="0">
              <a:defRPr/>
            </a:pPr>
            <a:r>
              <a:rPr kumimoji="0" lang="en-US" altLang="zh-TW" b="1">
                <a:latin typeface="Tahoma" charset="0"/>
                <a:ea typeface="新細明體" charset="0"/>
              </a:rPr>
              <a:t>Active</a:t>
            </a:r>
          </a:p>
          <a:p>
            <a:pPr algn="ctr" eaLnBrk="0" hangingPunct="0">
              <a:defRPr/>
            </a:pPr>
            <a:r>
              <a:rPr kumimoji="0" lang="en-US" altLang="zh-TW" b="1">
                <a:latin typeface="Tahoma" charset="0"/>
                <a:ea typeface="新細明體" charset="0"/>
              </a:rPr>
              <a:t>configuration</a:t>
            </a:r>
          </a:p>
        </p:txBody>
      </p:sp>
      <p:grpSp>
        <p:nvGrpSpPr>
          <p:cNvPr id="91147" name="Group 18"/>
          <p:cNvGrpSpPr>
            <a:grpSpLocks/>
          </p:cNvGrpSpPr>
          <p:nvPr/>
        </p:nvGrpSpPr>
        <p:grpSpPr bwMode="auto">
          <a:xfrm>
            <a:off x="3290888" y="1773238"/>
            <a:ext cx="2209800" cy="457200"/>
            <a:chOff x="1920" y="1776"/>
            <a:chExt cx="1536" cy="288"/>
          </a:xfrm>
        </p:grpSpPr>
        <p:sp>
          <p:nvSpPr>
            <p:cNvPr id="354323" name="弧線 19"/>
            <p:cNvSpPr>
              <a:spLocks/>
            </p:cNvSpPr>
            <p:nvPr/>
          </p:nvSpPr>
          <p:spPr bwMode="gray">
            <a:xfrm>
              <a:off x="2688" y="1776"/>
              <a:ext cx="768" cy="288"/>
            </a:xfrm>
            <a:custGeom>
              <a:avLst/>
              <a:gdLst>
                <a:gd name="T0" fmla="*/ 0 w 21600"/>
                <a:gd name="T1" fmla="*/ 0 h 21600"/>
                <a:gd name="T2" fmla="*/ 768 w 21600"/>
                <a:gd name="T3" fmla="*/ 288 h 21600"/>
                <a:gd name="T4" fmla="*/ 0 w 21600"/>
                <a:gd name="T5" fmla="*/ 28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9050">
              <a:solidFill>
                <a:schemeClr val="tx1"/>
              </a:solidFill>
              <a:round/>
              <a:headEnd/>
              <a:tailEnd type="triangle" w="med" len="med"/>
            </a:ln>
            <a:effectLst/>
          </p:spPr>
          <p:txBody>
            <a:bodyPr wrap="none" anchor="ctr">
              <a:spAutoFit/>
            </a:bodyPr>
            <a:lstStyle/>
            <a:p>
              <a:endParaRPr lang="zh-TW" altLang="en-US"/>
            </a:p>
          </p:txBody>
        </p:sp>
        <p:sp>
          <p:nvSpPr>
            <p:cNvPr id="354324" name="弧線 20"/>
            <p:cNvSpPr>
              <a:spLocks/>
            </p:cNvSpPr>
            <p:nvPr/>
          </p:nvSpPr>
          <p:spPr bwMode="gray">
            <a:xfrm flipH="1">
              <a:off x="1920" y="1776"/>
              <a:ext cx="768" cy="288"/>
            </a:xfrm>
            <a:custGeom>
              <a:avLst/>
              <a:gdLst>
                <a:gd name="T0" fmla="*/ 0 w 21600"/>
                <a:gd name="T1" fmla="*/ 0 h 21600"/>
                <a:gd name="T2" fmla="*/ 768 w 21600"/>
                <a:gd name="T3" fmla="*/ 288 h 21600"/>
                <a:gd name="T4" fmla="*/ 0 w 21600"/>
                <a:gd name="T5" fmla="*/ 28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9050">
              <a:solidFill>
                <a:schemeClr val="tx1"/>
              </a:solidFill>
              <a:round/>
              <a:headEnd/>
              <a:tailEnd/>
            </a:ln>
            <a:effectLst/>
          </p:spPr>
          <p:txBody>
            <a:bodyPr wrap="none" anchor="ctr">
              <a:spAutoFit/>
            </a:bodyPr>
            <a:lstStyle/>
            <a:p>
              <a:endParaRPr lang="zh-TW" altLang="en-US"/>
            </a:p>
          </p:txBody>
        </p:sp>
      </p:grpSp>
      <p:grpSp>
        <p:nvGrpSpPr>
          <p:cNvPr id="91148" name="Group 21"/>
          <p:cNvGrpSpPr>
            <a:grpSpLocks/>
          </p:cNvGrpSpPr>
          <p:nvPr/>
        </p:nvGrpSpPr>
        <p:grpSpPr bwMode="auto">
          <a:xfrm>
            <a:off x="3328988" y="4046538"/>
            <a:ext cx="2209800" cy="457200"/>
            <a:chOff x="2072" y="3200"/>
            <a:chExt cx="1392" cy="288"/>
          </a:xfrm>
        </p:grpSpPr>
        <p:sp>
          <p:nvSpPr>
            <p:cNvPr id="354326" name="弧線 22"/>
            <p:cNvSpPr>
              <a:spLocks/>
            </p:cNvSpPr>
            <p:nvPr/>
          </p:nvSpPr>
          <p:spPr bwMode="gray">
            <a:xfrm flipV="1">
              <a:off x="2768" y="3200"/>
              <a:ext cx="696" cy="288"/>
            </a:xfrm>
            <a:custGeom>
              <a:avLst/>
              <a:gdLst>
                <a:gd name="T0" fmla="*/ 0 w 21600"/>
                <a:gd name="T1" fmla="*/ 0 h 21600"/>
                <a:gd name="T2" fmla="*/ 696 w 21600"/>
                <a:gd name="T3" fmla="*/ 288 h 21600"/>
                <a:gd name="T4" fmla="*/ 0 w 21600"/>
                <a:gd name="T5" fmla="*/ 28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9050">
              <a:solidFill>
                <a:schemeClr val="tx1"/>
              </a:solidFill>
              <a:round/>
              <a:headEnd/>
              <a:tailEnd/>
            </a:ln>
            <a:effectLst/>
          </p:spPr>
          <p:txBody>
            <a:bodyPr wrap="none" anchor="ctr">
              <a:spAutoFit/>
            </a:bodyPr>
            <a:lstStyle/>
            <a:p>
              <a:endParaRPr lang="zh-TW" altLang="en-US"/>
            </a:p>
          </p:txBody>
        </p:sp>
        <p:sp>
          <p:nvSpPr>
            <p:cNvPr id="354327" name="弧線 23"/>
            <p:cNvSpPr>
              <a:spLocks/>
            </p:cNvSpPr>
            <p:nvPr/>
          </p:nvSpPr>
          <p:spPr bwMode="gray">
            <a:xfrm flipH="1" flipV="1">
              <a:off x="2072" y="3200"/>
              <a:ext cx="696" cy="288"/>
            </a:xfrm>
            <a:custGeom>
              <a:avLst/>
              <a:gdLst>
                <a:gd name="T0" fmla="*/ 0 w 21600"/>
                <a:gd name="T1" fmla="*/ 0 h 21600"/>
                <a:gd name="T2" fmla="*/ 696 w 21600"/>
                <a:gd name="T3" fmla="*/ 288 h 21600"/>
                <a:gd name="T4" fmla="*/ 0 w 21600"/>
                <a:gd name="T5" fmla="*/ 28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9050">
              <a:solidFill>
                <a:schemeClr val="tx1"/>
              </a:solidFill>
              <a:round/>
              <a:headEnd/>
              <a:tailEnd type="triangle" w="med" len="med"/>
            </a:ln>
            <a:effectLst/>
          </p:spPr>
          <p:txBody>
            <a:bodyPr wrap="none" anchor="ctr">
              <a:spAutoFit/>
            </a:bodyPr>
            <a:lstStyle/>
            <a:p>
              <a:endParaRPr lang="zh-TW" altLang="en-US"/>
            </a:p>
          </p:txBody>
        </p:sp>
      </p:grpSp>
      <p:sp>
        <p:nvSpPr>
          <p:cNvPr id="354328" name="Line 24"/>
          <p:cNvSpPr>
            <a:spLocks noChangeShapeType="1"/>
          </p:cNvSpPr>
          <p:nvPr/>
        </p:nvSpPr>
        <p:spPr bwMode="gray">
          <a:xfrm flipH="1" flipV="1">
            <a:off x="3675063" y="4378325"/>
            <a:ext cx="1838325" cy="671513"/>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zh-TW" altLang="en-US">
              <a:latin typeface="Arial" charset="0"/>
              <a:ea typeface="新細明體" charset="0"/>
            </a:endParaRPr>
          </a:p>
        </p:txBody>
      </p:sp>
      <p:sp>
        <p:nvSpPr>
          <p:cNvPr id="354329" name="Line 25"/>
          <p:cNvSpPr>
            <a:spLocks noChangeShapeType="1"/>
          </p:cNvSpPr>
          <p:nvPr/>
        </p:nvSpPr>
        <p:spPr bwMode="gray">
          <a:xfrm>
            <a:off x="5957888" y="4135438"/>
            <a:ext cx="0" cy="304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354330" name="Text Box 26"/>
          <p:cNvSpPr txBox="1">
            <a:spLocks noChangeArrowheads="1"/>
          </p:cNvSpPr>
          <p:nvPr/>
        </p:nvSpPr>
        <p:spPr bwMode="gray">
          <a:xfrm>
            <a:off x="6291263" y="3546475"/>
            <a:ext cx="3778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394" tIns="45696" rIns="91394" bIns="45696" anchor="b">
            <a:spAutoFit/>
          </a:bodyPr>
          <a:lstStyle/>
          <a:p>
            <a:pPr algn="ctr" eaLnBrk="0" hangingPunct="0"/>
            <a:r>
              <a:rPr kumimoji="0" lang="en-US" altLang="zh-TW" sz="2400" b="1">
                <a:latin typeface="Tahoma" pitchFamily="34" charset="0"/>
              </a:rPr>
              <a:t>0</a:t>
            </a:r>
          </a:p>
        </p:txBody>
      </p:sp>
      <p:grpSp>
        <p:nvGrpSpPr>
          <p:cNvPr id="91152" name="Group 27"/>
          <p:cNvGrpSpPr>
            <a:grpSpLocks/>
          </p:cNvGrpSpPr>
          <p:nvPr/>
        </p:nvGrpSpPr>
        <p:grpSpPr bwMode="auto">
          <a:xfrm>
            <a:off x="684213" y="5183188"/>
            <a:ext cx="4360862" cy="838200"/>
            <a:chOff x="384" y="3264"/>
            <a:chExt cx="2747" cy="528"/>
          </a:xfrm>
        </p:grpSpPr>
        <p:sp>
          <p:nvSpPr>
            <p:cNvPr id="354332" name="Text Box 28"/>
            <p:cNvSpPr txBox="1">
              <a:spLocks noChangeArrowheads="1"/>
            </p:cNvSpPr>
            <p:nvPr/>
          </p:nvSpPr>
          <p:spPr bwMode="gray">
            <a:xfrm>
              <a:off x="408" y="3267"/>
              <a:ext cx="2723" cy="5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394" tIns="45696" rIns="91394" bIns="45696" anchor="b">
              <a:spAutoFit/>
            </a:bodyPr>
            <a:lstStyle/>
            <a:p>
              <a:pPr eaLnBrk="0" hangingPunct="0"/>
              <a:r>
                <a:rPr kumimoji="0" lang="en-US" altLang="zh-TW" sz="1600" b="1">
                  <a:latin typeface="Tahoma" pitchFamily="34" charset="0"/>
                </a:rPr>
                <a:t>Rollback files stored in</a:t>
              </a:r>
            </a:p>
            <a:p>
              <a:pPr eaLnBrk="0" hangingPunct="0"/>
              <a:r>
                <a:rPr kumimoji="0" lang="en-US" altLang="zh-TW" sz="1600" b="1">
                  <a:latin typeface="Tahoma" pitchFamily="34" charset="0"/>
                </a:rPr>
                <a:t>/config/juniper.conf.</a:t>
              </a:r>
              <a:r>
                <a:rPr kumimoji="0" lang="en-US" altLang="zh-TW" sz="1600" b="1" i="1">
                  <a:latin typeface="Tahoma" pitchFamily="34" charset="0"/>
                </a:rPr>
                <a:t>n </a:t>
              </a:r>
              <a:r>
                <a:rPr kumimoji="0" lang="en-US" altLang="zh-TW" sz="1600" b="1">
                  <a:latin typeface="Tahoma" pitchFamily="34" charset="0"/>
                </a:rPr>
                <a:t>(</a:t>
              </a:r>
              <a:r>
                <a:rPr kumimoji="0" lang="en-US" altLang="zh-TW" sz="1600" b="1" i="1">
                  <a:latin typeface="Tahoma" pitchFamily="34" charset="0"/>
                </a:rPr>
                <a:t>n</a:t>
              </a:r>
              <a:r>
                <a:rPr kumimoji="0" lang="en-US" altLang="zh-TW" sz="1600" b="1">
                  <a:latin typeface="Tahoma" pitchFamily="34" charset="0"/>
                </a:rPr>
                <a:t>=1-3)</a:t>
              </a:r>
              <a:endParaRPr kumimoji="0" lang="en-US" altLang="zh-TW" sz="1600" b="1" i="1">
                <a:latin typeface="Tahoma" pitchFamily="34" charset="0"/>
              </a:endParaRPr>
            </a:p>
            <a:p>
              <a:pPr eaLnBrk="0" hangingPunct="0"/>
              <a:r>
                <a:rPr kumimoji="0" lang="en-US" altLang="zh-TW" sz="1600" b="1">
                  <a:latin typeface="Tahoma" pitchFamily="34" charset="0"/>
                </a:rPr>
                <a:t>/var/db/config/juniper.conf.</a:t>
              </a:r>
              <a:r>
                <a:rPr kumimoji="0" lang="en-US" altLang="zh-TW" sz="1600" b="1" i="1">
                  <a:latin typeface="Tahoma" pitchFamily="34" charset="0"/>
                </a:rPr>
                <a:t>n </a:t>
              </a:r>
              <a:r>
                <a:rPr kumimoji="0" lang="en-US" altLang="zh-TW" sz="1600" b="1">
                  <a:latin typeface="Tahoma" pitchFamily="34" charset="0"/>
                </a:rPr>
                <a:t>(</a:t>
              </a:r>
              <a:r>
                <a:rPr kumimoji="0" lang="en-US" altLang="zh-TW" sz="1600" b="1" i="1">
                  <a:latin typeface="Tahoma" pitchFamily="34" charset="0"/>
                </a:rPr>
                <a:t>n</a:t>
              </a:r>
              <a:r>
                <a:rPr kumimoji="0" lang="en-US" altLang="zh-TW" sz="1600" b="1">
                  <a:latin typeface="Tahoma" pitchFamily="34" charset="0"/>
                </a:rPr>
                <a:t>=4-49)</a:t>
              </a:r>
            </a:p>
          </p:txBody>
        </p:sp>
        <p:sp>
          <p:nvSpPr>
            <p:cNvPr id="354333" name="Rectangle 29"/>
            <p:cNvSpPr>
              <a:spLocks noChangeArrowheads="1"/>
            </p:cNvSpPr>
            <p:nvPr/>
          </p:nvSpPr>
          <p:spPr bwMode="gray">
            <a:xfrm>
              <a:off x="384" y="3264"/>
              <a:ext cx="2688" cy="52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zh-TW" altLang="en-US">
                <a:latin typeface="Arial" charset="0"/>
                <a:ea typeface="新細明體" charset="0"/>
              </a:endParaRPr>
            </a:p>
          </p:txBody>
        </p:sp>
      </p:grpSp>
      <p:sp>
        <p:nvSpPr>
          <p:cNvPr id="354334" name="Freeform 30"/>
          <p:cNvSpPr>
            <a:spLocks/>
          </p:cNvSpPr>
          <p:nvPr/>
        </p:nvSpPr>
        <p:spPr bwMode="gray">
          <a:xfrm>
            <a:off x="6034088" y="5491163"/>
            <a:ext cx="838200" cy="168275"/>
          </a:xfrm>
          <a:custGeom>
            <a:avLst/>
            <a:gdLst>
              <a:gd name="T0" fmla="*/ 0 w 528"/>
              <a:gd name="T1" fmla="*/ 0 h 192"/>
              <a:gd name="T2" fmla="*/ 457200 w 528"/>
              <a:gd name="T3" fmla="*/ 168275 h 192"/>
              <a:gd name="T4" fmla="*/ 838200 w 528"/>
              <a:gd name="T5" fmla="*/ 0 h 192"/>
              <a:gd name="T6" fmla="*/ 0 60000 65536"/>
              <a:gd name="T7" fmla="*/ 0 60000 65536"/>
              <a:gd name="T8" fmla="*/ 0 60000 65536"/>
            </a:gdLst>
            <a:ahLst/>
            <a:cxnLst>
              <a:cxn ang="T6">
                <a:pos x="T0" y="T1"/>
              </a:cxn>
              <a:cxn ang="T7">
                <a:pos x="T2" y="T3"/>
              </a:cxn>
              <a:cxn ang="T8">
                <a:pos x="T4" y="T5"/>
              </a:cxn>
            </a:cxnLst>
            <a:rect l="0" t="0" r="r" b="b"/>
            <a:pathLst>
              <a:path w="528" h="192">
                <a:moveTo>
                  <a:pt x="0" y="0"/>
                </a:moveTo>
                <a:cubicBezTo>
                  <a:pt x="100" y="96"/>
                  <a:pt x="200" y="192"/>
                  <a:pt x="288" y="192"/>
                </a:cubicBezTo>
                <a:cubicBezTo>
                  <a:pt x="376" y="192"/>
                  <a:pt x="488" y="32"/>
                  <a:pt x="528" y="0"/>
                </a:cubicBezTo>
              </a:path>
            </a:pathLst>
          </a:custGeom>
          <a:noFill/>
          <a:ln w="19050" cap="flat" cmpd="sng">
            <a:solidFill>
              <a:schemeClr val="tx1"/>
            </a:solidFill>
            <a:prstDash val="solid"/>
            <a:round/>
            <a:headEnd type="none" w="med" len="med"/>
            <a:tailEnd type="triangle" w="med" len="med"/>
          </a:ln>
          <a:effectLst/>
        </p:spPr>
        <p:txBody>
          <a:bodyPr anchor="b">
            <a:spAutoFit/>
          </a:bodyPr>
          <a:lstStyle/>
          <a:p>
            <a:endParaRPr lang="zh-TW" altLang="en-US"/>
          </a:p>
        </p:txBody>
      </p:sp>
      <p:sp>
        <p:nvSpPr>
          <p:cNvPr id="354335" name="Freeform 31"/>
          <p:cNvSpPr>
            <a:spLocks/>
          </p:cNvSpPr>
          <p:nvPr/>
        </p:nvSpPr>
        <p:spPr bwMode="gray">
          <a:xfrm>
            <a:off x="6948488" y="5491163"/>
            <a:ext cx="838200" cy="168275"/>
          </a:xfrm>
          <a:custGeom>
            <a:avLst/>
            <a:gdLst>
              <a:gd name="T0" fmla="*/ 0 w 528"/>
              <a:gd name="T1" fmla="*/ 0 h 192"/>
              <a:gd name="T2" fmla="*/ 457200 w 528"/>
              <a:gd name="T3" fmla="*/ 168275 h 192"/>
              <a:gd name="T4" fmla="*/ 838200 w 528"/>
              <a:gd name="T5" fmla="*/ 0 h 192"/>
              <a:gd name="T6" fmla="*/ 0 60000 65536"/>
              <a:gd name="T7" fmla="*/ 0 60000 65536"/>
              <a:gd name="T8" fmla="*/ 0 60000 65536"/>
            </a:gdLst>
            <a:ahLst/>
            <a:cxnLst>
              <a:cxn ang="T6">
                <a:pos x="T0" y="T1"/>
              </a:cxn>
              <a:cxn ang="T7">
                <a:pos x="T2" y="T3"/>
              </a:cxn>
              <a:cxn ang="T8">
                <a:pos x="T4" y="T5"/>
              </a:cxn>
            </a:cxnLst>
            <a:rect l="0" t="0" r="r" b="b"/>
            <a:pathLst>
              <a:path w="528" h="192">
                <a:moveTo>
                  <a:pt x="0" y="0"/>
                </a:moveTo>
                <a:cubicBezTo>
                  <a:pt x="100" y="96"/>
                  <a:pt x="200" y="192"/>
                  <a:pt x="288" y="192"/>
                </a:cubicBezTo>
                <a:cubicBezTo>
                  <a:pt x="376" y="192"/>
                  <a:pt x="488" y="32"/>
                  <a:pt x="528" y="0"/>
                </a:cubicBezTo>
              </a:path>
            </a:pathLst>
          </a:custGeom>
          <a:noFill/>
          <a:ln w="19050" cap="flat" cmpd="sng">
            <a:solidFill>
              <a:schemeClr val="tx1"/>
            </a:solidFill>
            <a:prstDash val="solid"/>
            <a:round/>
            <a:headEnd type="none" w="med" len="med"/>
            <a:tailEnd type="triangle" w="med" len="med"/>
          </a:ln>
          <a:effectLst/>
        </p:spPr>
        <p:txBody>
          <a:bodyPr anchor="b">
            <a:spAutoFit/>
          </a:bodyPr>
          <a:lstStyle/>
          <a:p>
            <a:endParaRPr lang="zh-TW" alt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2"/>
          <p:cNvSpPr>
            <a:spLocks noChangeArrowheads="1"/>
          </p:cNvSpPr>
          <p:nvPr/>
        </p:nvSpPr>
        <p:spPr bwMode="auto">
          <a:xfrm>
            <a:off x="0" y="3319463"/>
            <a:ext cx="9144000" cy="3095625"/>
          </a:xfrm>
          <a:prstGeom prst="rect">
            <a:avLst/>
          </a:prstGeom>
          <a:gradFill rotWithShape="1">
            <a:gsLst>
              <a:gs pos="0">
                <a:srgbClr val="C0C0C0">
                  <a:gamma/>
                  <a:tint val="0"/>
                  <a:invGamma/>
                </a:srgbClr>
              </a:gs>
              <a:gs pos="100000">
                <a:srgbClr val="C0C0C0">
                  <a:alpha val="70000"/>
                </a:srgbClr>
              </a:gs>
            </a:gsLst>
            <a:lin ang="5400000" scaled="1"/>
          </a:gradFill>
          <a:ln>
            <a:noFill/>
          </a:ln>
          <a:effectLst/>
          <a:extLst>
            <a:ext uri="{91240B29-F687-4f45-9708-019B960494DF}">
              <a14:hiddenLine xmlns:a14="http://schemas.microsoft.com/office/drawing/2010/main" xmlns="" w="28575">
                <a:solidFill>
                  <a:srgbClr val="0B4599"/>
                </a:solidFill>
                <a:miter lim="800000"/>
                <a:headEnd/>
                <a:tailEnd/>
              </a14:hiddenLine>
            </a:ext>
            <a:ext uri="{AF507438-7753-43e0-B8FC-AC1667EBCBE1}">
              <a14:hiddenEffects xmlns:a14="http://schemas.microsoft.com/office/drawing/2010/main" xmlns="">
                <a:effectLst>
                  <a:outerShdw blurRad="63500" dist="29783" dir="3885598" algn="ctr" rotWithShape="0">
                    <a:srgbClr val="061E42">
                      <a:alpha val="74998"/>
                    </a:srgbClr>
                  </a:outerShdw>
                </a:effectLst>
              </a14:hiddenEffects>
            </a:ext>
          </a:extLst>
        </p:spPr>
        <p:txBody>
          <a:bodyPr lIns="0" tIns="0" rIns="0" bIns="0" anchor="ctr">
            <a:spAutoFit/>
          </a:bodyPr>
          <a:lstStyle/>
          <a:p>
            <a:pPr>
              <a:defRPr/>
            </a:pPr>
            <a:endParaRPr lang="zh-TW" altLang="en-US">
              <a:latin typeface="Arial" charset="0"/>
              <a:ea typeface="新細明體" charset="0"/>
            </a:endParaRPr>
          </a:p>
        </p:txBody>
      </p:sp>
      <p:sp>
        <p:nvSpPr>
          <p:cNvPr id="768003" name="Rectangle 3"/>
          <p:cNvSpPr>
            <a:spLocks noGrp="1" noChangeArrowheads="1"/>
          </p:cNvSpPr>
          <p:nvPr>
            <p:ph type="title"/>
          </p:nvPr>
        </p:nvSpPr>
        <p:spPr/>
        <p:txBody>
          <a:bodyPr/>
          <a:lstStyle/>
          <a:p>
            <a:pPr defTabSz="979488">
              <a:defRPr/>
            </a:pPr>
            <a:r>
              <a:rPr lang="en-US" altLang="zh-TW" smtClean="0"/>
              <a:t>T-series Portfolio</a:t>
            </a:r>
          </a:p>
        </p:txBody>
      </p:sp>
      <p:sp>
        <p:nvSpPr>
          <p:cNvPr id="768004" name="Rectangle 4"/>
          <p:cNvSpPr>
            <a:spLocks noChangeArrowheads="1"/>
          </p:cNvSpPr>
          <p:nvPr/>
        </p:nvSpPr>
        <p:spPr bwMode="auto">
          <a:xfrm>
            <a:off x="590550" y="1214438"/>
            <a:ext cx="7943850" cy="5022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25" tIns="45712" rIns="91425" bIns="45712"/>
          <a:lstStyle/>
          <a:p>
            <a:pPr marL="346075" indent="-346075">
              <a:spcBef>
                <a:spcPct val="10000"/>
              </a:spcBef>
              <a:spcAft>
                <a:spcPct val="10000"/>
              </a:spcAft>
              <a:buClr>
                <a:srgbClr val="0C479D"/>
              </a:buClr>
              <a:buSzPct val="80000"/>
              <a:buFont typeface="Wingdings" charset="0"/>
              <a:buChar char="u"/>
              <a:defRPr/>
            </a:pPr>
            <a:r>
              <a:rPr lang="en-US" altLang="zh-TW" sz="2400" b="1">
                <a:solidFill>
                  <a:srgbClr val="000099"/>
                </a:solidFill>
                <a:latin typeface="Tahoma" charset="0"/>
                <a:ea typeface="新細明體" charset="0"/>
              </a:rPr>
              <a:t>Designed for core routing and peering applications</a:t>
            </a:r>
          </a:p>
        </p:txBody>
      </p:sp>
      <p:sp>
        <p:nvSpPr>
          <p:cNvPr id="768005" name="Oval 5"/>
          <p:cNvSpPr>
            <a:spLocks noChangeArrowheads="1"/>
          </p:cNvSpPr>
          <p:nvPr/>
        </p:nvSpPr>
        <p:spPr bwMode="auto">
          <a:xfrm rot="-1624353">
            <a:off x="2344738" y="3457575"/>
            <a:ext cx="6621462" cy="1776413"/>
          </a:xfrm>
          <a:prstGeom prst="ellipse">
            <a:avLst/>
          </a:prstGeom>
          <a:solidFill>
            <a:srgbClr val="0B4599"/>
          </a:solidFill>
          <a:ln w="28575">
            <a:solidFill>
              <a:srgbClr val="0B4599"/>
            </a:solidFill>
            <a:round/>
            <a:headEnd/>
            <a:tailEnd/>
          </a:ln>
          <a:effectLst/>
          <a:extLst>
            <a:ext uri="{AF507438-7753-43e0-B8FC-AC1667EBCBE1}">
              <a14:hiddenEffects xmlns:a14="http://schemas.microsoft.com/office/drawing/2010/main" xmlns="">
                <a:effectLst>
                  <a:outerShdw blurRad="63500" dist="29783" dir="3885598" algn="ctr" rotWithShape="0">
                    <a:srgbClr val="061E42">
                      <a:alpha val="74998"/>
                    </a:srgbClr>
                  </a:outerShdw>
                </a:effectLst>
              </a14:hiddenEffects>
            </a:ext>
          </a:extLst>
        </p:spPr>
        <p:txBody>
          <a:bodyPr lIns="0" tIns="0" rIns="0" bIns="0" anchor="ctr">
            <a:spAutoFit/>
          </a:bodyPr>
          <a:lstStyle/>
          <a:p>
            <a:pPr>
              <a:defRPr/>
            </a:pPr>
            <a:endParaRPr lang="zh-TW" altLang="en-US">
              <a:latin typeface="Arial" charset="0"/>
              <a:ea typeface="新細明體" charset="0"/>
            </a:endParaRPr>
          </a:p>
        </p:txBody>
      </p:sp>
      <p:sp>
        <p:nvSpPr>
          <p:cNvPr id="768006" name="Text Box 6"/>
          <p:cNvSpPr txBox="1">
            <a:spLocks noChangeArrowheads="1"/>
          </p:cNvSpPr>
          <p:nvPr/>
        </p:nvSpPr>
        <p:spPr bwMode="auto">
          <a:xfrm rot="-1850083">
            <a:off x="5303838" y="4429125"/>
            <a:ext cx="1751012" cy="366713"/>
          </a:xfrm>
          <a:prstGeom prst="rect">
            <a:avLst/>
          </a:prstGeom>
          <a:noFill/>
          <a:ln>
            <a:noFill/>
          </a:ln>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kumimoji="0" lang="en-US" altLang="zh-TW" b="1">
                <a:solidFill>
                  <a:srgbClr val="FFFFFF"/>
                </a:solidFill>
                <a:latin typeface="Arial" charset="0"/>
                <a:ea typeface="新細明體" charset="0"/>
                <a:cs typeface="Arial" charset="0"/>
              </a:rPr>
              <a:t>40G Support</a:t>
            </a:r>
          </a:p>
        </p:txBody>
      </p:sp>
      <p:sp>
        <p:nvSpPr>
          <p:cNvPr id="768007" name="Oval 7"/>
          <p:cNvSpPr>
            <a:spLocks noChangeArrowheads="1"/>
          </p:cNvSpPr>
          <p:nvPr/>
        </p:nvSpPr>
        <p:spPr bwMode="auto">
          <a:xfrm rot="-1568579">
            <a:off x="1030288" y="2913063"/>
            <a:ext cx="7699375" cy="1882775"/>
          </a:xfrm>
          <a:prstGeom prst="ellipse">
            <a:avLst/>
          </a:prstGeom>
          <a:gradFill rotWithShape="1">
            <a:gsLst>
              <a:gs pos="0">
                <a:srgbClr val="D5E2FB">
                  <a:alpha val="75000"/>
                </a:srgbClr>
              </a:gs>
              <a:gs pos="100000">
                <a:srgbClr val="D5E2FB">
                  <a:gamma/>
                  <a:invGamma/>
                  <a:alpha val="75000"/>
                </a:srgbClr>
              </a:gs>
            </a:gsLst>
            <a:lin ang="5400000" scaled="1"/>
          </a:gradFill>
          <a:ln>
            <a:noFill/>
          </a:ln>
          <a:effectLst/>
          <a:extLst>
            <a:ext uri="{91240B29-F687-4f45-9708-019B960494DF}">
              <a14:hiddenLine xmlns:a14="http://schemas.microsoft.com/office/drawing/2010/main" xmlns="" w="1587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kumimoji="0" lang="zh-TW" altLang="en-US">
              <a:latin typeface="Arial" charset="0"/>
              <a:ea typeface="新細明體" charset="0"/>
              <a:cs typeface="Arial" charset="0"/>
            </a:endParaRPr>
          </a:p>
        </p:txBody>
      </p:sp>
      <p:sp>
        <p:nvSpPr>
          <p:cNvPr id="768008" name="Text Box 8"/>
          <p:cNvSpPr txBox="1">
            <a:spLocks noChangeArrowheads="1"/>
          </p:cNvSpPr>
          <p:nvPr/>
        </p:nvSpPr>
        <p:spPr bwMode="auto">
          <a:xfrm rot="-5400000">
            <a:off x="119063" y="3956050"/>
            <a:ext cx="762000" cy="304800"/>
          </a:xfrm>
          <a:prstGeom prst="rect">
            <a:avLst/>
          </a:prstGeom>
          <a:noFill/>
          <a:ln>
            <a:noFill/>
          </a:ln>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20000"/>
              </a:spcBef>
              <a:buSzPct val="80000"/>
              <a:buFont typeface="Wingdings" charset="0"/>
              <a:buNone/>
              <a:defRPr/>
            </a:pPr>
            <a:r>
              <a:rPr kumimoji="0" lang="en-US" altLang="zh-TW" sz="1400" b="1">
                <a:solidFill>
                  <a:srgbClr val="000000"/>
                </a:solidFill>
                <a:latin typeface="Arial" charset="0"/>
                <a:ea typeface="新細明體" charset="0"/>
                <a:cs typeface="Arial" charset="0"/>
              </a:rPr>
              <a:t>Tbps +</a:t>
            </a:r>
          </a:p>
        </p:txBody>
      </p:sp>
      <p:sp>
        <p:nvSpPr>
          <p:cNvPr id="768009" name="Text Box 9"/>
          <p:cNvSpPr txBox="1">
            <a:spLocks noChangeArrowheads="1"/>
          </p:cNvSpPr>
          <p:nvPr/>
        </p:nvSpPr>
        <p:spPr bwMode="auto">
          <a:xfrm>
            <a:off x="666750" y="3959225"/>
            <a:ext cx="619125" cy="304800"/>
          </a:xfrm>
          <a:prstGeom prst="rect">
            <a:avLst/>
          </a:prstGeom>
          <a:noFill/>
          <a:ln>
            <a:noFill/>
          </a:ln>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20000"/>
              </a:spcBef>
              <a:buSzPct val="80000"/>
              <a:buFont typeface="Wingdings" charset="0"/>
              <a:buNone/>
              <a:defRPr/>
            </a:pPr>
            <a:r>
              <a:rPr kumimoji="0" lang="en-US" altLang="zh-TW" sz="1400" b="1">
                <a:solidFill>
                  <a:srgbClr val="000000"/>
                </a:solidFill>
                <a:latin typeface="Arial" charset="0"/>
                <a:ea typeface="新細明體" charset="0"/>
                <a:cs typeface="Arial" charset="0"/>
              </a:rPr>
              <a:t>640G</a:t>
            </a:r>
          </a:p>
        </p:txBody>
      </p:sp>
      <p:sp>
        <p:nvSpPr>
          <p:cNvPr id="768010" name="Text Box 10"/>
          <p:cNvSpPr txBox="1">
            <a:spLocks noChangeArrowheads="1"/>
          </p:cNvSpPr>
          <p:nvPr/>
        </p:nvSpPr>
        <p:spPr bwMode="auto">
          <a:xfrm>
            <a:off x="666750" y="5510213"/>
            <a:ext cx="619125" cy="304800"/>
          </a:xfrm>
          <a:prstGeom prst="rect">
            <a:avLst/>
          </a:prstGeom>
          <a:noFill/>
          <a:ln>
            <a:noFill/>
          </a:ln>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20000"/>
              </a:spcBef>
              <a:buSzPct val="80000"/>
              <a:buFont typeface="Wingdings" charset="0"/>
              <a:buNone/>
              <a:defRPr/>
            </a:pPr>
            <a:r>
              <a:rPr kumimoji="0" lang="en-US" altLang="zh-TW" sz="1400" b="1">
                <a:solidFill>
                  <a:srgbClr val="000000"/>
                </a:solidFill>
                <a:latin typeface="Arial" charset="0"/>
                <a:ea typeface="新細明體" charset="0"/>
                <a:cs typeface="Arial" charset="0"/>
              </a:rPr>
              <a:t>320G</a:t>
            </a:r>
          </a:p>
        </p:txBody>
      </p:sp>
      <p:sp>
        <p:nvSpPr>
          <p:cNvPr id="768011" name="AutoShape 11"/>
          <p:cNvSpPr>
            <a:spLocks noChangeArrowheads="1"/>
          </p:cNvSpPr>
          <p:nvPr/>
        </p:nvSpPr>
        <p:spPr bwMode="auto">
          <a:xfrm>
            <a:off x="1665288" y="6122988"/>
            <a:ext cx="1633537" cy="292100"/>
          </a:xfrm>
          <a:prstGeom prst="roundRect">
            <a:avLst>
              <a:gd name="adj" fmla="val 16667"/>
            </a:avLst>
          </a:prstGeom>
          <a:noFill/>
          <a:ln>
            <a:noFill/>
          </a:ln>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lnSpc>
                <a:spcPct val="85000"/>
              </a:lnSpc>
              <a:buSzPct val="80000"/>
              <a:buFont typeface="Wingdings" charset="0"/>
              <a:buNone/>
              <a:defRPr/>
            </a:pPr>
            <a:r>
              <a:rPr kumimoji="0" lang="en-US" altLang="zh-TW" sz="1400" b="1">
                <a:solidFill>
                  <a:srgbClr val="000000"/>
                </a:solidFill>
                <a:latin typeface="Arial" charset="0"/>
                <a:ea typeface="新細明體" charset="0"/>
                <a:cs typeface="Arial" charset="0"/>
              </a:rPr>
              <a:t>Small / Med Core</a:t>
            </a:r>
          </a:p>
        </p:txBody>
      </p:sp>
      <p:sp>
        <p:nvSpPr>
          <p:cNvPr id="768012" name="AutoShape 12"/>
          <p:cNvSpPr>
            <a:spLocks noChangeArrowheads="1"/>
          </p:cNvSpPr>
          <p:nvPr/>
        </p:nvSpPr>
        <p:spPr bwMode="auto">
          <a:xfrm>
            <a:off x="4298950" y="6122988"/>
            <a:ext cx="1641475" cy="292100"/>
          </a:xfrm>
          <a:prstGeom prst="roundRect">
            <a:avLst>
              <a:gd name="adj" fmla="val 16667"/>
            </a:avLst>
          </a:prstGeom>
          <a:noFill/>
          <a:ln>
            <a:noFill/>
          </a:ln>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lnSpc>
                <a:spcPct val="85000"/>
              </a:lnSpc>
              <a:buSzPct val="80000"/>
              <a:buFont typeface="Wingdings" charset="0"/>
              <a:buNone/>
              <a:defRPr/>
            </a:pPr>
            <a:r>
              <a:rPr kumimoji="0" lang="en-US" altLang="zh-TW" sz="1400" b="1">
                <a:solidFill>
                  <a:srgbClr val="000000"/>
                </a:solidFill>
                <a:latin typeface="Arial" charset="0"/>
                <a:ea typeface="新細明體" charset="0"/>
                <a:cs typeface="Arial" charset="0"/>
              </a:rPr>
              <a:t>Med / Large Core</a:t>
            </a:r>
          </a:p>
        </p:txBody>
      </p:sp>
      <p:sp>
        <p:nvSpPr>
          <p:cNvPr id="768013" name="AutoShape 13"/>
          <p:cNvSpPr>
            <a:spLocks noChangeArrowheads="1"/>
          </p:cNvSpPr>
          <p:nvPr/>
        </p:nvSpPr>
        <p:spPr bwMode="auto">
          <a:xfrm>
            <a:off x="6956425" y="6122988"/>
            <a:ext cx="1139825" cy="292100"/>
          </a:xfrm>
          <a:prstGeom prst="roundRect">
            <a:avLst>
              <a:gd name="adj" fmla="val 16667"/>
            </a:avLst>
          </a:prstGeom>
          <a:noFill/>
          <a:ln>
            <a:noFill/>
          </a:ln>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lnSpc>
                <a:spcPct val="85000"/>
              </a:lnSpc>
              <a:buSzPct val="80000"/>
              <a:buFont typeface="Wingdings" charset="0"/>
              <a:buNone/>
              <a:defRPr/>
            </a:pPr>
            <a:r>
              <a:rPr kumimoji="0" lang="en-US" altLang="zh-TW" sz="1400" b="1">
                <a:solidFill>
                  <a:srgbClr val="000000"/>
                </a:solidFill>
                <a:latin typeface="Arial" charset="0"/>
                <a:ea typeface="新細明體" charset="0"/>
                <a:cs typeface="Arial" charset="0"/>
              </a:rPr>
              <a:t>Large Core</a:t>
            </a:r>
          </a:p>
        </p:txBody>
      </p:sp>
      <p:sp>
        <p:nvSpPr>
          <p:cNvPr id="768014" name="Text Box 14"/>
          <p:cNvSpPr txBox="1">
            <a:spLocks noChangeArrowheads="1"/>
          </p:cNvSpPr>
          <p:nvPr/>
        </p:nvSpPr>
        <p:spPr bwMode="auto">
          <a:xfrm>
            <a:off x="619125" y="2430463"/>
            <a:ext cx="717550" cy="304800"/>
          </a:xfrm>
          <a:prstGeom prst="rect">
            <a:avLst/>
          </a:prstGeom>
          <a:noFill/>
          <a:ln>
            <a:noFill/>
          </a:ln>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20000"/>
              </a:spcBef>
              <a:buSzPct val="80000"/>
              <a:buFont typeface="Wingdings" charset="0"/>
              <a:buNone/>
              <a:defRPr/>
            </a:pPr>
            <a:r>
              <a:rPr kumimoji="0" lang="en-US" altLang="zh-TW" sz="1400" b="1">
                <a:solidFill>
                  <a:srgbClr val="000000"/>
                </a:solidFill>
                <a:latin typeface="Arial" charset="0"/>
                <a:ea typeface="新細明體" charset="0"/>
                <a:cs typeface="Arial" charset="0"/>
              </a:rPr>
              <a:t>1600G</a:t>
            </a:r>
          </a:p>
        </p:txBody>
      </p:sp>
      <p:grpSp>
        <p:nvGrpSpPr>
          <p:cNvPr id="10254" name="Group 15"/>
          <p:cNvGrpSpPr>
            <a:grpSpLocks/>
          </p:cNvGrpSpPr>
          <p:nvPr/>
        </p:nvGrpSpPr>
        <p:grpSpPr bwMode="auto">
          <a:xfrm>
            <a:off x="1346200" y="2262188"/>
            <a:ext cx="7286625" cy="3810000"/>
            <a:chOff x="624" y="1152"/>
            <a:chExt cx="4704" cy="2400"/>
          </a:xfrm>
        </p:grpSpPr>
        <p:sp>
          <p:nvSpPr>
            <p:cNvPr id="768016" name="Line 16"/>
            <p:cNvSpPr>
              <a:spLocks noChangeShapeType="1"/>
            </p:cNvSpPr>
            <p:nvPr/>
          </p:nvSpPr>
          <p:spPr bwMode="auto">
            <a:xfrm flipV="1">
              <a:off x="624" y="1152"/>
              <a:ext cx="0" cy="2400"/>
            </a:xfrm>
            <a:prstGeom prst="line">
              <a:avLst/>
            </a:prstGeom>
            <a:noFill/>
            <a:ln w="28575">
              <a:solidFill>
                <a:srgbClr val="0B4599"/>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29783" dir="3885598" algn="ctr" rotWithShape="0">
                      <a:srgbClr val="061E42">
                        <a:alpha val="74998"/>
                      </a:srgbClr>
                    </a:outerShdw>
                  </a:effectLst>
                </a14:hiddenEffects>
              </a:ext>
            </a:extLst>
          </p:spPr>
          <p:txBody>
            <a:bodyPr lIns="0" tIns="0" rIns="0" bIns="0" anchor="ctr">
              <a:spAutoFit/>
            </a:bodyPr>
            <a:lstStyle/>
            <a:p>
              <a:pPr>
                <a:defRPr/>
              </a:pPr>
              <a:endParaRPr lang="zh-TW" altLang="en-US">
                <a:latin typeface="Arial" charset="0"/>
                <a:ea typeface="新細明體" charset="0"/>
              </a:endParaRPr>
            </a:p>
          </p:txBody>
        </p:sp>
        <p:sp>
          <p:nvSpPr>
            <p:cNvPr id="768017" name="Line 17"/>
            <p:cNvSpPr>
              <a:spLocks noChangeShapeType="1"/>
            </p:cNvSpPr>
            <p:nvPr/>
          </p:nvSpPr>
          <p:spPr bwMode="auto">
            <a:xfrm flipV="1">
              <a:off x="624" y="3552"/>
              <a:ext cx="4704" cy="0"/>
            </a:xfrm>
            <a:prstGeom prst="line">
              <a:avLst/>
            </a:prstGeom>
            <a:noFill/>
            <a:ln w="28575">
              <a:solidFill>
                <a:srgbClr val="0B4599"/>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29783" dir="3885598" algn="ctr" rotWithShape="0">
                      <a:srgbClr val="061E42">
                        <a:alpha val="74998"/>
                      </a:srgbClr>
                    </a:outerShdw>
                  </a:effectLst>
                </a14:hiddenEffects>
              </a:ext>
            </a:extLst>
          </p:spPr>
          <p:txBody>
            <a:bodyPr lIns="0" tIns="0" rIns="0" bIns="0" anchor="ctr">
              <a:spAutoFit/>
            </a:bodyPr>
            <a:lstStyle/>
            <a:p>
              <a:pPr>
                <a:defRPr/>
              </a:pPr>
              <a:endParaRPr lang="zh-TW" altLang="en-US">
                <a:latin typeface="Arial" charset="0"/>
                <a:ea typeface="新細明體" charset="0"/>
              </a:endParaRPr>
            </a:p>
          </p:txBody>
        </p:sp>
      </p:grpSp>
      <p:grpSp>
        <p:nvGrpSpPr>
          <p:cNvPr id="10255" name="Group 18"/>
          <p:cNvGrpSpPr>
            <a:grpSpLocks/>
          </p:cNvGrpSpPr>
          <p:nvPr/>
        </p:nvGrpSpPr>
        <p:grpSpPr bwMode="auto">
          <a:xfrm>
            <a:off x="842963" y="2986088"/>
            <a:ext cx="269875" cy="762000"/>
            <a:chOff x="144" y="1152"/>
            <a:chExt cx="144" cy="384"/>
          </a:xfrm>
        </p:grpSpPr>
        <p:sp>
          <p:nvSpPr>
            <p:cNvPr id="768019" name="Line 19"/>
            <p:cNvSpPr>
              <a:spLocks noChangeShapeType="1"/>
            </p:cNvSpPr>
            <p:nvPr/>
          </p:nvSpPr>
          <p:spPr bwMode="auto">
            <a:xfrm flipV="1">
              <a:off x="288" y="1296"/>
              <a:ext cx="0" cy="24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768020" name="Line 20"/>
            <p:cNvSpPr>
              <a:spLocks noChangeShapeType="1"/>
            </p:cNvSpPr>
            <p:nvPr/>
          </p:nvSpPr>
          <p:spPr bwMode="auto">
            <a:xfrm flipH="1">
              <a:off x="144" y="1296"/>
              <a:ext cx="144" cy="144"/>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768021" name="Line 21"/>
            <p:cNvSpPr>
              <a:spLocks noChangeShapeType="1"/>
            </p:cNvSpPr>
            <p:nvPr/>
          </p:nvSpPr>
          <p:spPr bwMode="auto">
            <a:xfrm flipV="1">
              <a:off x="144" y="1152"/>
              <a:ext cx="0" cy="288"/>
            </a:xfrm>
            <a:prstGeom prst="line">
              <a:avLst/>
            </a:prstGeom>
            <a:noFill/>
            <a:ln w="9525">
              <a:solidFill>
                <a:srgbClr val="000000"/>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grpSp>
      <p:grpSp>
        <p:nvGrpSpPr>
          <p:cNvPr id="10256" name="Group 22"/>
          <p:cNvGrpSpPr>
            <a:grpSpLocks/>
          </p:cNvGrpSpPr>
          <p:nvPr/>
        </p:nvGrpSpPr>
        <p:grpSpPr bwMode="auto">
          <a:xfrm>
            <a:off x="842963" y="4491038"/>
            <a:ext cx="269875" cy="762000"/>
            <a:chOff x="144" y="1152"/>
            <a:chExt cx="144" cy="384"/>
          </a:xfrm>
        </p:grpSpPr>
        <p:sp>
          <p:nvSpPr>
            <p:cNvPr id="768023" name="Line 23"/>
            <p:cNvSpPr>
              <a:spLocks noChangeShapeType="1"/>
            </p:cNvSpPr>
            <p:nvPr/>
          </p:nvSpPr>
          <p:spPr bwMode="auto">
            <a:xfrm flipV="1">
              <a:off x="288" y="1296"/>
              <a:ext cx="0" cy="24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768024" name="Line 24"/>
            <p:cNvSpPr>
              <a:spLocks noChangeShapeType="1"/>
            </p:cNvSpPr>
            <p:nvPr/>
          </p:nvSpPr>
          <p:spPr bwMode="auto">
            <a:xfrm flipH="1">
              <a:off x="144" y="1296"/>
              <a:ext cx="144" cy="144"/>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768025" name="Line 25"/>
            <p:cNvSpPr>
              <a:spLocks noChangeShapeType="1"/>
            </p:cNvSpPr>
            <p:nvPr/>
          </p:nvSpPr>
          <p:spPr bwMode="auto">
            <a:xfrm flipV="1">
              <a:off x="144" y="1152"/>
              <a:ext cx="0" cy="288"/>
            </a:xfrm>
            <a:prstGeom prst="line">
              <a:avLst/>
            </a:prstGeom>
            <a:noFill/>
            <a:ln w="9525">
              <a:solidFill>
                <a:srgbClr val="000000"/>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grpSp>
      <p:pic>
        <p:nvPicPr>
          <p:cNvPr id="10257" name="Picture 26" descr="T320"/>
          <p:cNvPicPr>
            <a:picLocks noChangeAspect="1" noChangeArrowheads="1"/>
          </p:cNvPicPr>
          <p:nvPr/>
        </p:nvPicPr>
        <p:blipFill>
          <a:blip r:embed="rId2"/>
          <a:srcRect/>
          <a:stretch>
            <a:fillRect/>
          </a:stretch>
        </p:blipFill>
        <p:spPr bwMode="auto">
          <a:xfrm>
            <a:off x="1941513" y="4600575"/>
            <a:ext cx="857250" cy="1220788"/>
          </a:xfrm>
          <a:prstGeom prst="rect">
            <a:avLst/>
          </a:prstGeom>
          <a:noFill/>
          <a:ln w="9525">
            <a:noFill/>
            <a:miter lim="800000"/>
            <a:headEnd/>
            <a:tailEnd/>
          </a:ln>
        </p:spPr>
      </p:pic>
      <p:pic>
        <p:nvPicPr>
          <p:cNvPr id="10258" name="Picture 27" descr="T640"/>
          <p:cNvPicPr>
            <a:picLocks noChangeAspect="1" noChangeArrowheads="1"/>
          </p:cNvPicPr>
          <p:nvPr/>
        </p:nvPicPr>
        <p:blipFill>
          <a:blip r:embed="rId3"/>
          <a:srcRect/>
          <a:stretch>
            <a:fillRect/>
          </a:stretch>
        </p:blipFill>
        <p:spPr bwMode="auto">
          <a:xfrm>
            <a:off x="4187825" y="3214688"/>
            <a:ext cx="860425" cy="1379537"/>
          </a:xfrm>
          <a:prstGeom prst="rect">
            <a:avLst/>
          </a:prstGeom>
          <a:noFill/>
          <a:ln w="9525">
            <a:noFill/>
            <a:miter lim="800000"/>
            <a:headEnd/>
            <a:tailEnd/>
          </a:ln>
        </p:spPr>
      </p:pic>
      <p:pic>
        <p:nvPicPr>
          <p:cNvPr id="10259" name="Picture 28" descr="TX-Matrix"/>
          <p:cNvPicPr>
            <a:picLocks noChangeAspect="1" noChangeArrowheads="1"/>
          </p:cNvPicPr>
          <p:nvPr/>
        </p:nvPicPr>
        <p:blipFill>
          <a:blip r:embed="rId4"/>
          <a:srcRect/>
          <a:stretch>
            <a:fillRect/>
          </a:stretch>
        </p:blipFill>
        <p:spPr bwMode="auto">
          <a:xfrm>
            <a:off x="5133975" y="2347913"/>
            <a:ext cx="979488" cy="1779587"/>
          </a:xfrm>
          <a:prstGeom prst="rect">
            <a:avLst/>
          </a:prstGeom>
          <a:noFill/>
          <a:ln w="9525">
            <a:noFill/>
            <a:miter lim="800000"/>
            <a:headEnd/>
            <a:tailEnd/>
          </a:ln>
        </p:spPr>
      </p:pic>
      <p:pic>
        <p:nvPicPr>
          <p:cNvPr id="10260" name="Picture 29" descr="T1600"/>
          <p:cNvPicPr>
            <a:picLocks noChangeAspect="1" noChangeArrowheads="1"/>
          </p:cNvPicPr>
          <p:nvPr/>
        </p:nvPicPr>
        <p:blipFill>
          <a:blip r:embed="rId5"/>
          <a:srcRect/>
          <a:stretch>
            <a:fillRect/>
          </a:stretch>
        </p:blipFill>
        <p:spPr bwMode="auto">
          <a:xfrm>
            <a:off x="7277100" y="1773238"/>
            <a:ext cx="860425" cy="1373187"/>
          </a:xfrm>
          <a:prstGeom prst="rect">
            <a:avLst/>
          </a:prstGeom>
          <a:noFill/>
          <a:ln w="9525">
            <a:noFill/>
            <a:miter lim="800000"/>
            <a:headEnd/>
            <a:tailEnd/>
          </a:ln>
        </p:spPr>
      </p:pic>
      <p:pic>
        <p:nvPicPr>
          <p:cNvPr id="10261" name="Picture 30" descr="JUNOS_RGB_graphic"/>
          <p:cNvPicPr>
            <a:picLocks noChangeAspect="1" noChangeArrowheads="1"/>
          </p:cNvPicPr>
          <p:nvPr/>
        </p:nvPicPr>
        <p:blipFill>
          <a:blip r:embed="rId6"/>
          <a:srcRect/>
          <a:stretch>
            <a:fillRect/>
          </a:stretch>
        </p:blipFill>
        <p:spPr bwMode="auto">
          <a:xfrm>
            <a:off x="2717800" y="3722688"/>
            <a:ext cx="1089025" cy="3667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pPr>
              <a:defRPr/>
            </a:pPr>
            <a:r>
              <a:rPr lang="en-US" altLang="zh-TW" smtClean="0"/>
              <a:t>Entering Configuration Mode</a:t>
            </a:r>
          </a:p>
        </p:txBody>
      </p:sp>
      <p:sp>
        <p:nvSpPr>
          <p:cNvPr id="356355" name="Rectangle 3"/>
          <p:cNvSpPr>
            <a:spLocks noGrp="1" noChangeArrowheads="1"/>
          </p:cNvSpPr>
          <p:nvPr>
            <p:ph type="body" idx="1"/>
          </p:nvPr>
        </p:nvSpPr>
        <p:spPr>
          <a:xfrm>
            <a:off x="304800" y="1241425"/>
            <a:ext cx="8589963" cy="5064125"/>
          </a:xfrm>
        </p:spPr>
        <p:txBody>
          <a:bodyPr/>
          <a:lstStyle/>
          <a:p>
            <a:pPr>
              <a:lnSpc>
                <a:spcPct val="90000"/>
              </a:lnSpc>
            </a:pPr>
            <a:r>
              <a:rPr lang="en-US" altLang="zh-TW" smtClean="0"/>
              <a:t>Type </a:t>
            </a:r>
            <a:r>
              <a:rPr lang="en-US" altLang="zh-TW" smtClean="0">
                <a:latin typeface="Courier New" pitchFamily="49" charset="0"/>
              </a:rPr>
              <a:t>configure</a:t>
            </a:r>
            <a:r>
              <a:rPr lang="en-US" altLang="zh-TW" smtClean="0"/>
              <a:t> or </a:t>
            </a:r>
            <a:r>
              <a:rPr lang="en-US" altLang="zh-TW" smtClean="0">
                <a:latin typeface="Courier New" pitchFamily="49" charset="0"/>
              </a:rPr>
              <a:t>edit</a:t>
            </a:r>
            <a:r>
              <a:rPr lang="en-US" altLang="zh-TW" smtClean="0"/>
              <a:t> at the CLI prompt</a:t>
            </a:r>
          </a:p>
          <a:p>
            <a:pPr>
              <a:lnSpc>
                <a:spcPct val="90000"/>
              </a:lnSpc>
              <a:buFont typeface="Wingdings" pitchFamily="2" charset="2"/>
              <a:buNone/>
            </a:pPr>
            <a:r>
              <a:rPr lang="en-US" altLang="zh-TW" sz="1400" b="0" smtClean="0">
                <a:latin typeface="Courier New" pitchFamily="49" charset="0"/>
              </a:rPr>
              <a:t>	</a:t>
            </a:r>
            <a:br>
              <a:rPr lang="en-US" altLang="zh-TW" sz="1400" b="0" smtClean="0">
                <a:latin typeface="Courier New" pitchFamily="49" charset="0"/>
              </a:rPr>
            </a:br>
            <a:r>
              <a:rPr lang="en-US" altLang="zh-TW" sz="1400" b="0" smtClean="0">
                <a:latin typeface="Courier New" pitchFamily="49" charset="0"/>
              </a:rPr>
              <a:t>jeff@host&gt; </a:t>
            </a:r>
            <a:r>
              <a:rPr lang="en-US" altLang="zh-TW" sz="1400" smtClean="0">
                <a:latin typeface="Courier New" pitchFamily="49" charset="0"/>
              </a:rPr>
              <a:t>configure</a:t>
            </a:r>
            <a:endParaRPr lang="en-US" altLang="zh-TW" sz="1400" b="0" smtClean="0">
              <a:latin typeface="Courier New" pitchFamily="49" charset="0"/>
            </a:endParaRPr>
          </a:p>
          <a:p>
            <a:pPr>
              <a:lnSpc>
                <a:spcPct val="90000"/>
              </a:lnSpc>
              <a:buFont typeface="Wingdings" pitchFamily="2" charset="2"/>
              <a:buNone/>
            </a:pPr>
            <a:r>
              <a:rPr lang="en-US" altLang="zh-TW" sz="1400" b="0" smtClean="0">
                <a:latin typeface="Courier New" pitchFamily="49" charset="0"/>
              </a:rPr>
              <a:t>	Entering configuration mode</a:t>
            </a:r>
          </a:p>
          <a:p>
            <a:pPr>
              <a:lnSpc>
                <a:spcPct val="90000"/>
              </a:lnSpc>
              <a:buFont typeface="Wingdings" pitchFamily="2" charset="2"/>
              <a:buNone/>
            </a:pPr>
            <a:r>
              <a:rPr lang="en-US" altLang="zh-TW" sz="1400" b="0" smtClean="0">
                <a:latin typeface="Courier New" pitchFamily="49" charset="0"/>
              </a:rPr>
              <a:t>	</a:t>
            </a:r>
          </a:p>
          <a:p>
            <a:pPr>
              <a:lnSpc>
                <a:spcPct val="90000"/>
              </a:lnSpc>
              <a:buFont typeface="Wingdings" pitchFamily="2" charset="2"/>
              <a:buNone/>
            </a:pPr>
            <a:r>
              <a:rPr lang="en-US" altLang="zh-TW" sz="1400" b="0" smtClean="0">
                <a:latin typeface="Courier New" pitchFamily="49" charset="0"/>
              </a:rPr>
              <a:t>   [edit]</a:t>
            </a:r>
          </a:p>
          <a:p>
            <a:pPr>
              <a:lnSpc>
                <a:spcPct val="90000"/>
              </a:lnSpc>
              <a:buFont typeface="Wingdings" pitchFamily="2" charset="2"/>
              <a:buNone/>
            </a:pPr>
            <a:r>
              <a:rPr lang="en-US" altLang="zh-TW" sz="1400" b="0" smtClean="0">
                <a:latin typeface="Courier New" pitchFamily="49" charset="0"/>
              </a:rPr>
              <a:t>	jeff@host#</a:t>
            </a:r>
            <a:br>
              <a:rPr lang="en-US" altLang="zh-TW" sz="1400" b="0" smtClean="0">
                <a:latin typeface="Courier New" pitchFamily="49" charset="0"/>
              </a:rPr>
            </a:br>
            <a:endParaRPr lang="en-US" altLang="zh-TW" sz="1600" smtClean="0"/>
          </a:p>
          <a:p>
            <a:pPr>
              <a:lnSpc>
                <a:spcPct val="90000"/>
              </a:lnSpc>
            </a:pPr>
            <a:r>
              <a:rPr lang="en-US" altLang="zh-TW" smtClean="0"/>
              <a:t>To allow a single user to edit the configuration, type </a:t>
            </a:r>
            <a:r>
              <a:rPr lang="en-US" altLang="zh-TW" smtClean="0">
                <a:latin typeface="Courier New" pitchFamily="49" charset="0"/>
              </a:rPr>
              <a:t>configure exclusive</a:t>
            </a:r>
            <a:endParaRPr lang="en-US" altLang="zh-TW" smtClean="0"/>
          </a:p>
          <a:p>
            <a:pPr>
              <a:lnSpc>
                <a:spcPct val="90000"/>
              </a:lnSpc>
            </a:pPr>
            <a:r>
              <a:rPr lang="en-US" altLang="zh-TW" smtClean="0">
                <a:latin typeface="Courier New" pitchFamily="49" charset="0"/>
              </a:rPr>
              <a:t>Configure private</a:t>
            </a:r>
            <a:r>
              <a:rPr lang="en-US" altLang="zh-TW" smtClean="0"/>
              <a:t> allows the user to edit a private copy for the candidate configuration</a:t>
            </a:r>
          </a:p>
          <a:p>
            <a:pPr lvl="1">
              <a:lnSpc>
                <a:spcPct val="90000"/>
              </a:lnSpc>
            </a:pPr>
            <a:r>
              <a:rPr lang="en-US" altLang="zh-TW" smtClean="0"/>
              <a:t>Multiple users can edit private candidate configurations simultaneously</a:t>
            </a:r>
          </a:p>
          <a:p>
            <a:pPr lvl="1">
              <a:lnSpc>
                <a:spcPct val="90000"/>
              </a:lnSpc>
            </a:pPr>
            <a:r>
              <a:rPr lang="en-US" altLang="zh-TW" smtClean="0"/>
              <a:t>At commit time, the user</a:t>
            </a:r>
            <a:r>
              <a:rPr lang="zh-TW" altLang="en-US" smtClean="0"/>
              <a:t>’</a:t>
            </a:r>
            <a:r>
              <a:rPr lang="en-US" altLang="zh-TW" smtClean="0"/>
              <a:t>s private changes are merged back into the global configuration</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p:txBody>
          <a:bodyPr/>
          <a:lstStyle/>
          <a:p>
            <a:pPr>
              <a:defRPr/>
            </a:pPr>
            <a:r>
              <a:rPr lang="en-US" altLang="zh-TW" smtClean="0"/>
              <a:t>Configuration Hierarchy</a:t>
            </a:r>
          </a:p>
        </p:txBody>
      </p:sp>
      <p:sp>
        <p:nvSpPr>
          <p:cNvPr id="357379" name="Rectangle 3"/>
          <p:cNvSpPr>
            <a:spLocks noGrp="1" noChangeArrowheads="1"/>
          </p:cNvSpPr>
          <p:nvPr>
            <p:ph type="body" idx="1"/>
          </p:nvPr>
        </p:nvSpPr>
        <p:spPr>
          <a:xfrm>
            <a:off x="304800" y="1241425"/>
            <a:ext cx="8589963" cy="5064125"/>
          </a:xfrm>
        </p:spPr>
        <p:txBody>
          <a:bodyPr/>
          <a:lstStyle/>
          <a:p>
            <a:pPr>
              <a:lnSpc>
                <a:spcPct val="90000"/>
              </a:lnSpc>
            </a:pPr>
            <a:r>
              <a:rPr lang="en-US" altLang="zh-TW" smtClean="0"/>
              <a:t>Create a hierarchy of configuration statements</a:t>
            </a:r>
          </a:p>
          <a:p>
            <a:pPr lvl="1">
              <a:lnSpc>
                <a:spcPct val="90000"/>
              </a:lnSpc>
            </a:pPr>
            <a:r>
              <a:rPr lang="en-US" altLang="zh-TW" smtClean="0"/>
              <a:t>Enter command in CLI configuration</a:t>
            </a:r>
          </a:p>
          <a:p>
            <a:pPr>
              <a:lnSpc>
                <a:spcPct val="90000"/>
              </a:lnSpc>
              <a:buFont typeface="Wingdings" pitchFamily="2" charset="2"/>
              <a:buNone/>
            </a:pPr>
            <a:r>
              <a:rPr lang="en-US" altLang="zh-TW" sz="1400" b="0" smtClean="0">
                <a:latin typeface="Courier New" pitchFamily="49" charset="0"/>
              </a:rPr>
              <a:t>	</a:t>
            </a:r>
            <a:br>
              <a:rPr lang="en-US" altLang="zh-TW" sz="1400" b="0" smtClean="0">
                <a:latin typeface="Courier New" pitchFamily="49" charset="0"/>
              </a:rPr>
            </a:br>
            <a:r>
              <a:rPr lang="en-US" altLang="zh-TW" sz="1400" b="0" smtClean="0">
                <a:latin typeface="Courier New" pitchFamily="49" charset="0"/>
              </a:rPr>
              <a:t>[edit]</a:t>
            </a:r>
            <a:br>
              <a:rPr lang="en-US" altLang="zh-TW" sz="1400" b="0" smtClean="0">
                <a:latin typeface="Courier New" pitchFamily="49" charset="0"/>
              </a:rPr>
            </a:br>
            <a:r>
              <a:rPr lang="en-US" altLang="zh-TW" sz="1400" b="0" smtClean="0">
                <a:latin typeface="Courier New" pitchFamily="49" charset="0"/>
              </a:rPr>
              <a:t>jeff@host# </a:t>
            </a:r>
            <a:r>
              <a:rPr lang="en-US" altLang="zh-TW" sz="1400" smtClean="0">
                <a:latin typeface="Courier New" pitchFamily="49" charset="0"/>
              </a:rPr>
              <a:t>set chassis alarm sonet lol red</a:t>
            </a:r>
            <a:endParaRPr lang="en-US" altLang="zh-TW" sz="1400" b="0" smtClean="0">
              <a:latin typeface="Courier New" pitchFamily="49" charset="0"/>
            </a:endParaRPr>
          </a:p>
          <a:p>
            <a:pPr>
              <a:lnSpc>
                <a:spcPct val="90000"/>
              </a:lnSpc>
              <a:buFont typeface="Wingdings" pitchFamily="2" charset="2"/>
              <a:buNone/>
            </a:pPr>
            <a:endParaRPr lang="en-US" altLang="zh-TW" sz="1600" smtClean="0"/>
          </a:p>
          <a:p>
            <a:pPr lvl="1">
              <a:lnSpc>
                <a:spcPct val="90000"/>
              </a:lnSpc>
            </a:pPr>
            <a:r>
              <a:rPr lang="en-US" altLang="zh-TW" smtClean="0"/>
              <a:t>And the resulting configuration hierarchy is created…</a:t>
            </a:r>
          </a:p>
          <a:p>
            <a:pPr>
              <a:lnSpc>
                <a:spcPct val="90000"/>
              </a:lnSpc>
              <a:buFont typeface="Wingdings" pitchFamily="2" charset="2"/>
              <a:buNone/>
            </a:pPr>
            <a:r>
              <a:rPr lang="en-US" altLang="zh-TW" sz="1400" b="0" smtClean="0">
                <a:latin typeface="Courier New" pitchFamily="49" charset="0"/>
              </a:rPr>
              <a:t>	</a:t>
            </a:r>
            <a:br>
              <a:rPr lang="en-US" altLang="zh-TW" sz="1400" b="0" smtClean="0">
                <a:latin typeface="Courier New" pitchFamily="49" charset="0"/>
              </a:rPr>
            </a:br>
            <a:r>
              <a:rPr lang="en-US" altLang="zh-TW" sz="1400" b="0" smtClean="0">
                <a:latin typeface="Courier New" pitchFamily="49" charset="0"/>
              </a:rPr>
              <a:t>[edit]</a:t>
            </a:r>
            <a:br>
              <a:rPr lang="en-US" altLang="zh-TW" sz="1400" b="0" smtClean="0">
                <a:latin typeface="Courier New" pitchFamily="49" charset="0"/>
              </a:rPr>
            </a:br>
            <a:r>
              <a:rPr lang="en-US" altLang="zh-TW" sz="1400" b="0" smtClean="0">
                <a:latin typeface="Courier New" pitchFamily="49" charset="0"/>
              </a:rPr>
              <a:t>jeff@host# show               </a:t>
            </a:r>
          </a:p>
          <a:p>
            <a:pPr>
              <a:lnSpc>
                <a:spcPct val="90000"/>
              </a:lnSpc>
              <a:buFont typeface="Wingdings" pitchFamily="2" charset="2"/>
              <a:buNone/>
            </a:pPr>
            <a:r>
              <a:rPr lang="en-US" altLang="zh-TW" sz="1400" b="0" smtClean="0">
                <a:latin typeface="Courier New" pitchFamily="49" charset="0"/>
              </a:rPr>
              <a:t>	chassis {</a:t>
            </a:r>
            <a:br>
              <a:rPr lang="en-US" altLang="zh-TW" sz="1400" b="0" smtClean="0">
                <a:latin typeface="Courier New" pitchFamily="49" charset="0"/>
              </a:rPr>
            </a:br>
            <a:r>
              <a:rPr lang="en-US" altLang="zh-TW" sz="1400" b="0" smtClean="0">
                <a:latin typeface="Courier New" pitchFamily="49" charset="0"/>
              </a:rPr>
              <a:t>    alarm {</a:t>
            </a:r>
            <a:br>
              <a:rPr lang="en-US" altLang="zh-TW" sz="1400" b="0" smtClean="0">
                <a:latin typeface="Courier New" pitchFamily="49" charset="0"/>
              </a:rPr>
            </a:br>
            <a:r>
              <a:rPr lang="en-US" altLang="zh-TW" sz="1400" b="0" smtClean="0">
                <a:latin typeface="Courier New" pitchFamily="49" charset="0"/>
              </a:rPr>
              <a:t>        sonet {</a:t>
            </a:r>
            <a:br>
              <a:rPr lang="en-US" altLang="zh-TW" sz="1400" b="0" smtClean="0">
                <a:latin typeface="Courier New" pitchFamily="49" charset="0"/>
              </a:rPr>
            </a:br>
            <a:r>
              <a:rPr lang="en-US" altLang="zh-TW" sz="1400" b="0" smtClean="0">
                <a:latin typeface="Courier New" pitchFamily="49" charset="0"/>
              </a:rPr>
              <a:t>            lol red;</a:t>
            </a:r>
            <a:br>
              <a:rPr lang="en-US" altLang="zh-TW" sz="1400" b="0" smtClean="0">
                <a:latin typeface="Courier New" pitchFamily="49" charset="0"/>
              </a:rPr>
            </a:br>
            <a:r>
              <a:rPr lang="en-US" altLang="zh-TW" sz="1400" b="0" smtClean="0">
                <a:latin typeface="Courier New" pitchFamily="49" charset="0"/>
              </a:rPr>
              <a:t>        }</a:t>
            </a:r>
            <a:br>
              <a:rPr lang="en-US" altLang="zh-TW" sz="1400" b="0" smtClean="0">
                <a:latin typeface="Courier New" pitchFamily="49" charset="0"/>
              </a:rPr>
            </a:br>
            <a:r>
              <a:rPr lang="en-US" altLang="zh-TW" sz="1400" b="0" smtClean="0">
                <a:latin typeface="Courier New" pitchFamily="49" charset="0"/>
              </a:rPr>
              <a:t>    }</a:t>
            </a:r>
            <a:br>
              <a:rPr lang="en-US" altLang="zh-TW" sz="1400" b="0" smtClean="0">
                <a:latin typeface="Courier New" pitchFamily="49" charset="0"/>
              </a:rPr>
            </a:br>
            <a:r>
              <a:rPr lang="en-US" altLang="zh-TW" sz="1400" b="0" smtClean="0">
                <a:latin typeface="Courier New" pitchFamily="49" charset="0"/>
              </a:rPr>
              <a:t>}</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p:txBody>
          <a:bodyPr/>
          <a:lstStyle/>
          <a:p>
            <a:pPr>
              <a:defRPr/>
            </a:pPr>
            <a:r>
              <a:rPr lang="en-US" altLang="zh-TW" smtClean="0"/>
              <a:t>Statement Hierarchy</a:t>
            </a:r>
          </a:p>
        </p:txBody>
      </p:sp>
      <p:sp>
        <p:nvSpPr>
          <p:cNvPr id="358403" name="Rectangle 3"/>
          <p:cNvSpPr>
            <a:spLocks noGrp="1" noChangeArrowheads="1"/>
          </p:cNvSpPr>
          <p:nvPr>
            <p:ph type="body" idx="1"/>
          </p:nvPr>
        </p:nvSpPr>
        <p:spPr>
          <a:xfrm>
            <a:off x="304800" y="1241425"/>
            <a:ext cx="8589963" cy="5064125"/>
          </a:xfrm>
        </p:spPr>
        <p:txBody>
          <a:bodyPr/>
          <a:lstStyle/>
          <a:p>
            <a:pPr>
              <a:lnSpc>
                <a:spcPct val="90000"/>
              </a:lnSpc>
            </a:pPr>
            <a:r>
              <a:rPr lang="en-US" altLang="zh-TW" sz="2000" smtClean="0"/>
              <a:t>Configuration statements organized as a tree</a:t>
            </a:r>
          </a:p>
          <a:p>
            <a:pPr lvl="1">
              <a:lnSpc>
                <a:spcPct val="90000"/>
              </a:lnSpc>
            </a:pPr>
            <a:r>
              <a:rPr lang="en-US" altLang="zh-TW" sz="1800" smtClean="0"/>
              <a:t>Similar to UNIX/Windows–style directories</a:t>
            </a:r>
          </a:p>
        </p:txBody>
      </p:sp>
      <p:sp>
        <p:nvSpPr>
          <p:cNvPr id="358404" name="Text Box 4"/>
          <p:cNvSpPr txBox="1">
            <a:spLocks noChangeArrowheads="1"/>
          </p:cNvSpPr>
          <p:nvPr/>
        </p:nvSpPr>
        <p:spPr bwMode="gray">
          <a:xfrm>
            <a:off x="3609975" y="2895600"/>
            <a:ext cx="522288"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600" b="1" i="1">
                <a:latin typeface="Tahoma" charset="0"/>
                <a:ea typeface="新細明體" charset="0"/>
              </a:rPr>
              <a:t>top</a:t>
            </a:r>
          </a:p>
        </p:txBody>
      </p:sp>
      <p:cxnSp>
        <p:nvCxnSpPr>
          <p:cNvPr id="358405" name="AutoShape 5"/>
          <p:cNvCxnSpPr>
            <a:cxnSpLocks noChangeShapeType="1"/>
            <a:stCxn id="358404" idx="2"/>
            <a:endCxn id="358441" idx="0"/>
          </p:cNvCxnSpPr>
          <p:nvPr/>
        </p:nvCxnSpPr>
        <p:spPr bwMode="gray">
          <a:xfrm flipH="1">
            <a:off x="1146175" y="3232150"/>
            <a:ext cx="2725738" cy="4222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58406" name="AutoShape 6"/>
          <p:cNvCxnSpPr>
            <a:cxnSpLocks noChangeShapeType="1"/>
            <a:stCxn id="358404" idx="2"/>
            <a:endCxn id="358422" idx="0"/>
          </p:cNvCxnSpPr>
          <p:nvPr/>
        </p:nvCxnSpPr>
        <p:spPr bwMode="gray">
          <a:xfrm flipH="1">
            <a:off x="2151063" y="3232150"/>
            <a:ext cx="1720850" cy="4222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58407" name="AutoShape 7"/>
          <p:cNvCxnSpPr>
            <a:cxnSpLocks noChangeShapeType="1"/>
            <a:stCxn id="358404" idx="2"/>
            <a:endCxn id="358423" idx="0"/>
          </p:cNvCxnSpPr>
          <p:nvPr/>
        </p:nvCxnSpPr>
        <p:spPr bwMode="gray">
          <a:xfrm flipH="1">
            <a:off x="3297238" y="3232150"/>
            <a:ext cx="574675" cy="4222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58408" name="AutoShape 8"/>
          <p:cNvCxnSpPr>
            <a:cxnSpLocks noChangeShapeType="1"/>
            <a:stCxn id="358404" idx="2"/>
            <a:endCxn id="358424" idx="0"/>
          </p:cNvCxnSpPr>
          <p:nvPr/>
        </p:nvCxnSpPr>
        <p:spPr bwMode="gray">
          <a:xfrm>
            <a:off x="3871913" y="3232150"/>
            <a:ext cx="660400" cy="4222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58409" name="AutoShape 9"/>
          <p:cNvCxnSpPr>
            <a:cxnSpLocks noChangeShapeType="1"/>
            <a:stCxn id="358404" idx="2"/>
            <a:endCxn id="358425" idx="0"/>
          </p:cNvCxnSpPr>
          <p:nvPr/>
        </p:nvCxnSpPr>
        <p:spPr bwMode="gray">
          <a:xfrm>
            <a:off x="3871913" y="3232150"/>
            <a:ext cx="1749425" cy="4222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58410" name="AutoShape 10"/>
          <p:cNvCxnSpPr>
            <a:cxnSpLocks noChangeShapeType="1"/>
            <a:stCxn id="358440" idx="2"/>
            <a:endCxn id="358415" idx="0"/>
          </p:cNvCxnSpPr>
          <p:nvPr/>
        </p:nvCxnSpPr>
        <p:spPr bwMode="gray">
          <a:xfrm flipH="1">
            <a:off x="1130300" y="4756150"/>
            <a:ext cx="279400" cy="422275"/>
          </a:xfrm>
          <a:prstGeom prst="straightConnector1">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58411" name="AutoShape 11"/>
          <p:cNvCxnSpPr>
            <a:cxnSpLocks noChangeShapeType="1"/>
            <a:stCxn id="358440" idx="2"/>
            <a:endCxn id="358416" idx="0"/>
          </p:cNvCxnSpPr>
          <p:nvPr/>
        </p:nvCxnSpPr>
        <p:spPr bwMode="gray">
          <a:xfrm>
            <a:off x="1409700" y="4756150"/>
            <a:ext cx="500063" cy="422275"/>
          </a:xfrm>
          <a:prstGeom prst="straightConnector1">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58412" name="AutoShape 12"/>
          <p:cNvCxnSpPr>
            <a:cxnSpLocks noChangeShapeType="1"/>
            <a:stCxn id="358440" idx="2"/>
            <a:endCxn id="358439" idx="0"/>
          </p:cNvCxnSpPr>
          <p:nvPr/>
        </p:nvCxnSpPr>
        <p:spPr bwMode="gray">
          <a:xfrm>
            <a:off x="1409700" y="4756150"/>
            <a:ext cx="1520825" cy="422275"/>
          </a:xfrm>
          <a:prstGeom prst="straightConnector1">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58413" name="AutoShape 13"/>
          <p:cNvCxnSpPr>
            <a:cxnSpLocks noChangeShapeType="1"/>
            <a:stCxn id="358440" idx="2"/>
            <a:endCxn id="358417" idx="0"/>
          </p:cNvCxnSpPr>
          <p:nvPr/>
        </p:nvCxnSpPr>
        <p:spPr bwMode="gray">
          <a:xfrm>
            <a:off x="1409700" y="4756150"/>
            <a:ext cx="2698750" cy="422275"/>
          </a:xfrm>
          <a:prstGeom prst="straightConnector1">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58414" name="AutoShape 14"/>
          <p:cNvCxnSpPr>
            <a:cxnSpLocks noChangeShapeType="1"/>
            <a:stCxn id="358440" idx="2"/>
            <a:endCxn id="358418" idx="0"/>
          </p:cNvCxnSpPr>
          <p:nvPr/>
        </p:nvCxnSpPr>
        <p:spPr bwMode="gray">
          <a:xfrm>
            <a:off x="1409700" y="4756150"/>
            <a:ext cx="3544888" cy="422275"/>
          </a:xfrm>
          <a:prstGeom prst="straightConnector1">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58415" name="Text Box 15"/>
          <p:cNvSpPr txBox="1">
            <a:spLocks noChangeArrowheads="1"/>
          </p:cNvSpPr>
          <p:nvPr/>
        </p:nvSpPr>
        <p:spPr bwMode="gray">
          <a:xfrm>
            <a:off x="838200" y="5178425"/>
            <a:ext cx="584200"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600" b="1">
                <a:latin typeface="Tahoma" charset="0"/>
                <a:ea typeface="新細明體" charset="0"/>
              </a:rPr>
              <a:t>atm</a:t>
            </a:r>
          </a:p>
        </p:txBody>
      </p:sp>
      <p:sp>
        <p:nvSpPr>
          <p:cNvPr id="358416" name="Text Box 16"/>
          <p:cNvSpPr txBox="1">
            <a:spLocks noChangeArrowheads="1"/>
          </p:cNvSpPr>
          <p:nvPr/>
        </p:nvSpPr>
        <p:spPr bwMode="gray">
          <a:xfrm>
            <a:off x="1692275" y="5178425"/>
            <a:ext cx="434975"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600" b="1">
                <a:latin typeface="Tahoma" charset="0"/>
                <a:ea typeface="新細明體" charset="0"/>
              </a:rPr>
              <a:t>e3</a:t>
            </a:r>
          </a:p>
        </p:txBody>
      </p:sp>
      <p:sp>
        <p:nvSpPr>
          <p:cNvPr id="358417" name="Text Box 17"/>
          <p:cNvSpPr txBox="1">
            <a:spLocks noChangeArrowheads="1"/>
          </p:cNvSpPr>
          <p:nvPr/>
        </p:nvSpPr>
        <p:spPr bwMode="gray">
          <a:xfrm>
            <a:off x="3733800" y="5178425"/>
            <a:ext cx="749300"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600" b="1">
                <a:latin typeface="Tahoma" charset="0"/>
                <a:ea typeface="新細明體" charset="0"/>
              </a:rPr>
              <a:t>sonet</a:t>
            </a:r>
          </a:p>
        </p:txBody>
      </p:sp>
      <p:sp>
        <p:nvSpPr>
          <p:cNvPr id="358418" name="Text Box 18"/>
          <p:cNvSpPr txBox="1">
            <a:spLocks noChangeArrowheads="1"/>
          </p:cNvSpPr>
          <p:nvPr/>
        </p:nvSpPr>
        <p:spPr bwMode="gray">
          <a:xfrm>
            <a:off x="4754563" y="5178425"/>
            <a:ext cx="398462"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600" b="1">
                <a:latin typeface="Tahoma" charset="0"/>
                <a:ea typeface="新細明體" charset="0"/>
              </a:rPr>
              <a:t>t3</a:t>
            </a:r>
          </a:p>
        </p:txBody>
      </p:sp>
      <p:sp>
        <p:nvSpPr>
          <p:cNvPr id="358419" name="Text Box 19"/>
          <p:cNvSpPr txBox="1">
            <a:spLocks noChangeArrowheads="1"/>
          </p:cNvSpPr>
          <p:nvPr/>
        </p:nvSpPr>
        <p:spPr bwMode="gray">
          <a:xfrm>
            <a:off x="2166938" y="4419600"/>
            <a:ext cx="709612"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600" b="1">
                <a:latin typeface="Tahoma" charset="0"/>
                <a:ea typeface="新細明體" charset="0"/>
              </a:rPr>
              <a:t>clock</a:t>
            </a:r>
          </a:p>
        </p:txBody>
      </p:sp>
      <p:sp>
        <p:nvSpPr>
          <p:cNvPr id="358420" name="Text Box 20"/>
          <p:cNvSpPr txBox="1">
            <a:spLocks noChangeArrowheads="1"/>
          </p:cNvSpPr>
          <p:nvPr/>
        </p:nvSpPr>
        <p:spPr bwMode="gray">
          <a:xfrm>
            <a:off x="3249613" y="4419600"/>
            <a:ext cx="498475"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600" b="1">
                <a:latin typeface="Tahoma" charset="0"/>
                <a:ea typeface="新細明體" charset="0"/>
              </a:rPr>
              <a:t>fpc</a:t>
            </a:r>
          </a:p>
        </p:txBody>
      </p:sp>
      <p:cxnSp>
        <p:nvCxnSpPr>
          <p:cNvPr id="358421" name="AutoShape 21"/>
          <p:cNvCxnSpPr>
            <a:cxnSpLocks noChangeShapeType="1"/>
            <a:stCxn id="358441" idx="2"/>
            <a:endCxn id="358440" idx="0"/>
          </p:cNvCxnSpPr>
          <p:nvPr/>
        </p:nvCxnSpPr>
        <p:spPr bwMode="gray">
          <a:xfrm>
            <a:off x="1146175" y="3990975"/>
            <a:ext cx="263525" cy="428625"/>
          </a:xfrm>
          <a:prstGeom prst="straightConnector1">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58422" name="Text Box 22"/>
          <p:cNvSpPr txBox="1">
            <a:spLocks noChangeArrowheads="1"/>
          </p:cNvSpPr>
          <p:nvPr/>
        </p:nvSpPr>
        <p:spPr bwMode="gray">
          <a:xfrm>
            <a:off x="1670050" y="3654425"/>
            <a:ext cx="960438"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600" b="1">
                <a:latin typeface="Tahoma" charset="0"/>
                <a:ea typeface="新細明體" charset="0"/>
              </a:rPr>
              <a:t>firewall</a:t>
            </a:r>
          </a:p>
        </p:txBody>
      </p:sp>
      <p:sp>
        <p:nvSpPr>
          <p:cNvPr id="358423" name="Text Box 23"/>
          <p:cNvSpPr txBox="1">
            <a:spLocks noChangeArrowheads="1"/>
          </p:cNvSpPr>
          <p:nvPr/>
        </p:nvSpPr>
        <p:spPr bwMode="gray">
          <a:xfrm>
            <a:off x="2695575" y="3654425"/>
            <a:ext cx="1203325"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600" b="1">
                <a:latin typeface="Tahoma" charset="0"/>
                <a:ea typeface="新細明體" charset="0"/>
              </a:rPr>
              <a:t>interfaces</a:t>
            </a:r>
          </a:p>
        </p:txBody>
      </p:sp>
      <p:sp>
        <p:nvSpPr>
          <p:cNvPr id="358424" name="Text Box 24"/>
          <p:cNvSpPr txBox="1">
            <a:spLocks noChangeArrowheads="1"/>
          </p:cNvSpPr>
          <p:nvPr/>
        </p:nvSpPr>
        <p:spPr bwMode="gray">
          <a:xfrm>
            <a:off x="3963988" y="3654425"/>
            <a:ext cx="1136650"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600" b="1">
                <a:latin typeface="Tahoma" charset="0"/>
                <a:ea typeface="新細明體" charset="0"/>
              </a:rPr>
              <a:t>protocols</a:t>
            </a:r>
          </a:p>
        </p:txBody>
      </p:sp>
      <p:sp>
        <p:nvSpPr>
          <p:cNvPr id="358425" name="Text Box 25"/>
          <p:cNvSpPr txBox="1">
            <a:spLocks noChangeArrowheads="1"/>
          </p:cNvSpPr>
          <p:nvPr/>
        </p:nvSpPr>
        <p:spPr bwMode="gray">
          <a:xfrm>
            <a:off x="5165725" y="3654425"/>
            <a:ext cx="909638"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600" b="1">
                <a:latin typeface="Tahoma" charset="0"/>
                <a:ea typeface="新細明體" charset="0"/>
              </a:rPr>
              <a:t>system</a:t>
            </a:r>
          </a:p>
        </p:txBody>
      </p:sp>
      <p:sp>
        <p:nvSpPr>
          <p:cNvPr id="358426" name="Text Box 26"/>
          <p:cNvSpPr txBox="1">
            <a:spLocks noChangeArrowheads="1"/>
          </p:cNvSpPr>
          <p:nvPr/>
        </p:nvSpPr>
        <p:spPr bwMode="gray">
          <a:xfrm>
            <a:off x="6140450" y="3657600"/>
            <a:ext cx="915988"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r>
              <a:rPr kumimoji="0" lang="en-US" altLang="zh-TW" sz="1600" b="1" i="1">
                <a:latin typeface="Tahoma" pitchFamily="34" charset="0"/>
              </a:rPr>
              <a:t>more…</a:t>
            </a:r>
          </a:p>
        </p:txBody>
      </p:sp>
      <p:cxnSp>
        <p:nvCxnSpPr>
          <p:cNvPr id="358427" name="AutoShape 27"/>
          <p:cNvCxnSpPr>
            <a:cxnSpLocks noChangeShapeType="1"/>
            <a:stCxn id="358404" idx="2"/>
            <a:endCxn id="358426" idx="0"/>
          </p:cNvCxnSpPr>
          <p:nvPr/>
        </p:nvCxnSpPr>
        <p:spPr bwMode="gray">
          <a:xfrm>
            <a:off x="3871913" y="3232150"/>
            <a:ext cx="2727325" cy="4254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58428" name="Text Box 28"/>
          <p:cNvSpPr txBox="1">
            <a:spLocks noChangeArrowheads="1"/>
          </p:cNvSpPr>
          <p:nvPr/>
        </p:nvSpPr>
        <p:spPr bwMode="gray">
          <a:xfrm>
            <a:off x="6573838" y="2743200"/>
            <a:ext cx="21304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eaLnBrk="0" hangingPunct="0">
              <a:defRPr/>
            </a:pPr>
            <a:r>
              <a:rPr kumimoji="0" lang="en-US" altLang="zh-TW" sz="2400" b="1">
                <a:solidFill>
                  <a:srgbClr val="002FA4"/>
                </a:solidFill>
                <a:latin typeface="Tahoma" charset="0"/>
                <a:ea typeface="新細明體" charset="0"/>
              </a:rPr>
              <a:t>Less Specific</a:t>
            </a:r>
          </a:p>
        </p:txBody>
      </p:sp>
      <p:sp>
        <p:nvSpPr>
          <p:cNvPr id="358429" name="Text Box 29"/>
          <p:cNvSpPr txBox="1">
            <a:spLocks noChangeArrowheads="1"/>
          </p:cNvSpPr>
          <p:nvPr/>
        </p:nvSpPr>
        <p:spPr bwMode="gray">
          <a:xfrm>
            <a:off x="6477000" y="5105400"/>
            <a:ext cx="23225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eaLnBrk="0" hangingPunct="0">
              <a:defRPr/>
            </a:pPr>
            <a:r>
              <a:rPr kumimoji="0" lang="en-US" altLang="zh-TW" sz="2400" b="1">
                <a:solidFill>
                  <a:srgbClr val="002FA4"/>
                </a:solidFill>
                <a:latin typeface="Tahoma" charset="0"/>
                <a:ea typeface="新細明體" charset="0"/>
              </a:rPr>
              <a:t>More Specific </a:t>
            </a:r>
          </a:p>
        </p:txBody>
      </p:sp>
      <p:sp>
        <p:nvSpPr>
          <p:cNvPr id="358430" name="Line 30"/>
          <p:cNvSpPr>
            <a:spLocks noChangeShapeType="1"/>
          </p:cNvSpPr>
          <p:nvPr/>
        </p:nvSpPr>
        <p:spPr bwMode="gray">
          <a:xfrm>
            <a:off x="7639050" y="3348038"/>
            <a:ext cx="0" cy="1600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p>
            <a:pPr>
              <a:defRPr/>
            </a:pPr>
            <a:endParaRPr lang="zh-TW" altLang="en-US">
              <a:latin typeface="Arial" charset="0"/>
              <a:ea typeface="新細明體" charset="0"/>
            </a:endParaRPr>
          </a:p>
        </p:txBody>
      </p:sp>
      <p:cxnSp>
        <p:nvCxnSpPr>
          <p:cNvPr id="358431" name="AutoShape 31"/>
          <p:cNvCxnSpPr>
            <a:cxnSpLocks noChangeShapeType="1"/>
            <a:stCxn id="358441" idx="2"/>
            <a:endCxn id="358440" idx="0"/>
          </p:cNvCxnSpPr>
          <p:nvPr/>
        </p:nvCxnSpPr>
        <p:spPr bwMode="gray">
          <a:xfrm>
            <a:off x="1146175" y="3990975"/>
            <a:ext cx="263525" cy="4286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58432" name="AutoShape 32"/>
          <p:cNvCxnSpPr>
            <a:cxnSpLocks noChangeShapeType="1"/>
            <a:stCxn id="358441" idx="2"/>
            <a:endCxn id="358419" idx="0"/>
          </p:cNvCxnSpPr>
          <p:nvPr/>
        </p:nvCxnSpPr>
        <p:spPr bwMode="gray">
          <a:xfrm>
            <a:off x="1146175" y="3990975"/>
            <a:ext cx="1376363" cy="4286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58433" name="AutoShape 33"/>
          <p:cNvCxnSpPr>
            <a:cxnSpLocks noChangeShapeType="1"/>
            <a:stCxn id="358441" idx="2"/>
            <a:endCxn id="358420" idx="0"/>
          </p:cNvCxnSpPr>
          <p:nvPr/>
        </p:nvCxnSpPr>
        <p:spPr bwMode="gray">
          <a:xfrm>
            <a:off x="1146175" y="3990975"/>
            <a:ext cx="2352675" cy="4286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58434" name="AutoShape 34"/>
          <p:cNvCxnSpPr>
            <a:cxnSpLocks noChangeShapeType="1"/>
            <a:stCxn id="358440" idx="2"/>
            <a:endCxn id="358415" idx="0"/>
          </p:cNvCxnSpPr>
          <p:nvPr/>
        </p:nvCxnSpPr>
        <p:spPr bwMode="gray">
          <a:xfrm flipH="1">
            <a:off x="1130300" y="4756150"/>
            <a:ext cx="279400" cy="4222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58435" name="AutoShape 35"/>
          <p:cNvCxnSpPr>
            <a:cxnSpLocks noChangeShapeType="1"/>
            <a:stCxn id="358440" idx="2"/>
            <a:endCxn id="358416" idx="0"/>
          </p:cNvCxnSpPr>
          <p:nvPr/>
        </p:nvCxnSpPr>
        <p:spPr bwMode="gray">
          <a:xfrm>
            <a:off x="1409700" y="4756150"/>
            <a:ext cx="500063" cy="4222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58436" name="AutoShape 36"/>
          <p:cNvCxnSpPr>
            <a:cxnSpLocks noChangeShapeType="1"/>
            <a:stCxn id="358440" idx="2"/>
            <a:endCxn id="358439" idx="0"/>
          </p:cNvCxnSpPr>
          <p:nvPr/>
        </p:nvCxnSpPr>
        <p:spPr bwMode="gray">
          <a:xfrm>
            <a:off x="1409700" y="4756150"/>
            <a:ext cx="1520825" cy="4222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58437" name="AutoShape 37"/>
          <p:cNvCxnSpPr>
            <a:cxnSpLocks noChangeShapeType="1"/>
            <a:stCxn id="358440" idx="2"/>
            <a:endCxn id="358417" idx="0"/>
          </p:cNvCxnSpPr>
          <p:nvPr/>
        </p:nvCxnSpPr>
        <p:spPr bwMode="gray">
          <a:xfrm>
            <a:off x="1409700" y="4756150"/>
            <a:ext cx="2698750" cy="4222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58438" name="AutoShape 38"/>
          <p:cNvCxnSpPr>
            <a:cxnSpLocks noChangeShapeType="1"/>
            <a:stCxn id="358440" idx="2"/>
            <a:endCxn id="358418" idx="0"/>
          </p:cNvCxnSpPr>
          <p:nvPr/>
        </p:nvCxnSpPr>
        <p:spPr bwMode="gray">
          <a:xfrm>
            <a:off x="1409700" y="4756150"/>
            <a:ext cx="3544888" cy="4222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58439" name="Text Box 39"/>
          <p:cNvSpPr txBox="1">
            <a:spLocks noChangeArrowheads="1"/>
          </p:cNvSpPr>
          <p:nvPr/>
        </p:nvSpPr>
        <p:spPr bwMode="gray">
          <a:xfrm>
            <a:off x="2398713" y="5178425"/>
            <a:ext cx="1063625"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600" b="1">
                <a:latin typeface="Tahoma" charset="0"/>
                <a:ea typeface="新細明體" charset="0"/>
              </a:rPr>
              <a:t>ethernet</a:t>
            </a:r>
          </a:p>
        </p:txBody>
      </p:sp>
      <p:sp>
        <p:nvSpPr>
          <p:cNvPr id="358440" name="Text Box 40"/>
          <p:cNvSpPr txBox="1">
            <a:spLocks noChangeArrowheads="1"/>
          </p:cNvSpPr>
          <p:nvPr/>
        </p:nvSpPr>
        <p:spPr bwMode="gray">
          <a:xfrm>
            <a:off x="1022350" y="4419600"/>
            <a:ext cx="773113"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600" b="1">
                <a:latin typeface="Tahoma" charset="0"/>
                <a:ea typeface="新細明體" charset="0"/>
              </a:rPr>
              <a:t>alarm</a:t>
            </a:r>
          </a:p>
        </p:txBody>
      </p:sp>
      <p:sp>
        <p:nvSpPr>
          <p:cNvPr id="358441" name="Text Box 41"/>
          <p:cNvSpPr txBox="1">
            <a:spLocks noChangeArrowheads="1"/>
          </p:cNvSpPr>
          <p:nvPr/>
        </p:nvSpPr>
        <p:spPr bwMode="gray">
          <a:xfrm>
            <a:off x="685800" y="3654425"/>
            <a:ext cx="920750"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600" b="1">
                <a:latin typeface="Tahoma" charset="0"/>
                <a:ea typeface="新細明體" charset="0"/>
              </a:rPr>
              <a:t>chassis</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p:txBody>
          <a:bodyPr/>
          <a:lstStyle/>
          <a:p>
            <a:pPr>
              <a:defRPr/>
            </a:pPr>
            <a:r>
              <a:rPr lang="en-US" altLang="zh-TW" smtClean="0"/>
              <a:t>Moving between Levels (1 of 3)</a:t>
            </a:r>
          </a:p>
        </p:txBody>
      </p:sp>
      <p:sp>
        <p:nvSpPr>
          <p:cNvPr id="359427" name="Rectangle 3"/>
          <p:cNvSpPr>
            <a:spLocks noGrp="1" noChangeArrowheads="1"/>
          </p:cNvSpPr>
          <p:nvPr>
            <p:ph type="body" idx="1"/>
          </p:nvPr>
        </p:nvSpPr>
        <p:spPr>
          <a:xfrm>
            <a:off x="304800" y="1241425"/>
            <a:ext cx="8589963" cy="5064125"/>
          </a:xfrm>
        </p:spPr>
        <p:txBody>
          <a:bodyPr/>
          <a:lstStyle/>
          <a:p>
            <a:pPr>
              <a:lnSpc>
                <a:spcPct val="90000"/>
              </a:lnSpc>
            </a:pPr>
            <a:r>
              <a:rPr lang="en-US" altLang="zh-TW" smtClean="0"/>
              <a:t>Moving between levels of the statement hierarchy</a:t>
            </a:r>
          </a:p>
          <a:p>
            <a:pPr lvl="1">
              <a:lnSpc>
                <a:spcPct val="90000"/>
              </a:lnSpc>
            </a:pPr>
            <a:r>
              <a:rPr lang="en-US" altLang="zh-TW" smtClean="0">
                <a:latin typeface="Courier New" pitchFamily="49" charset="0"/>
              </a:rPr>
              <a:t>edit</a:t>
            </a:r>
            <a:r>
              <a:rPr lang="en-US" altLang="zh-TW" smtClean="0"/>
              <a:t> functions like a change directory (cd) command</a:t>
            </a:r>
          </a:p>
          <a:p>
            <a:pPr>
              <a:lnSpc>
                <a:spcPct val="90000"/>
              </a:lnSpc>
              <a:buFont typeface="Wingdings" pitchFamily="2" charset="2"/>
              <a:buNone/>
            </a:pPr>
            <a:r>
              <a:rPr lang="en-US" altLang="zh-TW" sz="1400" b="0" smtClean="0">
                <a:latin typeface="Courier New" pitchFamily="49" charset="0"/>
              </a:rPr>
              <a:t>	</a:t>
            </a:r>
            <a:br>
              <a:rPr lang="en-US" altLang="zh-TW" sz="1400" b="0" smtClean="0">
                <a:latin typeface="Courier New" pitchFamily="49" charset="0"/>
              </a:rPr>
            </a:br>
            <a:r>
              <a:rPr lang="en-US" altLang="zh-TW" sz="1400" b="0" smtClean="0">
                <a:latin typeface="Courier New" pitchFamily="49" charset="0"/>
              </a:rPr>
              <a:t>[edit]</a:t>
            </a:r>
            <a:br>
              <a:rPr lang="en-US" altLang="zh-TW" sz="1400" b="0" smtClean="0">
                <a:latin typeface="Courier New" pitchFamily="49" charset="0"/>
              </a:rPr>
            </a:br>
            <a:r>
              <a:rPr lang="en-US" altLang="zh-TW" sz="1400" b="0" smtClean="0">
                <a:latin typeface="Courier New" pitchFamily="49" charset="0"/>
              </a:rPr>
              <a:t>jeff@host# </a:t>
            </a:r>
            <a:r>
              <a:rPr lang="en-US" altLang="zh-TW" sz="1400" smtClean="0">
                <a:latin typeface="Courier New" pitchFamily="49" charset="0"/>
              </a:rPr>
              <a:t>edit chassis alarm ethernet</a:t>
            </a:r>
            <a:br>
              <a:rPr lang="en-US" altLang="zh-TW" sz="1400" smtClean="0">
                <a:latin typeface="Courier New" pitchFamily="49" charset="0"/>
              </a:rPr>
            </a:br>
            <a:r>
              <a:rPr lang="en-US" altLang="zh-TW" sz="1400" smtClean="0">
                <a:latin typeface="Courier New" pitchFamily="49" charset="0"/>
              </a:rPr>
              <a:t/>
            </a:r>
            <a:br>
              <a:rPr lang="en-US" altLang="zh-TW" sz="1400" smtClean="0">
                <a:latin typeface="Courier New" pitchFamily="49" charset="0"/>
              </a:rPr>
            </a:br>
            <a:r>
              <a:rPr lang="en-US" altLang="zh-TW" sz="1400" b="0" smtClean="0">
                <a:latin typeface="Courier New" pitchFamily="49" charset="0"/>
              </a:rPr>
              <a:t>[edit chassis alarm ethernet]</a:t>
            </a:r>
            <a:br>
              <a:rPr lang="en-US" altLang="zh-TW" sz="1400" b="0" smtClean="0">
                <a:latin typeface="Courier New" pitchFamily="49" charset="0"/>
              </a:rPr>
            </a:br>
            <a:r>
              <a:rPr lang="en-US" altLang="zh-TW" sz="1400" b="0" smtClean="0">
                <a:latin typeface="Courier New" pitchFamily="49" charset="0"/>
              </a:rPr>
              <a:t>jeff@host#</a:t>
            </a:r>
          </a:p>
          <a:p>
            <a:pPr>
              <a:lnSpc>
                <a:spcPct val="90000"/>
              </a:lnSpc>
              <a:buFont typeface="Wingdings" pitchFamily="2" charset="2"/>
              <a:buNone/>
            </a:pPr>
            <a:endParaRPr lang="zh-TW" altLang="en-US" sz="1600" smtClean="0"/>
          </a:p>
        </p:txBody>
      </p:sp>
      <p:sp>
        <p:nvSpPr>
          <p:cNvPr id="359428" name="Text Box 4"/>
          <p:cNvSpPr txBox="1">
            <a:spLocks noChangeArrowheads="1"/>
          </p:cNvSpPr>
          <p:nvPr/>
        </p:nvSpPr>
        <p:spPr bwMode="gray">
          <a:xfrm>
            <a:off x="4870450" y="3330575"/>
            <a:ext cx="522288"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600" b="1" i="1">
                <a:latin typeface="Tahoma" charset="0"/>
                <a:ea typeface="新細明體" charset="0"/>
              </a:rPr>
              <a:t>top</a:t>
            </a:r>
          </a:p>
        </p:txBody>
      </p:sp>
      <p:cxnSp>
        <p:nvCxnSpPr>
          <p:cNvPr id="359429" name="AutoShape 5"/>
          <p:cNvCxnSpPr>
            <a:cxnSpLocks noChangeShapeType="1"/>
            <a:stCxn id="359428" idx="2"/>
            <a:endCxn id="359462" idx="0"/>
          </p:cNvCxnSpPr>
          <p:nvPr/>
        </p:nvCxnSpPr>
        <p:spPr bwMode="gray">
          <a:xfrm flipH="1">
            <a:off x="2406650" y="3667125"/>
            <a:ext cx="2725738" cy="422275"/>
          </a:xfrm>
          <a:prstGeom prst="straightConnector1">
            <a:avLst/>
          </a:prstGeom>
          <a:noFill/>
          <a:ln w="28575">
            <a:solidFill>
              <a:srgbClr val="F40000"/>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59430" name="AutoShape 6"/>
          <p:cNvCxnSpPr>
            <a:cxnSpLocks noChangeShapeType="1"/>
            <a:stCxn id="359428" idx="2"/>
            <a:endCxn id="359446" idx="0"/>
          </p:cNvCxnSpPr>
          <p:nvPr/>
        </p:nvCxnSpPr>
        <p:spPr bwMode="gray">
          <a:xfrm flipH="1">
            <a:off x="3411538" y="3667125"/>
            <a:ext cx="1720850" cy="4222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59431" name="AutoShape 7"/>
          <p:cNvCxnSpPr>
            <a:cxnSpLocks noChangeShapeType="1"/>
            <a:stCxn id="359428" idx="2"/>
            <a:endCxn id="359447" idx="0"/>
          </p:cNvCxnSpPr>
          <p:nvPr/>
        </p:nvCxnSpPr>
        <p:spPr bwMode="gray">
          <a:xfrm flipH="1">
            <a:off x="4557713" y="3667125"/>
            <a:ext cx="574675" cy="4222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59432" name="AutoShape 8"/>
          <p:cNvCxnSpPr>
            <a:cxnSpLocks noChangeShapeType="1"/>
            <a:stCxn id="359428" idx="2"/>
            <a:endCxn id="359448" idx="0"/>
          </p:cNvCxnSpPr>
          <p:nvPr/>
        </p:nvCxnSpPr>
        <p:spPr bwMode="gray">
          <a:xfrm>
            <a:off x="5132388" y="3667125"/>
            <a:ext cx="660400" cy="4222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59433" name="AutoShape 9"/>
          <p:cNvCxnSpPr>
            <a:cxnSpLocks noChangeShapeType="1"/>
            <a:stCxn id="359428" idx="2"/>
            <a:endCxn id="359449" idx="0"/>
          </p:cNvCxnSpPr>
          <p:nvPr/>
        </p:nvCxnSpPr>
        <p:spPr bwMode="gray">
          <a:xfrm>
            <a:off x="5132388" y="3667125"/>
            <a:ext cx="1749425" cy="4222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59434" name="AutoShape 10"/>
          <p:cNvCxnSpPr>
            <a:cxnSpLocks noChangeShapeType="1"/>
            <a:stCxn id="359461" idx="2"/>
            <a:endCxn id="359439" idx="0"/>
          </p:cNvCxnSpPr>
          <p:nvPr/>
        </p:nvCxnSpPr>
        <p:spPr bwMode="gray">
          <a:xfrm flipH="1">
            <a:off x="2390775" y="5191125"/>
            <a:ext cx="279400" cy="422275"/>
          </a:xfrm>
          <a:prstGeom prst="straightConnector1">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59435" name="AutoShape 11"/>
          <p:cNvCxnSpPr>
            <a:cxnSpLocks noChangeShapeType="1"/>
            <a:stCxn id="359461" idx="2"/>
            <a:endCxn id="359440" idx="0"/>
          </p:cNvCxnSpPr>
          <p:nvPr/>
        </p:nvCxnSpPr>
        <p:spPr bwMode="gray">
          <a:xfrm>
            <a:off x="2670175" y="5191125"/>
            <a:ext cx="500063" cy="422275"/>
          </a:xfrm>
          <a:prstGeom prst="straightConnector1">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59436" name="AutoShape 12"/>
          <p:cNvCxnSpPr>
            <a:cxnSpLocks noChangeShapeType="1"/>
            <a:stCxn id="359461" idx="2"/>
            <a:endCxn id="359460" idx="0"/>
          </p:cNvCxnSpPr>
          <p:nvPr/>
        </p:nvCxnSpPr>
        <p:spPr bwMode="gray">
          <a:xfrm>
            <a:off x="2670175" y="5191125"/>
            <a:ext cx="1520825" cy="422275"/>
          </a:xfrm>
          <a:prstGeom prst="straightConnector1">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59437" name="AutoShape 13"/>
          <p:cNvCxnSpPr>
            <a:cxnSpLocks noChangeShapeType="1"/>
            <a:stCxn id="359461" idx="2"/>
            <a:endCxn id="359441" idx="0"/>
          </p:cNvCxnSpPr>
          <p:nvPr/>
        </p:nvCxnSpPr>
        <p:spPr bwMode="gray">
          <a:xfrm>
            <a:off x="2670175" y="5191125"/>
            <a:ext cx="2698750" cy="422275"/>
          </a:xfrm>
          <a:prstGeom prst="straightConnector1">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59438" name="AutoShape 14"/>
          <p:cNvCxnSpPr>
            <a:cxnSpLocks noChangeShapeType="1"/>
            <a:stCxn id="359461" idx="2"/>
            <a:endCxn id="359442" idx="0"/>
          </p:cNvCxnSpPr>
          <p:nvPr/>
        </p:nvCxnSpPr>
        <p:spPr bwMode="gray">
          <a:xfrm>
            <a:off x="2670175" y="5191125"/>
            <a:ext cx="3544888" cy="422275"/>
          </a:xfrm>
          <a:prstGeom prst="straightConnector1">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59439" name="Text Box 15"/>
          <p:cNvSpPr txBox="1">
            <a:spLocks noChangeArrowheads="1"/>
          </p:cNvSpPr>
          <p:nvPr/>
        </p:nvSpPr>
        <p:spPr bwMode="gray">
          <a:xfrm>
            <a:off x="2098675" y="5613400"/>
            <a:ext cx="584200"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600" b="1">
                <a:latin typeface="Tahoma" charset="0"/>
                <a:ea typeface="新細明體" charset="0"/>
              </a:rPr>
              <a:t>atm</a:t>
            </a:r>
          </a:p>
        </p:txBody>
      </p:sp>
      <p:sp>
        <p:nvSpPr>
          <p:cNvPr id="359440" name="Text Box 16"/>
          <p:cNvSpPr txBox="1">
            <a:spLocks noChangeArrowheads="1"/>
          </p:cNvSpPr>
          <p:nvPr/>
        </p:nvSpPr>
        <p:spPr bwMode="gray">
          <a:xfrm>
            <a:off x="2952750" y="5613400"/>
            <a:ext cx="434975"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600" b="1">
                <a:latin typeface="Tahoma" charset="0"/>
                <a:ea typeface="新細明體" charset="0"/>
              </a:rPr>
              <a:t>e3</a:t>
            </a:r>
          </a:p>
        </p:txBody>
      </p:sp>
      <p:sp>
        <p:nvSpPr>
          <p:cNvPr id="359441" name="Text Box 17"/>
          <p:cNvSpPr txBox="1">
            <a:spLocks noChangeArrowheads="1"/>
          </p:cNvSpPr>
          <p:nvPr/>
        </p:nvSpPr>
        <p:spPr bwMode="gray">
          <a:xfrm>
            <a:off x="4994275" y="5613400"/>
            <a:ext cx="749300"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600" b="1">
                <a:latin typeface="Tahoma" charset="0"/>
                <a:ea typeface="新細明體" charset="0"/>
              </a:rPr>
              <a:t>sonet</a:t>
            </a:r>
          </a:p>
        </p:txBody>
      </p:sp>
      <p:sp>
        <p:nvSpPr>
          <p:cNvPr id="359442" name="Text Box 18"/>
          <p:cNvSpPr txBox="1">
            <a:spLocks noChangeArrowheads="1"/>
          </p:cNvSpPr>
          <p:nvPr/>
        </p:nvSpPr>
        <p:spPr bwMode="gray">
          <a:xfrm>
            <a:off x="6015038" y="5613400"/>
            <a:ext cx="398462"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600" b="1">
                <a:latin typeface="Tahoma" charset="0"/>
                <a:ea typeface="新細明體" charset="0"/>
              </a:rPr>
              <a:t>t3</a:t>
            </a:r>
          </a:p>
        </p:txBody>
      </p:sp>
      <p:sp>
        <p:nvSpPr>
          <p:cNvPr id="359443" name="Text Box 19"/>
          <p:cNvSpPr txBox="1">
            <a:spLocks noChangeArrowheads="1"/>
          </p:cNvSpPr>
          <p:nvPr/>
        </p:nvSpPr>
        <p:spPr bwMode="gray">
          <a:xfrm>
            <a:off x="3427413" y="4854575"/>
            <a:ext cx="709612"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600" b="1">
                <a:latin typeface="Tahoma" charset="0"/>
                <a:ea typeface="新細明體" charset="0"/>
              </a:rPr>
              <a:t>clock</a:t>
            </a:r>
          </a:p>
        </p:txBody>
      </p:sp>
      <p:sp>
        <p:nvSpPr>
          <p:cNvPr id="359444" name="Text Box 20"/>
          <p:cNvSpPr txBox="1">
            <a:spLocks noChangeArrowheads="1"/>
          </p:cNvSpPr>
          <p:nvPr/>
        </p:nvSpPr>
        <p:spPr bwMode="gray">
          <a:xfrm>
            <a:off x="4510088" y="4854575"/>
            <a:ext cx="498475"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600" b="1">
                <a:latin typeface="Tahoma" charset="0"/>
                <a:ea typeface="新細明體" charset="0"/>
              </a:rPr>
              <a:t>fpc</a:t>
            </a:r>
          </a:p>
        </p:txBody>
      </p:sp>
      <p:cxnSp>
        <p:nvCxnSpPr>
          <p:cNvPr id="359445" name="AutoShape 21"/>
          <p:cNvCxnSpPr>
            <a:cxnSpLocks noChangeShapeType="1"/>
            <a:stCxn id="359462" idx="2"/>
            <a:endCxn id="359461" idx="0"/>
          </p:cNvCxnSpPr>
          <p:nvPr/>
        </p:nvCxnSpPr>
        <p:spPr bwMode="gray">
          <a:xfrm>
            <a:off x="2406650" y="4425950"/>
            <a:ext cx="263525" cy="428625"/>
          </a:xfrm>
          <a:prstGeom prst="straightConnector1">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59446" name="Text Box 22"/>
          <p:cNvSpPr txBox="1">
            <a:spLocks noChangeArrowheads="1"/>
          </p:cNvSpPr>
          <p:nvPr/>
        </p:nvSpPr>
        <p:spPr bwMode="gray">
          <a:xfrm>
            <a:off x="2930525" y="4089400"/>
            <a:ext cx="960438"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600" b="1">
                <a:latin typeface="Tahoma" charset="0"/>
                <a:ea typeface="新細明體" charset="0"/>
              </a:rPr>
              <a:t>firewall</a:t>
            </a:r>
          </a:p>
        </p:txBody>
      </p:sp>
      <p:sp>
        <p:nvSpPr>
          <p:cNvPr id="359447" name="Text Box 23"/>
          <p:cNvSpPr txBox="1">
            <a:spLocks noChangeArrowheads="1"/>
          </p:cNvSpPr>
          <p:nvPr/>
        </p:nvSpPr>
        <p:spPr bwMode="gray">
          <a:xfrm>
            <a:off x="3956050" y="4089400"/>
            <a:ext cx="1203325"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600" b="1">
                <a:latin typeface="Tahoma" charset="0"/>
                <a:ea typeface="新細明體" charset="0"/>
              </a:rPr>
              <a:t>interfaces</a:t>
            </a:r>
          </a:p>
        </p:txBody>
      </p:sp>
      <p:sp>
        <p:nvSpPr>
          <p:cNvPr id="359448" name="Text Box 24"/>
          <p:cNvSpPr txBox="1">
            <a:spLocks noChangeArrowheads="1"/>
          </p:cNvSpPr>
          <p:nvPr/>
        </p:nvSpPr>
        <p:spPr bwMode="gray">
          <a:xfrm>
            <a:off x="5224463" y="4089400"/>
            <a:ext cx="1136650"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600" b="1">
                <a:latin typeface="Tahoma" charset="0"/>
                <a:ea typeface="新細明體" charset="0"/>
              </a:rPr>
              <a:t>protocols</a:t>
            </a:r>
          </a:p>
        </p:txBody>
      </p:sp>
      <p:sp>
        <p:nvSpPr>
          <p:cNvPr id="359449" name="Text Box 25"/>
          <p:cNvSpPr txBox="1">
            <a:spLocks noChangeArrowheads="1"/>
          </p:cNvSpPr>
          <p:nvPr/>
        </p:nvSpPr>
        <p:spPr bwMode="gray">
          <a:xfrm>
            <a:off x="6426200" y="4089400"/>
            <a:ext cx="909638"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600" b="1">
                <a:latin typeface="Tahoma" charset="0"/>
                <a:ea typeface="新細明體" charset="0"/>
              </a:rPr>
              <a:t>system</a:t>
            </a:r>
          </a:p>
        </p:txBody>
      </p:sp>
      <p:sp>
        <p:nvSpPr>
          <p:cNvPr id="359450" name="Text Box 26"/>
          <p:cNvSpPr txBox="1">
            <a:spLocks noChangeArrowheads="1"/>
          </p:cNvSpPr>
          <p:nvPr/>
        </p:nvSpPr>
        <p:spPr bwMode="gray">
          <a:xfrm>
            <a:off x="7400925" y="4092575"/>
            <a:ext cx="915988"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r>
              <a:rPr kumimoji="0" lang="en-US" altLang="zh-TW" sz="1600" b="1" i="1">
                <a:latin typeface="Tahoma" pitchFamily="34" charset="0"/>
              </a:rPr>
              <a:t>more…</a:t>
            </a:r>
          </a:p>
        </p:txBody>
      </p:sp>
      <p:cxnSp>
        <p:nvCxnSpPr>
          <p:cNvPr id="359451" name="AutoShape 27"/>
          <p:cNvCxnSpPr>
            <a:cxnSpLocks noChangeShapeType="1"/>
            <a:stCxn id="359428" idx="2"/>
            <a:endCxn id="359450" idx="0"/>
          </p:cNvCxnSpPr>
          <p:nvPr/>
        </p:nvCxnSpPr>
        <p:spPr bwMode="gray">
          <a:xfrm>
            <a:off x="5132388" y="3667125"/>
            <a:ext cx="2727325" cy="4254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59452" name="AutoShape 28"/>
          <p:cNvCxnSpPr>
            <a:cxnSpLocks noChangeShapeType="1"/>
            <a:stCxn id="359462" idx="2"/>
            <a:endCxn id="359461" idx="0"/>
          </p:cNvCxnSpPr>
          <p:nvPr/>
        </p:nvCxnSpPr>
        <p:spPr bwMode="gray">
          <a:xfrm>
            <a:off x="2406650" y="4425950"/>
            <a:ext cx="263525" cy="428625"/>
          </a:xfrm>
          <a:prstGeom prst="straightConnector1">
            <a:avLst/>
          </a:prstGeom>
          <a:noFill/>
          <a:ln w="28575">
            <a:solidFill>
              <a:srgbClr val="F40000"/>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59453" name="AutoShape 29"/>
          <p:cNvCxnSpPr>
            <a:cxnSpLocks noChangeShapeType="1"/>
            <a:stCxn id="359462" idx="2"/>
            <a:endCxn id="359443" idx="0"/>
          </p:cNvCxnSpPr>
          <p:nvPr/>
        </p:nvCxnSpPr>
        <p:spPr bwMode="gray">
          <a:xfrm>
            <a:off x="2406650" y="4425950"/>
            <a:ext cx="1376363" cy="4286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59454" name="AutoShape 30"/>
          <p:cNvCxnSpPr>
            <a:cxnSpLocks noChangeShapeType="1"/>
            <a:stCxn id="359462" idx="2"/>
            <a:endCxn id="359444" idx="0"/>
          </p:cNvCxnSpPr>
          <p:nvPr/>
        </p:nvCxnSpPr>
        <p:spPr bwMode="gray">
          <a:xfrm>
            <a:off x="2406650" y="4425950"/>
            <a:ext cx="2352675" cy="4286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59455" name="AutoShape 31"/>
          <p:cNvCxnSpPr>
            <a:cxnSpLocks noChangeShapeType="1"/>
            <a:stCxn id="359461" idx="2"/>
            <a:endCxn id="359439" idx="0"/>
          </p:cNvCxnSpPr>
          <p:nvPr/>
        </p:nvCxnSpPr>
        <p:spPr bwMode="gray">
          <a:xfrm flipH="1">
            <a:off x="2390775" y="5191125"/>
            <a:ext cx="279400" cy="4222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59456" name="AutoShape 32"/>
          <p:cNvCxnSpPr>
            <a:cxnSpLocks noChangeShapeType="1"/>
            <a:stCxn id="359461" idx="2"/>
            <a:endCxn id="359440" idx="0"/>
          </p:cNvCxnSpPr>
          <p:nvPr/>
        </p:nvCxnSpPr>
        <p:spPr bwMode="gray">
          <a:xfrm>
            <a:off x="2670175" y="5191125"/>
            <a:ext cx="500063" cy="4222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59457" name="AutoShape 33"/>
          <p:cNvCxnSpPr>
            <a:cxnSpLocks noChangeShapeType="1"/>
            <a:stCxn id="359461" idx="2"/>
            <a:endCxn id="359460" idx="0"/>
          </p:cNvCxnSpPr>
          <p:nvPr/>
        </p:nvCxnSpPr>
        <p:spPr bwMode="gray">
          <a:xfrm>
            <a:off x="2670175" y="5191125"/>
            <a:ext cx="1520825" cy="422275"/>
          </a:xfrm>
          <a:prstGeom prst="straightConnector1">
            <a:avLst/>
          </a:prstGeom>
          <a:noFill/>
          <a:ln w="28575">
            <a:solidFill>
              <a:srgbClr val="F40000"/>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59458" name="AutoShape 34"/>
          <p:cNvCxnSpPr>
            <a:cxnSpLocks noChangeShapeType="1"/>
            <a:stCxn id="359461" idx="2"/>
            <a:endCxn id="359441" idx="0"/>
          </p:cNvCxnSpPr>
          <p:nvPr/>
        </p:nvCxnSpPr>
        <p:spPr bwMode="gray">
          <a:xfrm>
            <a:off x="2670175" y="5191125"/>
            <a:ext cx="2698750" cy="4222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59459" name="AutoShape 35"/>
          <p:cNvCxnSpPr>
            <a:cxnSpLocks noChangeShapeType="1"/>
            <a:stCxn id="359461" idx="2"/>
            <a:endCxn id="359442" idx="0"/>
          </p:cNvCxnSpPr>
          <p:nvPr/>
        </p:nvCxnSpPr>
        <p:spPr bwMode="gray">
          <a:xfrm>
            <a:off x="2670175" y="5191125"/>
            <a:ext cx="3544888" cy="4222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59460" name="Text Box 36"/>
          <p:cNvSpPr txBox="1">
            <a:spLocks noChangeArrowheads="1"/>
          </p:cNvSpPr>
          <p:nvPr/>
        </p:nvSpPr>
        <p:spPr bwMode="gray">
          <a:xfrm>
            <a:off x="3659188" y="5613400"/>
            <a:ext cx="1063625"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F4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600" b="1">
                <a:latin typeface="Tahoma" charset="0"/>
                <a:ea typeface="新細明體" charset="0"/>
              </a:rPr>
              <a:t>ethernet</a:t>
            </a:r>
          </a:p>
        </p:txBody>
      </p:sp>
      <p:sp>
        <p:nvSpPr>
          <p:cNvPr id="359461" name="Text Box 37"/>
          <p:cNvSpPr txBox="1">
            <a:spLocks noChangeArrowheads="1"/>
          </p:cNvSpPr>
          <p:nvPr/>
        </p:nvSpPr>
        <p:spPr bwMode="gray">
          <a:xfrm>
            <a:off x="2282825" y="4854575"/>
            <a:ext cx="773113"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F4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600" b="1">
                <a:latin typeface="Tahoma" charset="0"/>
                <a:ea typeface="新細明體" charset="0"/>
              </a:rPr>
              <a:t>alarm</a:t>
            </a:r>
          </a:p>
        </p:txBody>
      </p:sp>
      <p:sp>
        <p:nvSpPr>
          <p:cNvPr id="359462" name="Text Box 38"/>
          <p:cNvSpPr txBox="1">
            <a:spLocks noChangeArrowheads="1"/>
          </p:cNvSpPr>
          <p:nvPr/>
        </p:nvSpPr>
        <p:spPr bwMode="gray">
          <a:xfrm>
            <a:off x="1946275" y="4089400"/>
            <a:ext cx="920750"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F4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600" b="1">
                <a:latin typeface="Tahoma" charset="0"/>
                <a:ea typeface="新細明體" charset="0"/>
              </a:rPr>
              <a:t>chassis</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p:txBody>
          <a:bodyPr/>
          <a:lstStyle/>
          <a:p>
            <a:pPr>
              <a:defRPr/>
            </a:pPr>
            <a:r>
              <a:rPr lang="en-US" altLang="zh-TW" smtClean="0"/>
              <a:t>Moving between Levels (2 of 3)</a:t>
            </a:r>
          </a:p>
        </p:txBody>
      </p:sp>
      <p:sp>
        <p:nvSpPr>
          <p:cNvPr id="360451" name="Rectangle 3"/>
          <p:cNvSpPr>
            <a:spLocks noGrp="1" noChangeArrowheads="1"/>
          </p:cNvSpPr>
          <p:nvPr>
            <p:ph type="body" idx="1"/>
          </p:nvPr>
        </p:nvSpPr>
        <p:spPr>
          <a:xfrm>
            <a:off x="304800" y="1241425"/>
            <a:ext cx="8589963" cy="5064125"/>
          </a:xfrm>
        </p:spPr>
        <p:txBody>
          <a:bodyPr/>
          <a:lstStyle/>
          <a:p>
            <a:pPr>
              <a:lnSpc>
                <a:spcPct val="90000"/>
              </a:lnSpc>
            </a:pPr>
            <a:r>
              <a:rPr lang="en-US" altLang="zh-TW" smtClean="0"/>
              <a:t>Using </a:t>
            </a:r>
            <a:r>
              <a:rPr lang="en-US" altLang="zh-TW" smtClean="0">
                <a:latin typeface="Courier New" pitchFamily="49" charset="0"/>
              </a:rPr>
              <a:t>up</a:t>
            </a:r>
            <a:r>
              <a:rPr lang="en-US" altLang="zh-TW" smtClean="0"/>
              <a:t> command to move up a level</a:t>
            </a:r>
          </a:p>
          <a:p>
            <a:pPr>
              <a:lnSpc>
                <a:spcPct val="90000"/>
              </a:lnSpc>
            </a:pPr>
            <a:r>
              <a:rPr lang="en-US" altLang="zh-TW" smtClean="0"/>
              <a:t>Using </a:t>
            </a:r>
            <a:r>
              <a:rPr lang="en-US" altLang="zh-TW" smtClean="0">
                <a:latin typeface="Courier New" pitchFamily="49" charset="0"/>
              </a:rPr>
              <a:t>top</a:t>
            </a:r>
            <a:r>
              <a:rPr lang="en-US" altLang="zh-TW" smtClean="0"/>
              <a:t> command to move to the top of the hierarchy</a:t>
            </a:r>
          </a:p>
          <a:p>
            <a:pPr>
              <a:lnSpc>
                <a:spcPct val="90000"/>
              </a:lnSpc>
              <a:buFont typeface="Wingdings" pitchFamily="2" charset="2"/>
              <a:buNone/>
            </a:pPr>
            <a:r>
              <a:rPr lang="en-US" altLang="zh-TW" sz="1400" b="0" smtClean="0">
                <a:latin typeface="Courier New" pitchFamily="49" charset="0"/>
              </a:rPr>
              <a:t>	</a:t>
            </a:r>
            <a:br>
              <a:rPr lang="en-US" altLang="zh-TW" sz="1400" b="0" smtClean="0">
                <a:latin typeface="Courier New" pitchFamily="49" charset="0"/>
              </a:rPr>
            </a:br>
            <a:r>
              <a:rPr lang="en-US" altLang="zh-TW" sz="1400" b="0" smtClean="0">
                <a:latin typeface="Courier New" pitchFamily="49" charset="0"/>
              </a:rPr>
              <a:t>[edit chassis alarm ethernet]</a:t>
            </a:r>
            <a:br>
              <a:rPr lang="en-US" altLang="zh-TW" sz="1400" b="0" smtClean="0">
                <a:latin typeface="Courier New" pitchFamily="49" charset="0"/>
              </a:rPr>
            </a:br>
            <a:r>
              <a:rPr lang="en-US" altLang="zh-TW" sz="1400" b="0" smtClean="0">
                <a:latin typeface="Courier New" pitchFamily="49" charset="0"/>
              </a:rPr>
              <a:t>jeff@host# </a:t>
            </a:r>
            <a:r>
              <a:rPr lang="en-US" altLang="zh-TW" sz="1400" smtClean="0">
                <a:latin typeface="Courier New" pitchFamily="49" charset="0"/>
              </a:rPr>
              <a:t>up</a:t>
            </a:r>
            <a:br>
              <a:rPr lang="en-US" altLang="zh-TW" sz="1400" smtClean="0">
                <a:latin typeface="Courier New" pitchFamily="49" charset="0"/>
              </a:rPr>
            </a:br>
            <a:r>
              <a:rPr lang="en-US" altLang="zh-TW" sz="1400" smtClean="0">
                <a:latin typeface="Courier New" pitchFamily="49" charset="0"/>
              </a:rPr>
              <a:t/>
            </a:r>
            <a:br>
              <a:rPr lang="en-US" altLang="zh-TW" sz="1400" smtClean="0">
                <a:latin typeface="Courier New" pitchFamily="49" charset="0"/>
              </a:rPr>
            </a:br>
            <a:r>
              <a:rPr lang="en-US" altLang="zh-TW" sz="1400" b="0" smtClean="0">
                <a:latin typeface="Courier New" pitchFamily="49" charset="0"/>
              </a:rPr>
              <a:t>[edit chassis alarm]</a:t>
            </a:r>
            <a:br>
              <a:rPr lang="en-US" altLang="zh-TW" sz="1400" b="0" smtClean="0">
                <a:latin typeface="Courier New" pitchFamily="49" charset="0"/>
              </a:rPr>
            </a:br>
            <a:r>
              <a:rPr lang="en-US" altLang="zh-TW" sz="1400" b="0" smtClean="0">
                <a:latin typeface="Courier New" pitchFamily="49" charset="0"/>
              </a:rPr>
              <a:t>jeff@host# </a:t>
            </a:r>
            <a:r>
              <a:rPr lang="en-US" altLang="zh-TW" sz="1400" smtClean="0">
                <a:latin typeface="Courier New" pitchFamily="49" charset="0"/>
              </a:rPr>
              <a:t>top</a:t>
            </a:r>
            <a:br>
              <a:rPr lang="en-US" altLang="zh-TW" sz="1400" smtClean="0">
                <a:latin typeface="Courier New" pitchFamily="49" charset="0"/>
              </a:rPr>
            </a:br>
            <a:r>
              <a:rPr lang="en-US" altLang="zh-TW" sz="1400" smtClean="0">
                <a:latin typeface="Courier New" pitchFamily="49" charset="0"/>
              </a:rPr>
              <a:t/>
            </a:r>
            <a:br>
              <a:rPr lang="en-US" altLang="zh-TW" sz="1400" smtClean="0">
                <a:latin typeface="Courier New" pitchFamily="49" charset="0"/>
              </a:rPr>
            </a:br>
            <a:r>
              <a:rPr lang="en-US" altLang="zh-TW" sz="1400" b="0" smtClean="0">
                <a:latin typeface="Courier New" pitchFamily="49" charset="0"/>
              </a:rPr>
              <a:t>[edit]</a:t>
            </a:r>
            <a:br>
              <a:rPr lang="en-US" altLang="zh-TW" sz="1400" b="0" smtClean="0">
                <a:latin typeface="Courier New" pitchFamily="49" charset="0"/>
              </a:rPr>
            </a:br>
            <a:r>
              <a:rPr lang="en-US" altLang="zh-TW" sz="1400" b="0" smtClean="0">
                <a:latin typeface="Courier New" pitchFamily="49" charset="0"/>
              </a:rPr>
              <a:t>jeff@host# </a:t>
            </a:r>
          </a:p>
          <a:p>
            <a:pPr>
              <a:lnSpc>
                <a:spcPct val="90000"/>
              </a:lnSpc>
              <a:buFont typeface="Wingdings" pitchFamily="2" charset="2"/>
              <a:buNone/>
            </a:pPr>
            <a:endParaRPr lang="zh-TW" altLang="en-US" sz="1600" smtClean="0"/>
          </a:p>
        </p:txBody>
      </p:sp>
      <p:grpSp>
        <p:nvGrpSpPr>
          <p:cNvPr id="97283" name="Group 4"/>
          <p:cNvGrpSpPr>
            <a:grpSpLocks/>
          </p:cNvGrpSpPr>
          <p:nvPr/>
        </p:nvGrpSpPr>
        <p:grpSpPr bwMode="auto">
          <a:xfrm>
            <a:off x="2449513" y="3429000"/>
            <a:ext cx="6370637" cy="2619375"/>
            <a:chOff x="432" y="1824"/>
            <a:chExt cx="4013" cy="1650"/>
          </a:xfrm>
        </p:grpSpPr>
        <p:sp>
          <p:nvSpPr>
            <p:cNvPr id="360453" name="Text Box 5"/>
            <p:cNvSpPr txBox="1">
              <a:spLocks noChangeArrowheads="1"/>
            </p:cNvSpPr>
            <p:nvPr/>
          </p:nvSpPr>
          <p:spPr bwMode="gray">
            <a:xfrm>
              <a:off x="2274" y="1824"/>
              <a:ext cx="329"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600" b="1" i="1">
                  <a:latin typeface="Tahoma" charset="0"/>
                  <a:ea typeface="新細明體" charset="0"/>
                </a:rPr>
                <a:t>top</a:t>
              </a:r>
            </a:p>
          </p:txBody>
        </p:sp>
        <p:cxnSp>
          <p:nvCxnSpPr>
            <p:cNvPr id="360454" name="AutoShape 6"/>
            <p:cNvCxnSpPr>
              <a:cxnSpLocks noChangeShapeType="1"/>
              <a:stCxn id="360453" idx="2"/>
              <a:endCxn id="360487" idx="0"/>
            </p:cNvCxnSpPr>
            <p:nvPr/>
          </p:nvCxnSpPr>
          <p:spPr bwMode="gray">
            <a:xfrm flipH="1">
              <a:off x="722" y="2036"/>
              <a:ext cx="1717" cy="26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60455" name="AutoShape 7"/>
            <p:cNvCxnSpPr>
              <a:cxnSpLocks noChangeShapeType="1"/>
              <a:stCxn id="360453" idx="2"/>
              <a:endCxn id="360471" idx="0"/>
            </p:cNvCxnSpPr>
            <p:nvPr/>
          </p:nvCxnSpPr>
          <p:spPr bwMode="gray">
            <a:xfrm flipH="1">
              <a:off x="1355" y="2036"/>
              <a:ext cx="1084" cy="26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60456" name="AutoShape 8"/>
            <p:cNvCxnSpPr>
              <a:cxnSpLocks noChangeShapeType="1"/>
              <a:stCxn id="360453" idx="2"/>
              <a:endCxn id="360472" idx="0"/>
            </p:cNvCxnSpPr>
            <p:nvPr/>
          </p:nvCxnSpPr>
          <p:spPr bwMode="gray">
            <a:xfrm flipH="1">
              <a:off x="2077" y="2036"/>
              <a:ext cx="362" cy="26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60457" name="AutoShape 9"/>
            <p:cNvCxnSpPr>
              <a:cxnSpLocks noChangeShapeType="1"/>
              <a:stCxn id="360453" idx="2"/>
              <a:endCxn id="360473" idx="0"/>
            </p:cNvCxnSpPr>
            <p:nvPr/>
          </p:nvCxnSpPr>
          <p:spPr bwMode="gray">
            <a:xfrm>
              <a:off x="2439" y="2036"/>
              <a:ext cx="416" cy="26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60458" name="AutoShape 10"/>
            <p:cNvCxnSpPr>
              <a:cxnSpLocks noChangeShapeType="1"/>
              <a:stCxn id="360453" idx="2"/>
              <a:endCxn id="360474" idx="0"/>
            </p:cNvCxnSpPr>
            <p:nvPr/>
          </p:nvCxnSpPr>
          <p:spPr bwMode="gray">
            <a:xfrm>
              <a:off x="2439" y="2036"/>
              <a:ext cx="1102" cy="26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60459" name="AutoShape 11"/>
            <p:cNvCxnSpPr>
              <a:cxnSpLocks noChangeShapeType="1"/>
              <a:stCxn id="360486" idx="2"/>
              <a:endCxn id="360464" idx="0"/>
            </p:cNvCxnSpPr>
            <p:nvPr/>
          </p:nvCxnSpPr>
          <p:spPr bwMode="gray">
            <a:xfrm flipH="1">
              <a:off x="712" y="2996"/>
              <a:ext cx="176" cy="266"/>
            </a:xfrm>
            <a:prstGeom prst="straightConnector1">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60460" name="AutoShape 12"/>
            <p:cNvCxnSpPr>
              <a:cxnSpLocks noChangeShapeType="1"/>
              <a:stCxn id="360486" idx="2"/>
              <a:endCxn id="360465" idx="0"/>
            </p:cNvCxnSpPr>
            <p:nvPr/>
          </p:nvCxnSpPr>
          <p:spPr bwMode="gray">
            <a:xfrm>
              <a:off x="888" y="2996"/>
              <a:ext cx="315" cy="266"/>
            </a:xfrm>
            <a:prstGeom prst="straightConnector1">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60461" name="AutoShape 13"/>
            <p:cNvCxnSpPr>
              <a:cxnSpLocks noChangeShapeType="1"/>
              <a:stCxn id="360486" idx="2"/>
              <a:endCxn id="360485" idx="0"/>
            </p:cNvCxnSpPr>
            <p:nvPr/>
          </p:nvCxnSpPr>
          <p:spPr bwMode="gray">
            <a:xfrm>
              <a:off x="888" y="2996"/>
              <a:ext cx="958" cy="266"/>
            </a:xfrm>
            <a:prstGeom prst="straightConnector1">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60462" name="AutoShape 14"/>
            <p:cNvCxnSpPr>
              <a:cxnSpLocks noChangeShapeType="1"/>
              <a:stCxn id="360486" idx="2"/>
              <a:endCxn id="360466" idx="0"/>
            </p:cNvCxnSpPr>
            <p:nvPr/>
          </p:nvCxnSpPr>
          <p:spPr bwMode="gray">
            <a:xfrm>
              <a:off x="888" y="2996"/>
              <a:ext cx="1700" cy="266"/>
            </a:xfrm>
            <a:prstGeom prst="straightConnector1">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60463" name="AutoShape 15"/>
            <p:cNvCxnSpPr>
              <a:cxnSpLocks noChangeShapeType="1"/>
              <a:stCxn id="360486" idx="2"/>
              <a:endCxn id="360467" idx="0"/>
            </p:cNvCxnSpPr>
            <p:nvPr/>
          </p:nvCxnSpPr>
          <p:spPr bwMode="gray">
            <a:xfrm>
              <a:off x="888" y="2996"/>
              <a:ext cx="2233" cy="266"/>
            </a:xfrm>
            <a:prstGeom prst="straightConnector1">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60464" name="Text Box 16"/>
            <p:cNvSpPr txBox="1">
              <a:spLocks noChangeArrowheads="1"/>
            </p:cNvSpPr>
            <p:nvPr/>
          </p:nvSpPr>
          <p:spPr bwMode="gray">
            <a:xfrm>
              <a:off x="528" y="3262"/>
              <a:ext cx="368"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600" b="1">
                  <a:latin typeface="Tahoma" charset="0"/>
                  <a:ea typeface="新細明體" charset="0"/>
                </a:rPr>
                <a:t>atm</a:t>
              </a:r>
            </a:p>
          </p:txBody>
        </p:sp>
        <p:sp>
          <p:nvSpPr>
            <p:cNvPr id="360465" name="Text Box 17"/>
            <p:cNvSpPr txBox="1">
              <a:spLocks noChangeArrowheads="1"/>
            </p:cNvSpPr>
            <p:nvPr/>
          </p:nvSpPr>
          <p:spPr bwMode="gray">
            <a:xfrm>
              <a:off x="1066" y="3262"/>
              <a:ext cx="274"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600" b="1">
                  <a:latin typeface="Tahoma" charset="0"/>
                  <a:ea typeface="新細明體" charset="0"/>
                </a:rPr>
                <a:t>e3</a:t>
              </a:r>
            </a:p>
          </p:txBody>
        </p:sp>
        <p:sp>
          <p:nvSpPr>
            <p:cNvPr id="360466" name="Text Box 18"/>
            <p:cNvSpPr txBox="1">
              <a:spLocks noChangeArrowheads="1"/>
            </p:cNvSpPr>
            <p:nvPr/>
          </p:nvSpPr>
          <p:spPr bwMode="gray">
            <a:xfrm>
              <a:off x="2352" y="3262"/>
              <a:ext cx="472"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600" b="1">
                  <a:latin typeface="Tahoma" charset="0"/>
                  <a:ea typeface="新細明體" charset="0"/>
                </a:rPr>
                <a:t>sonet</a:t>
              </a:r>
            </a:p>
          </p:txBody>
        </p:sp>
        <p:sp>
          <p:nvSpPr>
            <p:cNvPr id="360467" name="Text Box 19"/>
            <p:cNvSpPr txBox="1">
              <a:spLocks noChangeArrowheads="1"/>
            </p:cNvSpPr>
            <p:nvPr/>
          </p:nvSpPr>
          <p:spPr bwMode="gray">
            <a:xfrm>
              <a:off x="2995" y="3262"/>
              <a:ext cx="251"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600" b="1">
                  <a:latin typeface="Tahoma" charset="0"/>
                  <a:ea typeface="新細明體" charset="0"/>
                </a:rPr>
                <a:t>t3</a:t>
              </a:r>
            </a:p>
          </p:txBody>
        </p:sp>
        <p:sp>
          <p:nvSpPr>
            <p:cNvPr id="360468" name="Text Box 20"/>
            <p:cNvSpPr txBox="1">
              <a:spLocks noChangeArrowheads="1"/>
            </p:cNvSpPr>
            <p:nvPr/>
          </p:nvSpPr>
          <p:spPr bwMode="gray">
            <a:xfrm>
              <a:off x="1365" y="2784"/>
              <a:ext cx="447"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600" b="1">
                  <a:latin typeface="Tahoma" charset="0"/>
                  <a:ea typeface="新細明體" charset="0"/>
                </a:rPr>
                <a:t>clock</a:t>
              </a:r>
            </a:p>
          </p:txBody>
        </p:sp>
        <p:sp>
          <p:nvSpPr>
            <p:cNvPr id="360469" name="Text Box 21"/>
            <p:cNvSpPr txBox="1">
              <a:spLocks noChangeArrowheads="1"/>
            </p:cNvSpPr>
            <p:nvPr/>
          </p:nvSpPr>
          <p:spPr bwMode="gray">
            <a:xfrm>
              <a:off x="2047" y="2784"/>
              <a:ext cx="314"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600" b="1">
                  <a:latin typeface="Tahoma" charset="0"/>
                  <a:ea typeface="新細明體" charset="0"/>
                </a:rPr>
                <a:t>fpc</a:t>
              </a:r>
            </a:p>
          </p:txBody>
        </p:sp>
        <p:cxnSp>
          <p:nvCxnSpPr>
            <p:cNvPr id="360470" name="AutoShape 22"/>
            <p:cNvCxnSpPr>
              <a:cxnSpLocks noChangeShapeType="1"/>
              <a:stCxn id="360487" idx="2"/>
              <a:endCxn id="360486" idx="0"/>
            </p:cNvCxnSpPr>
            <p:nvPr/>
          </p:nvCxnSpPr>
          <p:spPr bwMode="gray">
            <a:xfrm>
              <a:off x="722" y="2514"/>
              <a:ext cx="166" cy="270"/>
            </a:xfrm>
            <a:prstGeom prst="straightConnector1">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60471" name="Text Box 23"/>
            <p:cNvSpPr txBox="1">
              <a:spLocks noChangeArrowheads="1"/>
            </p:cNvSpPr>
            <p:nvPr/>
          </p:nvSpPr>
          <p:spPr bwMode="gray">
            <a:xfrm>
              <a:off x="1052" y="2302"/>
              <a:ext cx="605"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600" b="1">
                  <a:latin typeface="Tahoma" charset="0"/>
                  <a:ea typeface="新細明體" charset="0"/>
                </a:rPr>
                <a:t>firewall</a:t>
              </a:r>
            </a:p>
          </p:txBody>
        </p:sp>
        <p:sp>
          <p:nvSpPr>
            <p:cNvPr id="360472" name="Text Box 24"/>
            <p:cNvSpPr txBox="1">
              <a:spLocks noChangeArrowheads="1"/>
            </p:cNvSpPr>
            <p:nvPr/>
          </p:nvSpPr>
          <p:spPr bwMode="gray">
            <a:xfrm>
              <a:off x="1698" y="2302"/>
              <a:ext cx="758"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600" b="1">
                  <a:latin typeface="Tahoma" charset="0"/>
                  <a:ea typeface="新細明體" charset="0"/>
                </a:rPr>
                <a:t>interfaces</a:t>
              </a:r>
            </a:p>
          </p:txBody>
        </p:sp>
        <p:sp>
          <p:nvSpPr>
            <p:cNvPr id="360473" name="Text Box 25"/>
            <p:cNvSpPr txBox="1">
              <a:spLocks noChangeArrowheads="1"/>
            </p:cNvSpPr>
            <p:nvPr/>
          </p:nvSpPr>
          <p:spPr bwMode="gray">
            <a:xfrm>
              <a:off x="2497" y="2302"/>
              <a:ext cx="716"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600" b="1">
                  <a:latin typeface="Tahoma" charset="0"/>
                  <a:ea typeface="新細明體" charset="0"/>
                </a:rPr>
                <a:t>protocols</a:t>
              </a:r>
            </a:p>
          </p:txBody>
        </p:sp>
        <p:sp>
          <p:nvSpPr>
            <p:cNvPr id="360474" name="Text Box 26"/>
            <p:cNvSpPr txBox="1">
              <a:spLocks noChangeArrowheads="1"/>
            </p:cNvSpPr>
            <p:nvPr/>
          </p:nvSpPr>
          <p:spPr bwMode="gray">
            <a:xfrm>
              <a:off x="3254" y="2302"/>
              <a:ext cx="573"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600" b="1">
                  <a:latin typeface="Tahoma" charset="0"/>
                  <a:ea typeface="新細明體" charset="0"/>
                </a:rPr>
                <a:t>system</a:t>
              </a:r>
            </a:p>
          </p:txBody>
        </p:sp>
        <p:sp>
          <p:nvSpPr>
            <p:cNvPr id="360475" name="Text Box 27"/>
            <p:cNvSpPr txBox="1">
              <a:spLocks noChangeArrowheads="1"/>
            </p:cNvSpPr>
            <p:nvPr/>
          </p:nvSpPr>
          <p:spPr bwMode="gray">
            <a:xfrm>
              <a:off x="3868" y="2304"/>
              <a:ext cx="577"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r>
                <a:rPr kumimoji="0" lang="en-US" altLang="zh-TW" sz="1600" b="1" i="1">
                  <a:latin typeface="Tahoma" pitchFamily="34" charset="0"/>
                </a:rPr>
                <a:t>more…</a:t>
              </a:r>
            </a:p>
          </p:txBody>
        </p:sp>
        <p:cxnSp>
          <p:nvCxnSpPr>
            <p:cNvPr id="360476" name="AutoShape 28"/>
            <p:cNvCxnSpPr>
              <a:cxnSpLocks noChangeShapeType="1"/>
              <a:stCxn id="360453" idx="2"/>
              <a:endCxn id="360475" idx="0"/>
            </p:cNvCxnSpPr>
            <p:nvPr/>
          </p:nvCxnSpPr>
          <p:spPr bwMode="gray">
            <a:xfrm>
              <a:off x="2439" y="2036"/>
              <a:ext cx="1718" cy="26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60477" name="AutoShape 29"/>
            <p:cNvCxnSpPr>
              <a:cxnSpLocks noChangeShapeType="1"/>
              <a:stCxn id="360487" idx="2"/>
              <a:endCxn id="360486" idx="0"/>
            </p:cNvCxnSpPr>
            <p:nvPr/>
          </p:nvCxnSpPr>
          <p:spPr bwMode="gray">
            <a:xfrm>
              <a:off x="722" y="2514"/>
              <a:ext cx="166" cy="27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60478" name="AutoShape 30"/>
            <p:cNvCxnSpPr>
              <a:cxnSpLocks noChangeShapeType="1"/>
              <a:stCxn id="360487" idx="2"/>
              <a:endCxn id="360468" idx="0"/>
            </p:cNvCxnSpPr>
            <p:nvPr/>
          </p:nvCxnSpPr>
          <p:spPr bwMode="gray">
            <a:xfrm>
              <a:off x="722" y="2514"/>
              <a:ext cx="867" cy="27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60479" name="AutoShape 31"/>
            <p:cNvCxnSpPr>
              <a:cxnSpLocks noChangeShapeType="1"/>
              <a:stCxn id="360487" idx="2"/>
              <a:endCxn id="360469" idx="0"/>
            </p:cNvCxnSpPr>
            <p:nvPr/>
          </p:nvCxnSpPr>
          <p:spPr bwMode="gray">
            <a:xfrm>
              <a:off x="722" y="2514"/>
              <a:ext cx="1482" cy="27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60480" name="AutoShape 32"/>
            <p:cNvCxnSpPr>
              <a:cxnSpLocks noChangeShapeType="1"/>
              <a:stCxn id="360486" idx="2"/>
              <a:endCxn id="360464" idx="0"/>
            </p:cNvCxnSpPr>
            <p:nvPr/>
          </p:nvCxnSpPr>
          <p:spPr bwMode="gray">
            <a:xfrm flipH="1">
              <a:off x="712" y="2996"/>
              <a:ext cx="176" cy="26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60481" name="AutoShape 33"/>
            <p:cNvCxnSpPr>
              <a:cxnSpLocks noChangeShapeType="1"/>
              <a:stCxn id="360486" idx="2"/>
              <a:endCxn id="360465" idx="0"/>
            </p:cNvCxnSpPr>
            <p:nvPr/>
          </p:nvCxnSpPr>
          <p:spPr bwMode="gray">
            <a:xfrm>
              <a:off x="888" y="2996"/>
              <a:ext cx="315" cy="26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60482" name="AutoShape 34"/>
            <p:cNvCxnSpPr>
              <a:cxnSpLocks noChangeShapeType="1"/>
              <a:stCxn id="360486" idx="2"/>
              <a:endCxn id="360485" idx="0"/>
            </p:cNvCxnSpPr>
            <p:nvPr/>
          </p:nvCxnSpPr>
          <p:spPr bwMode="gray">
            <a:xfrm>
              <a:off x="888" y="2996"/>
              <a:ext cx="958" cy="26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60483" name="AutoShape 35"/>
            <p:cNvCxnSpPr>
              <a:cxnSpLocks noChangeShapeType="1"/>
              <a:stCxn id="360486" idx="2"/>
              <a:endCxn id="360466" idx="0"/>
            </p:cNvCxnSpPr>
            <p:nvPr/>
          </p:nvCxnSpPr>
          <p:spPr bwMode="gray">
            <a:xfrm>
              <a:off x="888" y="2996"/>
              <a:ext cx="1700" cy="26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60484" name="AutoShape 36"/>
            <p:cNvCxnSpPr>
              <a:cxnSpLocks noChangeShapeType="1"/>
              <a:stCxn id="360486" idx="2"/>
              <a:endCxn id="360467" idx="0"/>
            </p:cNvCxnSpPr>
            <p:nvPr/>
          </p:nvCxnSpPr>
          <p:spPr bwMode="gray">
            <a:xfrm>
              <a:off x="888" y="2996"/>
              <a:ext cx="2233" cy="26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60485" name="Text Box 37"/>
            <p:cNvSpPr txBox="1">
              <a:spLocks noChangeArrowheads="1"/>
            </p:cNvSpPr>
            <p:nvPr/>
          </p:nvSpPr>
          <p:spPr bwMode="gray">
            <a:xfrm>
              <a:off x="1511" y="3262"/>
              <a:ext cx="670"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600" b="1">
                  <a:latin typeface="Tahoma" charset="0"/>
                  <a:ea typeface="新細明體" charset="0"/>
                </a:rPr>
                <a:t>ethernet</a:t>
              </a:r>
            </a:p>
          </p:txBody>
        </p:sp>
        <p:sp>
          <p:nvSpPr>
            <p:cNvPr id="360486" name="Text Box 38"/>
            <p:cNvSpPr txBox="1">
              <a:spLocks noChangeArrowheads="1"/>
            </p:cNvSpPr>
            <p:nvPr/>
          </p:nvSpPr>
          <p:spPr bwMode="gray">
            <a:xfrm>
              <a:off x="644" y="2784"/>
              <a:ext cx="487"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600" b="1">
                  <a:latin typeface="Tahoma" charset="0"/>
                  <a:ea typeface="新細明體" charset="0"/>
                </a:rPr>
                <a:t>alarm</a:t>
              </a:r>
            </a:p>
          </p:txBody>
        </p:sp>
        <p:sp>
          <p:nvSpPr>
            <p:cNvPr id="360487" name="Text Box 39"/>
            <p:cNvSpPr txBox="1">
              <a:spLocks noChangeArrowheads="1"/>
            </p:cNvSpPr>
            <p:nvPr/>
          </p:nvSpPr>
          <p:spPr bwMode="gray">
            <a:xfrm>
              <a:off x="432" y="2302"/>
              <a:ext cx="580"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600" b="1">
                  <a:latin typeface="Tahoma" charset="0"/>
                  <a:ea typeface="新細明體" charset="0"/>
                </a:rPr>
                <a:t>chassis</a:t>
              </a:r>
            </a:p>
          </p:txBody>
        </p:sp>
      </p:grpSp>
      <p:sp>
        <p:nvSpPr>
          <p:cNvPr id="360488" name="Freeform 40"/>
          <p:cNvSpPr>
            <a:spLocks/>
          </p:cNvSpPr>
          <p:nvPr/>
        </p:nvSpPr>
        <p:spPr bwMode="gray">
          <a:xfrm>
            <a:off x="1470025" y="5229225"/>
            <a:ext cx="3009900" cy="1116013"/>
          </a:xfrm>
          <a:custGeom>
            <a:avLst/>
            <a:gdLst>
              <a:gd name="T0" fmla="*/ 3009900 w 1896"/>
              <a:gd name="T1" fmla="*/ 836613 h 703"/>
              <a:gd name="T2" fmla="*/ 307975 w 1896"/>
              <a:gd name="T3" fmla="*/ 976313 h 703"/>
              <a:gd name="T4" fmla="*/ 1160463 w 1896"/>
              <a:gd name="T5" fmla="*/ 0 h 703"/>
              <a:gd name="T6" fmla="*/ 0 60000 65536"/>
              <a:gd name="T7" fmla="*/ 0 60000 65536"/>
              <a:gd name="T8" fmla="*/ 0 60000 65536"/>
            </a:gdLst>
            <a:ahLst/>
            <a:cxnLst>
              <a:cxn ang="T6">
                <a:pos x="T0" y="T1"/>
              </a:cxn>
              <a:cxn ang="T7">
                <a:pos x="T2" y="T3"/>
              </a:cxn>
              <a:cxn ang="T8">
                <a:pos x="T4" y="T5"/>
              </a:cxn>
            </a:cxnLst>
            <a:rect l="0" t="0" r="r" b="b"/>
            <a:pathLst>
              <a:path w="1896" h="703">
                <a:moveTo>
                  <a:pt x="1896" y="527"/>
                </a:moveTo>
                <a:cubicBezTo>
                  <a:pt x="1614" y="542"/>
                  <a:pt x="388" y="703"/>
                  <a:pt x="194" y="615"/>
                </a:cubicBezTo>
                <a:cubicBezTo>
                  <a:pt x="0" y="527"/>
                  <a:pt x="619" y="128"/>
                  <a:pt x="731" y="0"/>
                </a:cubicBezTo>
              </a:path>
            </a:pathLst>
          </a:custGeom>
          <a:noFill/>
          <a:ln w="9525" cap="flat" cmpd="sng">
            <a:solidFill>
              <a:srgbClr val="FF0000"/>
            </a:solidFill>
            <a:prstDash val="solid"/>
            <a:round/>
            <a:headEnd type="none" w="med" len="med"/>
            <a:tailEnd type="triangle" w="med" len="med"/>
          </a:ln>
          <a:effectLst/>
        </p:spPr>
        <p:txBody>
          <a:bodyPr anchor="ctr">
            <a:spAutoFit/>
          </a:bodyPr>
          <a:lstStyle/>
          <a:p>
            <a:endParaRPr lang="zh-TW" altLang="en-US"/>
          </a:p>
        </p:txBody>
      </p:sp>
      <p:sp>
        <p:nvSpPr>
          <p:cNvPr id="360489" name="Freeform 41"/>
          <p:cNvSpPr>
            <a:spLocks/>
          </p:cNvSpPr>
          <p:nvPr/>
        </p:nvSpPr>
        <p:spPr bwMode="gray">
          <a:xfrm>
            <a:off x="1728788" y="3551238"/>
            <a:ext cx="3635375" cy="1577975"/>
          </a:xfrm>
          <a:custGeom>
            <a:avLst/>
            <a:gdLst>
              <a:gd name="T0" fmla="*/ 936625 w 2290"/>
              <a:gd name="T1" fmla="*/ 1577975 h 994"/>
              <a:gd name="T2" fmla="*/ 449263 w 2290"/>
              <a:gd name="T3" fmla="*/ 381000 h 994"/>
              <a:gd name="T4" fmla="*/ 3635375 w 2290"/>
              <a:gd name="T5" fmla="*/ 0 h 994"/>
              <a:gd name="T6" fmla="*/ 0 60000 65536"/>
              <a:gd name="T7" fmla="*/ 0 60000 65536"/>
              <a:gd name="T8" fmla="*/ 0 60000 65536"/>
            </a:gdLst>
            <a:ahLst/>
            <a:cxnLst>
              <a:cxn ang="T6">
                <a:pos x="T0" y="T1"/>
              </a:cxn>
              <a:cxn ang="T7">
                <a:pos x="T2" y="T3"/>
              </a:cxn>
              <a:cxn ang="T8">
                <a:pos x="T4" y="T5"/>
              </a:cxn>
            </a:cxnLst>
            <a:rect l="0" t="0" r="r" b="b"/>
            <a:pathLst>
              <a:path w="2290" h="994">
                <a:moveTo>
                  <a:pt x="590" y="994"/>
                </a:moveTo>
                <a:cubicBezTo>
                  <a:pt x="539" y="868"/>
                  <a:pt x="0" y="406"/>
                  <a:pt x="283" y="240"/>
                </a:cubicBezTo>
                <a:cubicBezTo>
                  <a:pt x="566" y="74"/>
                  <a:pt x="1872" y="50"/>
                  <a:pt x="2290" y="0"/>
                </a:cubicBezTo>
              </a:path>
            </a:pathLst>
          </a:custGeom>
          <a:noFill/>
          <a:ln w="9525" cap="flat" cmpd="sng">
            <a:solidFill>
              <a:srgbClr val="FF0000"/>
            </a:solidFill>
            <a:prstDash val="solid"/>
            <a:round/>
            <a:headEnd type="none" w="med" len="med"/>
            <a:tailEnd type="triangle" w="med" len="med"/>
          </a:ln>
          <a:effectLst/>
        </p:spPr>
        <p:txBody>
          <a:bodyPr anchor="ctr">
            <a:spAutoFit/>
          </a:bodyPr>
          <a:lstStyle/>
          <a:p>
            <a:endParaRPr lang="zh-TW" altLang="en-US"/>
          </a:p>
        </p:txBody>
      </p:sp>
      <p:sp>
        <p:nvSpPr>
          <p:cNvPr id="360490" name="Text Box 42"/>
          <p:cNvSpPr txBox="1">
            <a:spLocks noChangeArrowheads="1"/>
          </p:cNvSpPr>
          <p:nvPr/>
        </p:nvSpPr>
        <p:spPr bwMode="gray">
          <a:xfrm>
            <a:off x="2124075" y="3716338"/>
            <a:ext cx="522288" cy="33655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600" b="1">
                <a:solidFill>
                  <a:srgbClr val="FF0000"/>
                </a:solidFill>
                <a:latin typeface="Tahoma" charset="0"/>
                <a:ea typeface="新細明體" charset="0"/>
              </a:rPr>
              <a:t>top</a:t>
            </a:r>
          </a:p>
        </p:txBody>
      </p:sp>
      <p:sp>
        <p:nvSpPr>
          <p:cNvPr id="360491" name="Text Box 43"/>
          <p:cNvSpPr txBox="1">
            <a:spLocks noChangeArrowheads="1"/>
          </p:cNvSpPr>
          <p:nvPr/>
        </p:nvSpPr>
        <p:spPr bwMode="gray">
          <a:xfrm>
            <a:off x="1803400" y="5589588"/>
            <a:ext cx="442913" cy="33655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600" b="1">
                <a:solidFill>
                  <a:srgbClr val="FF0000"/>
                </a:solidFill>
                <a:latin typeface="Tahoma" charset="0"/>
                <a:ea typeface="新細明體" charset="0"/>
              </a:rPr>
              <a:t>up</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p:txBody>
          <a:bodyPr/>
          <a:lstStyle/>
          <a:p>
            <a:pPr>
              <a:defRPr/>
            </a:pPr>
            <a:r>
              <a:rPr lang="en-US" altLang="zh-TW" smtClean="0"/>
              <a:t>Moving between Levels (3 of 3)</a:t>
            </a:r>
          </a:p>
        </p:txBody>
      </p:sp>
      <p:sp>
        <p:nvSpPr>
          <p:cNvPr id="361475" name="Rectangle 3"/>
          <p:cNvSpPr>
            <a:spLocks noGrp="1" noChangeArrowheads="1"/>
          </p:cNvSpPr>
          <p:nvPr>
            <p:ph type="body" idx="1"/>
          </p:nvPr>
        </p:nvSpPr>
        <p:spPr>
          <a:xfrm>
            <a:off x="304800" y="1241425"/>
            <a:ext cx="8589963" cy="5064125"/>
          </a:xfrm>
        </p:spPr>
        <p:txBody>
          <a:bodyPr/>
          <a:lstStyle/>
          <a:p>
            <a:pPr>
              <a:lnSpc>
                <a:spcPct val="90000"/>
              </a:lnSpc>
            </a:pPr>
            <a:r>
              <a:rPr lang="en-US" altLang="zh-TW" smtClean="0"/>
              <a:t>Use the </a:t>
            </a:r>
            <a:r>
              <a:rPr lang="en-US" altLang="zh-TW" smtClean="0">
                <a:latin typeface="Courier New" pitchFamily="49" charset="0"/>
              </a:rPr>
              <a:t>exit</a:t>
            </a:r>
            <a:r>
              <a:rPr lang="en-US" altLang="zh-TW" smtClean="0"/>
              <a:t> command to move back to where you just were</a:t>
            </a:r>
          </a:p>
          <a:p>
            <a:pPr lvl="1">
              <a:lnSpc>
                <a:spcPct val="90000"/>
              </a:lnSpc>
            </a:pPr>
            <a:r>
              <a:rPr lang="en-US" altLang="zh-TW" smtClean="0">
                <a:latin typeface="Courier New" pitchFamily="49" charset="0"/>
              </a:rPr>
              <a:t>exit</a:t>
            </a:r>
            <a:r>
              <a:rPr lang="en-US" altLang="zh-TW" smtClean="0"/>
              <a:t> at the top level exits configuration mode and puts you back into operational mode</a:t>
            </a:r>
          </a:p>
          <a:p>
            <a:pPr lvl="1">
              <a:lnSpc>
                <a:spcPct val="90000"/>
              </a:lnSpc>
            </a:pPr>
            <a:r>
              <a:rPr lang="en-US" altLang="zh-TW" smtClean="0">
                <a:latin typeface="Courier New" pitchFamily="49" charset="0"/>
              </a:rPr>
              <a:t>exit configuration-mode</a:t>
            </a:r>
            <a:r>
              <a:rPr lang="en-US" altLang="zh-TW" smtClean="0"/>
              <a:t> exits no matter where you are</a:t>
            </a:r>
          </a:p>
          <a:p>
            <a:pPr>
              <a:lnSpc>
                <a:spcPct val="90000"/>
              </a:lnSpc>
              <a:buFont typeface="Wingdings" pitchFamily="2" charset="2"/>
              <a:buNone/>
            </a:pPr>
            <a:r>
              <a:rPr lang="en-US" altLang="zh-TW" sz="1400" b="0" smtClean="0">
                <a:latin typeface="Courier New" pitchFamily="49" charset="0"/>
              </a:rPr>
              <a:t>	</a:t>
            </a:r>
            <a:br>
              <a:rPr lang="en-US" altLang="zh-TW" sz="1400" b="0" smtClean="0">
                <a:latin typeface="Courier New" pitchFamily="49" charset="0"/>
              </a:rPr>
            </a:br>
            <a:r>
              <a:rPr lang="en-US" altLang="zh-TW" sz="1400" b="0" smtClean="0">
                <a:latin typeface="Courier New" pitchFamily="49" charset="0"/>
              </a:rPr>
              <a:t>[edit chassis alarm ethernet]</a:t>
            </a:r>
            <a:br>
              <a:rPr lang="en-US" altLang="zh-TW" sz="1400" b="0" smtClean="0">
                <a:latin typeface="Courier New" pitchFamily="49" charset="0"/>
              </a:rPr>
            </a:br>
            <a:r>
              <a:rPr lang="en-US" altLang="zh-TW" sz="1400" b="0" smtClean="0">
                <a:latin typeface="Courier New" pitchFamily="49" charset="0"/>
              </a:rPr>
              <a:t>jeff@host# </a:t>
            </a:r>
            <a:r>
              <a:rPr lang="en-US" altLang="zh-TW" sz="1400" smtClean="0">
                <a:latin typeface="Courier New" pitchFamily="49" charset="0"/>
              </a:rPr>
              <a:t>exit</a:t>
            </a:r>
            <a:r>
              <a:rPr lang="en-US" altLang="zh-TW" sz="1400" b="0" smtClean="0">
                <a:latin typeface="Courier New" pitchFamily="49" charset="0"/>
              </a:rPr>
              <a:t/>
            </a:r>
            <a:br>
              <a:rPr lang="en-US" altLang="zh-TW" sz="1400" b="0" smtClean="0">
                <a:latin typeface="Courier New" pitchFamily="49" charset="0"/>
              </a:rPr>
            </a:br>
            <a:r>
              <a:rPr lang="en-US" altLang="zh-TW" sz="1400" b="0" smtClean="0">
                <a:latin typeface="Courier New" pitchFamily="49" charset="0"/>
              </a:rPr>
              <a:t/>
            </a:r>
            <a:br>
              <a:rPr lang="en-US" altLang="zh-TW" sz="1400" b="0" smtClean="0">
                <a:latin typeface="Courier New" pitchFamily="49" charset="0"/>
              </a:rPr>
            </a:br>
            <a:r>
              <a:rPr lang="en-US" altLang="zh-TW" sz="1400" b="0" smtClean="0">
                <a:latin typeface="Courier New" pitchFamily="49" charset="0"/>
              </a:rPr>
              <a:t>[edit]</a:t>
            </a:r>
            <a:br>
              <a:rPr lang="en-US" altLang="zh-TW" sz="1400" b="0" smtClean="0">
                <a:latin typeface="Courier New" pitchFamily="49" charset="0"/>
              </a:rPr>
            </a:br>
            <a:r>
              <a:rPr lang="en-US" altLang="zh-TW" sz="1400" b="0" smtClean="0">
                <a:latin typeface="Courier New" pitchFamily="49" charset="0"/>
              </a:rPr>
              <a:t>jeff@host# </a:t>
            </a:r>
            <a:r>
              <a:rPr lang="en-US" altLang="zh-TW" sz="1400" smtClean="0">
                <a:latin typeface="Courier New" pitchFamily="49" charset="0"/>
              </a:rPr>
              <a:t>exit</a:t>
            </a:r>
            <a:br>
              <a:rPr lang="en-US" altLang="zh-TW" sz="1400" smtClean="0">
                <a:latin typeface="Courier New" pitchFamily="49" charset="0"/>
              </a:rPr>
            </a:br>
            <a:r>
              <a:rPr lang="en-US" altLang="zh-TW" sz="1400" b="0" smtClean="0">
                <a:latin typeface="Courier New" pitchFamily="49" charset="0"/>
              </a:rPr>
              <a:t>Exiting configuration mode</a:t>
            </a:r>
            <a:br>
              <a:rPr lang="en-US" altLang="zh-TW" sz="1400" b="0" smtClean="0">
                <a:latin typeface="Courier New" pitchFamily="49" charset="0"/>
              </a:rPr>
            </a:br>
            <a:r>
              <a:rPr lang="en-US" altLang="zh-TW" sz="1400" smtClean="0">
                <a:latin typeface="Courier New" pitchFamily="49" charset="0"/>
              </a:rPr>
              <a:t/>
            </a:r>
            <a:br>
              <a:rPr lang="en-US" altLang="zh-TW" sz="1400" smtClean="0">
                <a:latin typeface="Courier New" pitchFamily="49" charset="0"/>
              </a:rPr>
            </a:br>
            <a:r>
              <a:rPr lang="en-US" altLang="zh-TW" sz="1400" b="0" smtClean="0">
                <a:latin typeface="Courier New" pitchFamily="49" charset="0"/>
              </a:rPr>
              <a:t>jeff@host&gt; </a:t>
            </a:r>
          </a:p>
          <a:p>
            <a:pPr>
              <a:lnSpc>
                <a:spcPct val="90000"/>
              </a:lnSpc>
              <a:buFont typeface="Wingdings" pitchFamily="2" charset="2"/>
              <a:buNone/>
            </a:pPr>
            <a:endParaRPr lang="en-US" altLang="zh-TW" sz="1600" smtClean="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pPr>
              <a:defRPr/>
            </a:pPr>
            <a:r>
              <a:rPr lang="en-US" altLang="zh-TW" smtClean="0"/>
              <a:t>Move around the Hierarchy</a:t>
            </a:r>
          </a:p>
        </p:txBody>
      </p:sp>
      <p:sp>
        <p:nvSpPr>
          <p:cNvPr id="362499" name="Rectangle 3"/>
          <p:cNvSpPr>
            <a:spLocks noGrp="1" noChangeArrowheads="1"/>
          </p:cNvSpPr>
          <p:nvPr>
            <p:ph type="body" idx="1"/>
          </p:nvPr>
        </p:nvSpPr>
        <p:spPr>
          <a:xfrm>
            <a:off x="304800" y="1241425"/>
            <a:ext cx="8589963" cy="5064125"/>
          </a:xfrm>
        </p:spPr>
        <p:txBody>
          <a:bodyPr/>
          <a:lstStyle/>
          <a:p>
            <a:pPr>
              <a:lnSpc>
                <a:spcPct val="90000"/>
              </a:lnSpc>
            </a:pPr>
            <a:r>
              <a:rPr lang="en-US" altLang="zh-TW" smtClean="0"/>
              <a:t>The question mark is your friend</a:t>
            </a:r>
          </a:p>
          <a:p>
            <a:pPr lvl="1">
              <a:lnSpc>
                <a:spcPct val="90000"/>
              </a:lnSpc>
              <a:buFont typeface="Wingdings" pitchFamily="2" charset="2"/>
              <a:buNone/>
            </a:pPr>
            <a:endParaRPr lang="en-US" altLang="zh-TW" sz="1400" b="0" smtClean="0">
              <a:latin typeface="Courier New" pitchFamily="49" charset="0"/>
            </a:endParaRPr>
          </a:p>
          <a:p>
            <a:pPr lvl="1">
              <a:lnSpc>
                <a:spcPct val="90000"/>
              </a:lnSpc>
              <a:buFont typeface="Wingdings" pitchFamily="2" charset="2"/>
              <a:buNone/>
            </a:pPr>
            <a:r>
              <a:rPr lang="en-US" altLang="zh-TW" sz="1800" b="0" smtClean="0">
                <a:latin typeface="Courier New" pitchFamily="49" charset="0"/>
              </a:rPr>
              <a:t>[edit]</a:t>
            </a:r>
          </a:p>
          <a:p>
            <a:pPr lvl="1">
              <a:lnSpc>
                <a:spcPct val="90000"/>
              </a:lnSpc>
              <a:buFont typeface="Wingdings" pitchFamily="2" charset="2"/>
              <a:buNone/>
            </a:pPr>
            <a:r>
              <a:rPr lang="en-US" altLang="zh-TW" sz="1800" b="0" smtClean="0">
                <a:latin typeface="Courier New" pitchFamily="49" charset="0"/>
              </a:rPr>
              <a:t>jeff@host# </a:t>
            </a:r>
            <a:r>
              <a:rPr lang="en-US" altLang="zh-TW" sz="1800" smtClean="0">
                <a:latin typeface="Courier New" pitchFamily="49" charset="0"/>
              </a:rPr>
              <a:t>edit ?</a:t>
            </a:r>
          </a:p>
          <a:p>
            <a:pPr lvl="1">
              <a:lnSpc>
                <a:spcPct val="90000"/>
              </a:lnSpc>
              <a:buFont typeface="Wingdings" pitchFamily="2" charset="2"/>
              <a:buNone/>
            </a:pPr>
            <a:r>
              <a:rPr lang="en-US" altLang="zh-TW" sz="1800" b="0" smtClean="0">
                <a:latin typeface="Courier New" pitchFamily="49" charset="0"/>
              </a:rPr>
              <a:t>Possible completions:</a:t>
            </a:r>
          </a:p>
          <a:p>
            <a:pPr lvl="1">
              <a:lnSpc>
                <a:spcPct val="90000"/>
              </a:lnSpc>
              <a:buFont typeface="Wingdings" pitchFamily="2" charset="2"/>
              <a:buNone/>
            </a:pPr>
            <a:r>
              <a:rPr lang="en-US" altLang="zh-TW" sz="1800" b="0" smtClean="0">
                <a:latin typeface="Courier New" pitchFamily="49" charset="0"/>
              </a:rPr>
              <a:t>&gt; chassis   	Chassis configuration</a:t>
            </a:r>
          </a:p>
          <a:p>
            <a:pPr lvl="1">
              <a:lnSpc>
                <a:spcPct val="90000"/>
              </a:lnSpc>
              <a:buFont typeface="Wingdings" pitchFamily="2" charset="2"/>
              <a:buNone/>
            </a:pPr>
            <a:r>
              <a:rPr lang="en-US" altLang="zh-TW" sz="1800" b="0" smtClean="0">
                <a:latin typeface="Courier New" pitchFamily="49" charset="0"/>
              </a:rPr>
              <a:t>&gt; interfaces	Interface configuration</a:t>
            </a:r>
          </a:p>
          <a:p>
            <a:pPr lvl="1">
              <a:lnSpc>
                <a:spcPct val="90000"/>
              </a:lnSpc>
              <a:buFont typeface="Wingdings" pitchFamily="2" charset="2"/>
              <a:buNone/>
            </a:pPr>
            <a:r>
              <a:rPr lang="en-US" altLang="zh-TW" sz="1800" b="0" smtClean="0">
                <a:latin typeface="Courier New" pitchFamily="49" charset="0"/>
              </a:rPr>
              <a:t>&gt; policy-options	Routing policy option configuration</a:t>
            </a:r>
          </a:p>
          <a:p>
            <a:pPr lvl="1">
              <a:lnSpc>
                <a:spcPct val="90000"/>
              </a:lnSpc>
              <a:buFont typeface="Wingdings" pitchFamily="2" charset="2"/>
              <a:buNone/>
            </a:pPr>
            <a:r>
              <a:rPr lang="en-US" altLang="zh-TW" sz="1800" b="0" smtClean="0">
                <a:latin typeface="Courier New" pitchFamily="49" charset="0"/>
              </a:rPr>
              <a:t>&gt; Protocols	Routing protocol configuration</a:t>
            </a:r>
          </a:p>
          <a:p>
            <a:pPr lvl="1">
              <a:lnSpc>
                <a:spcPct val="90000"/>
              </a:lnSpc>
              <a:buFont typeface="Wingdings" pitchFamily="2" charset="2"/>
              <a:buNone/>
            </a:pPr>
            <a:r>
              <a:rPr lang="en-US" altLang="zh-TW" sz="1800" b="0" smtClean="0">
                <a:latin typeface="Courier New" pitchFamily="49" charset="0"/>
              </a:rPr>
              <a:t>&gt; routing-options	Protocol-independent routing option configuration</a:t>
            </a:r>
          </a:p>
          <a:p>
            <a:pPr lvl="1">
              <a:lnSpc>
                <a:spcPct val="90000"/>
              </a:lnSpc>
              <a:buFont typeface="Wingdings" pitchFamily="2" charset="2"/>
              <a:buNone/>
            </a:pPr>
            <a:r>
              <a:rPr lang="en-US" altLang="zh-TW" sz="1800" b="0" smtClean="0">
                <a:latin typeface="Courier New" pitchFamily="49" charset="0"/>
              </a:rPr>
              <a:t>&gt; snmp       	Simple Network Management Protocol</a:t>
            </a:r>
          </a:p>
          <a:p>
            <a:pPr lvl="1">
              <a:lnSpc>
                <a:spcPct val="90000"/>
              </a:lnSpc>
              <a:buFont typeface="Wingdings" pitchFamily="2" charset="2"/>
              <a:buNone/>
            </a:pPr>
            <a:r>
              <a:rPr lang="en-US" altLang="zh-TW" sz="1800" b="0" smtClean="0">
                <a:latin typeface="Courier New" pitchFamily="49" charset="0"/>
              </a:rPr>
              <a:t>&gt; system     	System parameters</a:t>
            </a:r>
          </a:p>
          <a:p>
            <a:pPr lvl="1">
              <a:lnSpc>
                <a:spcPct val="90000"/>
              </a:lnSpc>
              <a:buFont typeface="Wingdings" pitchFamily="2" charset="2"/>
              <a:buNone/>
            </a:pPr>
            <a:endParaRPr lang="en-US" altLang="zh-TW" sz="1800" b="0" smtClean="0">
              <a:latin typeface="Courier New" pitchFamily="49" charset="0"/>
            </a:endParaRPr>
          </a:p>
          <a:p>
            <a:pPr lvl="1">
              <a:lnSpc>
                <a:spcPct val="90000"/>
              </a:lnSpc>
              <a:buFont typeface="Wingdings" pitchFamily="2" charset="2"/>
              <a:buNone/>
            </a:pPr>
            <a:r>
              <a:rPr lang="en-US" altLang="zh-TW" sz="1800" b="0" smtClean="0">
                <a:latin typeface="Courier New" pitchFamily="49" charset="0"/>
              </a:rPr>
              <a:t>[edit]</a:t>
            </a:r>
          </a:p>
          <a:p>
            <a:pPr lvl="1">
              <a:lnSpc>
                <a:spcPct val="90000"/>
              </a:lnSpc>
              <a:buFont typeface="Wingdings" pitchFamily="2" charset="2"/>
              <a:buNone/>
            </a:pPr>
            <a:r>
              <a:rPr lang="en-US" altLang="zh-TW" sz="1800" b="0" smtClean="0">
                <a:latin typeface="Courier New" pitchFamily="49" charset="0"/>
              </a:rPr>
              <a:t>jeff@host# edit</a:t>
            </a:r>
            <a:endParaRPr lang="en-US" altLang="zh-TW" sz="1800" b="0" smtClean="0"/>
          </a:p>
          <a:p>
            <a:pPr>
              <a:lnSpc>
                <a:spcPct val="90000"/>
              </a:lnSpc>
            </a:pPr>
            <a:endParaRPr lang="en-US" altLang="zh-TW" sz="1800" smtClean="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p:txBody>
          <a:bodyPr/>
          <a:lstStyle/>
          <a:p>
            <a:pPr>
              <a:defRPr/>
            </a:pPr>
            <a:r>
              <a:rPr lang="en-US" altLang="zh-TW" smtClean="0"/>
              <a:t>Configuration Statement Hierarchy Example</a:t>
            </a:r>
          </a:p>
        </p:txBody>
      </p:sp>
      <p:pic>
        <p:nvPicPr>
          <p:cNvPr id="36352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0975" y="1171575"/>
            <a:ext cx="8855075" cy="5210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lstStyle/>
          <a:p>
            <a:pPr>
              <a:defRPr/>
            </a:pPr>
            <a:r>
              <a:rPr lang="en-US" altLang="zh-TW" smtClean="0"/>
              <a:t>Move around the Hierarchy</a:t>
            </a:r>
          </a:p>
        </p:txBody>
      </p:sp>
      <p:sp>
        <p:nvSpPr>
          <p:cNvPr id="364547" name="Rectangle 3"/>
          <p:cNvSpPr>
            <a:spLocks noGrp="1" noChangeArrowheads="1"/>
          </p:cNvSpPr>
          <p:nvPr>
            <p:ph type="body" idx="1"/>
          </p:nvPr>
        </p:nvSpPr>
        <p:spPr>
          <a:xfrm>
            <a:off x="304800" y="1196975"/>
            <a:ext cx="8229600" cy="5040313"/>
          </a:xfrm>
        </p:spPr>
        <p:txBody>
          <a:bodyPr/>
          <a:lstStyle/>
          <a:p>
            <a:pPr>
              <a:lnSpc>
                <a:spcPct val="80000"/>
              </a:lnSpc>
              <a:buFont typeface="Wingdings" pitchFamily="2" charset="2"/>
              <a:buNone/>
            </a:pPr>
            <a:r>
              <a:rPr lang="en-US" altLang="zh-TW" sz="1400" b="0" smtClean="0">
                <a:latin typeface="Courier New" pitchFamily="49" charset="0"/>
              </a:rPr>
              <a:t>[edit]</a:t>
            </a:r>
          </a:p>
          <a:p>
            <a:pPr>
              <a:lnSpc>
                <a:spcPct val="80000"/>
              </a:lnSpc>
              <a:buFont typeface="Wingdings" pitchFamily="2" charset="2"/>
              <a:buNone/>
            </a:pPr>
            <a:r>
              <a:rPr lang="en-US" altLang="zh-TW" sz="1400" b="0" smtClean="0">
                <a:latin typeface="Courier New" pitchFamily="49" charset="0"/>
              </a:rPr>
              <a:t>jeff@host# </a:t>
            </a:r>
            <a:r>
              <a:rPr lang="en-US" altLang="zh-TW" sz="1400" smtClean="0">
                <a:latin typeface="Courier New" pitchFamily="49" charset="0"/>
              </a:rPr>
              <a:t>edit protocols ?</a:t>
            </a:r>
          </a:p>
          <a:p>
            <a:pPr>
              <a:lnSpc>
                <a:spcPct val="80000"/>
              </a:lnSpc>
              <a:buFont typeface="Wingdings" pitchFamily="2" charset="2"/>
              <a:buNone/>
            </a:pPr>
            <a:r>
              <a:rPr lang="en-US" altLang="zh-TW" sz="1400" b="0" smtClean="0">
                <a:latin typeface="Courier New" pitchFamily="49" charset="0"/>
              </a:rPr>
              <a:t>Possible completions:</a:t>
            </a:r>
          </a:p>
          <a:p>
            <a:pPr>
              <a:lnSpc>
                <a:spcPct val="80000"/>
              </a:lnSpc>
              <a:buFont typeface="Wingdings" pitchFamily="2" charset="2"/>
              <a:buNone/>
            </a:pPr>
            <a:r>
              <a:rPr lang="en-US" altLang="zh-TW" sz="1400" b="0" smtClean="0">
                <a:latin typeface="Courier New" pitchFamily="49" charset="0"/>
              </a:rPr>
              <a:t>&gt; bgp                  BGP options</a:t>
            </a:r>
          </a:p>
          <a:p>
            <a:pPr>
              <a:lnSpc>
                <a:spcPct val="80000"/>
              </a:lnSpc>
              <a:buFont typeface="Wingdings" pitchFamily="2" charset="2"/>
              <a:buNone/>
            </a:pPr>
            <a:r>
              <a:rPr lang="en-US" altLang="zh-TW" sz="1400" b="0" smtClean="0">
                <a:latin typeface="Courier New" pitchFamily="49" charset="0"/>
              </a:rPr>
              <a:t>&gt; dvmrp                DVMRP options</a:t>
            </a:r>
          </a:p>
          <a:p>
            <a:pPr>
              <a:lnSpc>
                <a:spcPct val="80000"/>
              </a:lnSpc>
              <a:buFont typeface="Wingdings" pitchFamily="2" charset="2"/>
              <a:buNone/>
            </a:pPr>
            <a:r>
              <a:rPr lang="en-US" altLang="zh-TW" sz="1400" b="0" smtClean="0">
                <a:latin typeface="Courier New" pitchFamily="49" charset="0"/>
              </a:rPr>
              <a:t>&gt; igmp                 IGMP options</a:t>
            </a:r>
          </a:p>
          <a:p>
            <a:pPr>
              <a:lnSpc>
                <a:spcPct val="80000"/>
              </a:lnSpc>
              <a:buFont typeface="Wingdings" pitchFamily="2" charset="2"/>
              <a:buNone/>
            </a:pPr>
            <a:r>
              <a:rPr lang="en-US" altLang="zh-TW" sz="1400" b="0" smtClean="0">
                <a:latin typeface="Courier New" pitchFamily="49" charset="0"/>
              </a:rPr>
              <a:t>&gt; isis                 IS-IS configuration</a:t>
            </a:r>
          </a:p>
          <a:p>
            <a:pPr>
              <a:lnSpc>
                <a:spcPct val="80000"/>
              </a:lnSpc>
              <a:buFont typeface="Wingdings" pitchFamily="2" charset="2"/>
              <a:buNone/>
            </a:pPr>
            <a:r>
              <a:rPr lang="en-US" altLang="zh-TW" sz="1400" b="0" smtClean="0">
                <a:latin typeface="Courier New" pitchFamily="49" charset="0"/>
              </a:rPr>
              <a:t>&gt; mpls                 Multiprotocol label switching options</a:t>
            </a:r>
          </a:p>
          <a:p>
            <a:pPr>
              <a:lnSpc>
                <a:spcPct val="80000"/>
              </a:lnSpc>
              <a:buFont typeface="Wingdings" pitchFamily="2" charset="2"/>
              <a:buNone/>
            </a:pPr>
            <a:r>
              <a:rPr lang="en-US" altLang="zh-TW" sz="1400" b="0" smtClean="0">
                <a:latin typeface="Courier New" pitchFamily="49" charset="0"/>
              </a:rPr>
              <a:t>&gt; ospf                 OSPF configuration</a:t>
            </a:r>
          </a:p>
          <a:p>
            <a:pPr>
              <a:lnSpc>
                <a:spcPct val="80000"/>
              </a:lnSpc>
              <a:buFont typeface="Wingdings" pitchFamily="2" charset="2"/>
              <a:buNone/>
            </a:pPr>
            <a:r>
              <a:rPr lang="en-US" altLang="zh-TW" sz="1400" b="0" smtClean="0">
                <a:latin typeface="Courier New" pitchFamily="49" charset="0"/>
              </a:rPr>
              <a:t>...</a:t>
            </a:r>
          </a:p>
          <a:p>
            <a:pPr>
              <a:lnSpc>
                <a:spcPct val="80000"/>
              </a:lnSpc>
              <a:buFont typeface="Wingdings" pitchFamily="2" charset="2"/>
              <a:buNone/>
            </a:pPr>
            <a:endParaRPr lang="en-US" altLang="zh-TW" sz="1400" b="0" smtClean="0">
              <a:latin typeface="Courier New" pitchFamily="49" charset="0"/>
            </a:endParaRPr>
          </a:p>
          <a:p>
            <a:pPr>
              <a:lnSpc>
                <a:spcPct val="80000"/>
              </a:lnSpc>
              <a:buFont typeface="Wingdings" pitchFamily="2" charset="2"/>
              <a:buNone/>
            </a:pPr>
            <a:r>
              <a:rPr lang="en-US" altLang="zh-TW" sz="1400" b="0" smtClean="0">
                <a:latin typeface="Courier New" pitchFamily="49" charset="0"/>
              </a:rPr>
              <a:t>[edit protocols]</a:t>
            </a:r>
          </a:p>
          <a:p>
            <a:pPr>
              <a:lnSpc>
                <a:spcPct val="80000"/>
              </a:lnSpc>
              <a:buFont typeface="Wingdings" pitchFamily="2" charset="2"/>
              <a:buNone/>
            </a:pPr>
            <a:r>
              <a:rPr lang="en-US" altLang="zh-TW" sz="1400" b="0" smtClean="0">
                <a:latin typeface="Courier New" pitchFamily="49" charset="0"/>
              </a:rPr>
              <a:t>jeff@host# </a:t>
            </a:r>
            <a:r>
              <a:rPr lang="en-US" altLang="zh-TW" sz="1400" smtClean="0">
                <a:latin typeface="Courier New" pitchFamily="49" charset="0"/>
              </a:rPr>
              <a:t>edit protocols ospf ?</a:t>
            </a:r>
            <a:r>
              <a:rPr lang="en-US" altLang="zh-TW" sz="1400" b="0" smtClean="0">
                <a:latin typeface="Courier New" pitchFamily="49" charset="0"/>
              </a:rPr>
              <a:t> </a:t>
            </a:r>
          </a:p>
          <a:p>
            <a:pPr>
              <a:lnSpc>
                <a:spcPct val="80000"/>
              </a:lnSpc>
              <a:buFont typeface="Wingdings" pitchFamily="2" charset="2"/>
              <a:buNone/>
            </a:pPr>
            <a:r>
              <a:rPr lang="en-US" altLang="zh-TW" sz="1400" b="0" smtClean="0">
                <a:latin typeface="Courier New" pitchFamily="49" charset="0"/>
              </a:rPr>
              <a:t>Possible completions:</a:t>
            </a:r>
          </a:p>
          <a:p>
            <a:pPr>
              <a:lnSpc>
                <a:spcPct val="80000"/>
              </a:lnSpc>
              <a:buFont typeface="Wingdings" pitchFamily="2" charset="2"/>
              <a:buNone/>
            </a:pPr>
            <a:r>
              <a:rPr lang="en-US" altLang="zh-TW" sz="1400" smtClean="0">
                <a:latin typeface="Courier New" pitchFamily="49" charset="0"/>
              </a:rPr>
              <a:t>  &lt;[Enter]&gt;            Execute this command</a:t>
            </a:r>
          </a:p>
          <a:p>
            <a:pPr>
              <a:lnSpc>
                <a:spcPct val="80000"/>
              </a:lnSpc>
              <a:buFont typeface="Wingdings" pitchFamily="2" charset="2"/>
              <a:buNone/>
            </a:pPr>
            <a:r>
              <a:rPr lang="en-US" altLang="zh-TW" sz="1400" b="0" smtClean="0">
                <a:latin typeface="Courier New" pitchFamily="49" charset="0"/>
              </a:rPr>
              <a:t>&gt; area                 Configure an OSPF area</a:t>
            </a:r>
          </a:p>
          <a:p>
            <a:pPr>
              <a:lnSpc>
                <a:spcPct val="80000"/>
              </a:lnSpc>
              <a:buFont typeface="Wingdings" pitchFamily="2" charset="2"/>
              <a:buNone/>
            </a:pPr>
            <a:r>
              <a:rPr lang="en-US" altLang="zh-TW" sz="1400" b="0" smtClean="0">
                <a:latin typeface="Courier New" pitchFamily="49" charset="0"/>
              </a:rPr>
              <a:t>&gt; graceful-restart     Configure graceful restart attributes</a:t>
            </a:r>
          </a:p>
          <a:p>
            <a:pPr>
              <a:lnSpc>
                <a:spcPct val="80000"/>
              </a:lnSpc>
              <a:buFont typeface="Wingdings" pitchFamily="2" charset="2"/>
              <a:buNone/>
            </a:pPr>
            <a:r>
              <a:rPr lang="en-US" altLang="zh-TW" sz="1400" b="0" smtClean="0">
                <a:latin typeface="Courier New" pitchFamily="49" charset="0"/>
              </a:rPr>
              <a:t>&gt; overload             Set the overload mode (repel transit traffic)</a:t>
            </a:r>
          </a:p>
          <a:p>
            <a:pPr>
              <a:lnSpc>
                <a:spcPct val="80000"/>
              </a:lnSpc>
              <a:buFont typeface="Wingdings" pitchFamily="2" charset="2"/>
              <a:buNone/>
            </a:pPr>
            <a:r>
              <a:rPr lang="en-US" altLang="zh-TW" sz="1400" b="0" smtClean="0">
                <a:latin typeface="Courier New" pitchFamily="49" charset="0"/>
              </a:rPr>
              <a:t>&gt; spf-options          Configure options for SPF</a:t>
            </a:r>
          </a:p>
          <a:p>
            <a:pPr>
              <a:lnSpc>
                <a:spcPct val="80000"/>
              </a:lnSpc>
              <a:buFont typeface="Wingdings" pitchFamily="2" charset="2"/>
              <a:buNone/>
            </a:pPr>
            <a:r>
              <a:rPr lang="en-US" altLang="zh-TW" sz="1400" b="0" smtClean="0">
                <a:latin typeface="Courier New" pitchFamily="49" charset="0"/>
              </a:rPr>
              <a:t>&gt; topology             Topology parameters</a:t>
            </a:r>
          </a:p>
          <a:p>
            <a:pPr>
              <a:lnSpc>
                <a:spcPct val="80000"/>
              </a:lnSpc>
              <a:buFont typeface="Wingdings" pitchFamily="2" charset="2"/>
              <a:buNone/>
            </a:pPr>
            <a:r>
              <a:rPr lang="en-US" altLang="zh-TW" sz="1400" b="0" smtClean="0">
                <a:latin typeface="Courier New" pitchFamily="49" charset="0"/>
              </a:rPr>
              <a:t>&gt; traceoptions         Trace options for OSPF</a:t>
            </a:r>
          </a:p>
          <a:p>
            <a:pPr>
              <a:lnSpc>
                <a:spcPct val="80000"/>
              </a:lnSpc>
              <a:buFont typeface="Wingdings" pitchFamily="2" charset="2"/>
              <a:buNone/>
            </a:pPr>
            <a:r>
              <a:rPr lang="en-US" altLang="zh-TW" sz="1400" b="0" smtClean="0">
                <a:latin typeface="Courier New" pitchFamily="49" charset="0"/>
              </a:rPr>
              <a:t>&gt; traffic-engineering  Configure traffic engineering attributes</a:t>
            </a:r>
          </a:p>
          <a:p>
            <a:pPr>
              <a:lnSpc>
                <a:spcPct val="80000"/>
              </a:lnSpc>
              <a:buFont typeface="Wingdings" pitchFamily="2" charset="2"/>
              <a:buNone/>
            </a:pPr>
            <a:r>
              <a:rPr lang="en-US" altLang="zh-TW" sz="1400" b="0" smtClean="0">
                <a:latin typeface="Courier New" pitchFamily="49" charset="0"/>
              </a:rPr>
              <a:t>  |                    Pipe through a command</a:t>
            </a:r>
          </a:p>
          <a:p>
            <a:pPr>
              <a:lnSpc>
                <a:spcPct val="80000"/>
              </a:lnSpc>
            </a:pPr>
            <a:endParaRPr lang="en-US" altLang="zh-TW" sz="2800" smtClean="0"/>
          </a:p>
          <a:p>
            <a:pPr>
              <a:lnSpc>
                <a:spcPct val="80000"/>
              </a:lnSpc>
            </a:pPr>
            <a:endParaRPr lang="en-US" altLang="zh-TW" sz="1400" smtClean="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p:txBody>
          <a:bodyPr/>
          <a:lstStyle/>
          <a:p>
            <a:pPr>
              <a:defRPr/>
            </a:pPr>
            <a:r>
              <a:rPr lang="en-US" altLang="zh-TW" smtClean="0"/>
              <a:t>Move around the Hierarchy</a:t>
            </a:r>
          </a:p>
        </p:txBody>
      </p:sp>
      <p:sp>
        <p:nvSpPr>
          <p:cNvPr id="365571" name="Rectangle 3"/>
          <p:cNvSpPr>
            <a:spLocks noGrp="1" noChangeArrowheads="1"/>
          </p:cNvSpPr>
          <p:nvPr>
            <p:ph type="body" idx="1"/>
          </p:nvPr>
        </p:nvSpPr>
        <p:spPr>
          <a:xfrm>
            <a:off x="304800" y="1241425"/>
            <a:ext cx="8589963" cy="5064125"/>
          </a:xfrm>
        </p:spPr>
        <p:txBody>
          <a:bodyPr/>
          <a:lstStyle/>
          <a:p>
            <a:pPr>
              <a:lnSpc>
                <a:spcPct val="80000"/>
              </a:lnSpc>
              <a:buFont typeface="Wingdings" pitchFamily="2" charset="2"/>
              <a:buNone/>
            </a:pPr>
            <a:r>
              <a:rPr lang="en-US" altLang="zh-TW" sz="1600" b="0" smtClean="0">
                <a:latin typeface="Courier New" pitchFamily="49" charset="0"/>
              </a:rPr>
              <a:t>[edit]</a:t>
            </a:r>
          </a:p>
          <a:p>
            <a:pPr>
              <a:lnSpc>
                <a:spcPct val="80000"/>
              </a:lnSpc>
              <a:buFont typeface="Wingdings" pitchFamily="2" charset="2"/>
              <a:buNone/>
            </a:pPr>
            <a:r>
              <a:rPr lang="en-US" altLang="zh-TW" sz="1600" b="0" smtClean="0">
                <a:latin typeface="Courier New" pitchFamily="49" charset="0"/>
              </a:rPr>
              <a:t>jeff@host# </a:t>
            </a:r>
            <a:r>
              <a:rPr lang="en-US" altLang="zh-TW" sz="1600" smtClean="0">
                <a:latin typeface="Courier New" pitchFamily="49" charset="0"/>
              </a:rPr>
              <a:t>edit protocols ospf</a:t>
            </a:r>
          </a:p>
          <a:p>
            <a:pPr>
              <a:lnSpc>
                <a:spcPct val="80000"/>
              </a:lnSpc>
              <a:buFont typeface="Wingdings" pitchFamily="2" charset="2"/>
              <a:buNone/>
            </a:pPr>
            <a:endParaRPr lang="en-US" altLang="zh-TW" sz="1600" b="0" smtClean="0">
              <a:latin typeface="Courier New" pitchFamily="49" charset="0"/>
            </a:endParaRPr>
          </a:p>
          <a:p>
            <a:pPr>
              <a:lnSpc>
                <a:spcPct val="80000"/>
              </a:lnSpc>
              <a:buFont typeface="Wingdings" pitchFamily="2" charset="2"/>
              <a:buNone/>
            </a:pPr>
            <a:r>
              <a:rPr lang="en-US" altLang="zh-TW" sz="1600" b="0" smtClean="0">
                <a:latin typeface="Courier New" pitchFamily="49" charset="0"/>
              </a:rPr>
              <a:t>[edit protocols ospf]</a:t>
            </a:r>
          </a:p>
          <a:p>
            <a:pPr>
              <a:lnSpc>
                <a:spcPct val="80000"/>
              </a:lnSpc>
              <a:buFont typeface="Wingdings" pitchFamily="2" charset="2"/>
              <a:buNone/>
            </a:pPr>
            <a:r>
              <a:rPr lang="en-US" altLang="zh-TW" sz="1600" b="0" smtClean="0">
                <a:latin typeface="Courier New" pitchFamily="49" charset="0"/>
              </a:rPr>
              <a:t>jeff@host# </a:t>
            </a:r>
            <a:r>
              <a:rPr lang="en-US" altLang="zh-TW" sz="1600" smtClean="0">
                <a:latin typeface="Courier New" pitchFamily="49" charset="0"/>
              </a:rPr>
              <a:t>edit ?</a:t>
            </a:r>
          </a:p>
          <a:p>
            <a:pPr>
              <a:lnSpc>
                <a:spcPct val="80000"/>
              </a:lnSpc>
              <a:buFont typeface="Wingdings" pitchFamily="2" charset="2"/>
              <a:buNone/>
            </a:pPr>
            <a:r>
              <a:rPr lang="en-US" altLang="zh-TW" sz="1600" b="0" smtClean="0">
                <a:latin typeface="Courier New" pitchFamily="49" charset="0"/>
              </a:rPr>
              <a:t>Possible completions:</a:t>
            </a:r>
          </a:p>
          <a:p>
            <a:pPr>
              <a:lnSpc>
                <a:spcPct val="80000"/>
              </a:lnSpc>
              <a:buFont typeface="Wingdings" pitchFamily="2" charset="2"/>
              <a:buNone/>
            </a:pPr>
            <a:r>
              <a:rPr lang="en-US" altLang="zh-TW" sz="1600" b="0" smtClean="0">
                <a:latin typeface="Courier New" pitchFamily="49" charset="0"/>
              </a:rPr>
              <a:t>&gt; area                 Configure an OSPF area</a:t>
            </a:r>
          </a:p>
          <a:p>
            <a:pPr>
              <a:lnSpc>
                <a:spcPct val="80000"/>
              </a:lnSpc>
              <a:buFont typeface="Wingdings" pitchFamily="2" charset="2"/>
              <a:buNone/>
            </a:pPr>
            <a:r>
              <a:rPr lang="en-US" altLang="zh-TW" sz="1600" b="0" smtClean="0">
                <a:latin typeface="Courier New" pitchFamily="49" charset="0"/>
              </a:rPr>
              <a:t>&gt; traceoptions         Trace options for OSPF</a:t>
            </a:r>
          </a:p>
          <a:p>
            <a:pPr>
              <a:lnSpc>
                <a:spcPct val="80000"/>
              </a:lnSpc>
              <a:buFont typeface="Wingdings" pitchFamily="2" charset="2"/>
              <a:buNone/>
            </a:pPr>
            <a:endParaRPr lang="en-US" altLang="zh-TW" sz="1600" b="0" smtClean="0">
              <a:latin typeface="Courier New" pitchFamily="49" charset="0"/>
            </a:endParaRPr>
          </a:p>
          <a:p>
            <a:pPr>
              <a:lnSpc>
                <a:spcPct val="80000"/>
              </a:lnSpc>
              <a:buFont typeface="Wingdings" pitchFamily="2" charset="2"/>
              <a:buNone/>
            </a:pPr>
            <a:r>
              <a:rPr lang="en-US" altLang="zh-TW" sz="1600" b="0" smtClean="0">
                <a:latin typeface="Courier New" pitchFamily="49" charset="0"/>
              </a:rPr>
              <a:t>[edit protocols ospf]</a:t>
            </a:r>
          </a:p>
          <a:p>
            <a:pPr>
              <a:lnSpc>
                <a:spcPct val="80000"/>
              </a:lnSpc>
              <a:buFont typeface="Wingdings" pitchFamily="2" charset="2"/>
              <a:buNone/>
            </a:pPr>
            <a:r>
              <a:rPr lang="en-US" altLang="zh-TW" sz="1600" b="0" smtClean="0">
                <a:latin typeface="Courier New" pitchFamily="49" charset="0"/>
              </a:rPr>
              <a:t>jeff@host# </a:t>
            </a:r>
            <a:r>
              <a:rPr lang="en-US" altLang="zh-TW" sz="1600" smtClean="0">
                <a:latin typeface="Courier New" pitchFamily="49" charset="0"/>
              </a:rPr>
              <a:t>edit area 0</a:t>
            </a:r>
          </a:p>
          <a:p>
            <a:pPr>
              <a:lnSpc>
                <a:spcPct val="80000"/>
              </a:lnSpc>
              <a:buFont typeface="Wingdings" pitchFamily="2" charset="2"/>
              <a:buNone/>
            </a:pPr>
            <a:endParaRPr lang="en-US" altLang="zh-TW" sz="1600" b="0" smtClean="0">
              <a:latin typeface="Courier New" pitchFamily="49" charset="0"/>
            </a:endParaRPr>
          </a:p>
          <a:p>
            <a:pPr>
              <a:lnSpc>
                <a:spcPct val="80000"/>
              </a:lnSpc>
              <a:buFont typeface="Wingdings" pitchFamily="2" charset="2"/>
              <a:buNone/>
            </a:pPr>
            <a:r>
              <a:rPr lang="en-US" altLang="zh-TW" sz="1600" b="0" smtClean="0">
                <a:latin typeface="Courier New" pitchFamily="49" charset="0"/>
              </a:rPr>
              <a:t>[edit protocols ospf area 0.0.0.0]</a:t>
            </a:r>
          </a:p>
          <a:p>
            <a:pPr>
              <a:lnSpc>
                <a:spcPct val="80000"/>
              </a:lnSpc>
              <a:buFont typeface="Wingdings" pitchFamily="2" charset="2"/>
              <a:buNone/>
            </a:pPr>
            <a:r>
              <a:rPr lang="en-US" altLang="zh-TW" sz="1600" b="0" smtClean="0">
                <a:latin typeface="Courier New" pitchFamily="49" charset="0"/>
              </a:rPr>
              <a:t>jeff@host# </a:t>
            </a:r>
            <a:r>
              <a:rPr lang="en-US" altLang="zh-TW" sz="1600" smtClean="0">
                <a:latin typeface="Courier New" pitchFamily="49" charset="0"/>
              </a:rPr>
              <a:t>exit</a:t>
            </a:r>
          </a:p>
          <a:p>
            <a:pPr>
              <a:lnSpc>
                <a:spcPct val="80000"/>
              </a:lnSpc>
              <a:buFont typeface="Wingdings" pitchFamily="2" charset="2"/>
              <a:buNone/>
            </a:pPr>
            <a:endParaRPr lang="en-US" altLang="zh-TW" sz="1600" b="0" smtClean="0">
              <a:latin typeface="Courier New" pitchFamily="49" charset="0"/>
            </a:endParaRPr>
          </a:p>
          <a:p>
            <a:pPr>
              <a:lnSpc>
                <a:spcPct val="80000"/>
              </a:lnSpc>
              <a:buFont typeface="Wingdings" pitchFamily="2" charset="2"/>
              <a:buNone/>
            </a:pPr>
            <a:r>
              <a:rPr lang="en-US" altLang="zh-TW" sz="1600" b="0" smtClean="0">
                <a:latin typeface="Courier New" pitchFamily="49" charset="0"/>
              </a:rPr>
              <a:t>[edit protocols ospf]</a:t>
            </a:r>
          </a:p>
          <a:p>
            <a:pPr>
              <a:lnSpc>
                <a:spcPct val="80000"/>
              </a:lnSpc>
              <a:buFont typeface="Wingdings" pitchFamily="2" charset="2"/>
              <a:buNone/>
            </a:pPr>
            <a:r>
              <a:rPr lang="en-US" altLang="zh-TW" sz="1600" b="0" smtClean="0">
                <a:latin typeface="Courier New" pitchFamily="49" charset="0"/>
              </a:rPr>
              <a:t>jeff@host# </a:t>
            </a:r>
            <a:r>
              <a:rPr lang="en-US" altLang="zh-TW" sz="1600" smtClean="0">
                <a:latin typeface="Courier New" pitchFamily="49" charset="0"/>
              </a:rPr>
              <a:t>top</a:t>
            </a:r>
          </a:p>
          <a:p>
            <a:pPr>
              <a:lnSpc>
                <a:spcPct val="80000"/>
              </a:lnSpc>
              <a:buFont typeface="Wingdings" pitchFamily="2" charset="2"/>
              <a:buNone/>
            </a:pPr>
            <a:endParaRPr lang="en-US" altLang="zh-TW" sz="1600" b="0" smtClean="0">
              <a:latin typeface="Courier New" pitchFamily="49" charset="0"/>
            </a:endParaRPr>
          </a:p>
          <a:p>
            <a:pPr>
              <a:lnSpc>
                <a:spcPct val="80000"/>
              </a:lnSpc>
              <a:buFont typeface="Wingdings" pitchFamily="2" charset="2"/>
              <a:buNone/>
            </a:pPr>
            <a:r>
              <a:rPr lang="en-US" altLang="zh-TW" sz="1600" b="0" smtClean="0">
                <a:latin typeface="Courier New" pitchFamily="49" charset="0"/>
              </a:rPr>
              <a:t>[edit]</a:t>
            </a:r>
          </a:p>
          <a:p>
            <a:pPr>
              <a:lnSpc>
                <a:spcPct val="80000"/>
              </a:lnSpc>
              <a:buFont typeface="Wingdings" pitchFamily="2" charset="2"/>
              <a:buNone/>
            </a:pPr>
            <a:r>
              <a:rPr lang="en-US" altLang="zh-TW" sz="1600" b="0" smtClean="0">
                <a:latin typeface="Courier New" pitchFamily="49" charset="0"/>
              </a:rPr>
              <a:t>jeff@host#</a:t>
            </a:r>
            <a:endParaRPr lang="en-US" altLang="zh-TW" sz="3200" smtClean="0"/>
          </a:p>
          <a:p>
            <a:pPr>
              <a:lnSpc>
                <a:spcPct val="80000"/>
              </a:lnSpc>
            </a:pPr>
            <a:endParaRPr lang="en-US" altLang="zh-TW" sz="160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ChangeArrowheads="1"/>
          </p:cNvSpPr>
          <p:nvPr/>
        </p:nvSpPr>
        <p:spPr bwMode="auto">
          <a:xfrm>
            <a:off x="0" y="3319463"/>
            <a:ext cx="9144000" cy="3095625"/>
          </a:xfrm>
          <a:prstGeom prst="rect">
            <a:avLst/>
          </a:prstGeom>
          <a:gradFill rotWithShape="1">
            <a:gsLst>
              <a:gs pos="0">
                <a:srgbClr val="C0C0C0">
                  <a:gamma/>
                  <a:tint val="0"/>
                  <a:invGamma/>
                </a:srgbClr>
              </a:gs>
              <a:gs pos="100000">
                <a:srgbClr val="C0C0C0">
                  <a:alpha val="70000"/>
                </a:srgbClr>
              </a:gs>
            </a:gsLst>
            <a:lin ang="5400000" scaled="1"/>
          </a:gradFill>
          <a:ln>
            <a:noFill/>
          </a:ln>
          <a:effectLst/>
          <a:extLst>
            <a:ext uri="{91240B29-F687-4f45-9708-019B960494DF}">
              <a14:hiddenLine xmlns:a14="http://schemas.microsoft.com/office/drawing/2010/main" xmlns="" w="28575">
                <a:solidFill>
                  <a:srgbClr val="0B4599"/>
                </a:solidFill>
                <a:miter lim="800000"/>
                <a:headEnd/>
                <a:tailEnd/>
              </a14:hiddenLine>
            </a:ext>
            <a:ext uri="{AF507438-7753-43e0-B8FC-AC1667EBCBE1}">
              <a14:hiddenEffects xmlns:a14="http://schemas.microsoft.com/office/drawing/2010/main" xmlns="">
                <a:effectLst>
                  <a:outerShdw blurRad="63500" dist="29783" dir="3885598" algn="ctr" rotWithShape="0">
                    <a:srgbClr val="061E42">
                      <a:alpha val="74998"/>
                    </a:srgbClr>
                  </a:outerShdw>
                </a:effectLst>
              </a14:hiddenEffects>
            </a:ext>
          </a:extLst>
        </p:spPr>
        <p:txBody>
          <a:bodyPr lIns="0" tIns="0" rIns="0" bIns="0" anchor="ctr">
            <a:spAutoFit/>
          </a:bodyPr>
          <a:lstStyle/>
          <a:p>
            <a:pPr>
              <a:defRPr/>
            </a:pPr>
            <a:endParaRPr lang="zh-TW" altLang="en-US">
              <a:latin typeface="Arial" charset="0"/>
              <a:ea typeface="新細明體" charset="0"/>
            </a:endParaRPr>
          </a:p>
        </p:txBody>
      </p:sp>
      <p:sp>
        <p:nvSpPr>
          <p:cNvPr id="769027" name="Rectangle 3"/>
          <p:cNvSpPr>
            <a:spLocks noGrp="1" noChangeArrowheads="1"/>
          </p:cNvSpPr>
          <p:nvPr>
            <p:ph type="title"/>
          </p:nvPr>
        </p:nvSpPr>
        <p:spPr/>
        <p:txBody>
          <a:bodyPr/>
          <a:lstStyle/>
          <a:p>
            <a:pPr defTabSz="979488">
              <a:defRPr/>
            </a:pPr>
            <a:r>
              <a:rPr lang="en-US" altLang="zh-TW" smtClean="0"/>
              <a:t>MX-series Portfolio</a:t>
            </a:r>
          </a:p>
        </p:txBody>
      </p:sp>
      <p:sp>
        <p:nvSpPr>
          <p:cNvPr id="769028" name="Rectangle 4"/>
          <p:cNvSpPr>
            <a:spLocks noChangeArrowheads="1"/>
          </p:cNvSpPr>
          <p:nvPr/>
        </p:nvSpPr>
        <p:spPr bwMode="auto">
          <a:xfrm>
            <a:off x="590550" y="1214438"/>
            <a:ext cx="7943850" cy="5022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25" tIns="45712" rIns="91425" bIns="45712"/>
          <a:lstStyle/>
          <a:p>
            <a:pPr marL="346075" indent="-346075">
              <a:spcBef>
                <a:spcPct val="10000"/>
              </a:spcBef>
              <a:spcAft>
                <a:spcPct val="10000"/>
              </a:spcAft>
              <a:buClr>
                <a:srgbClr val="0C479D"/>
              </a:buClr>
              <a:buSzPct val="80000"/>
              <a:buFont typeface="Wingdings" charset="0"/>
              <a:buChar char="u"/>
              <a:defRPr/>
            </a:pPr>
            <a:r>
              <a:rPr lang="en-US" sz="2400" b="1">
                <a:solidFill>
                  <a:srgbClr val="000099"/>
                </a:solidFill>
                <a:latin typeface="Tahoma" charset="0"/>
                <a:ea typeface="新細明體" charset="0"/>
              </a:rPr>
              <a:t>Optimized for Carrier Ethernet and</a:t>
            </a:r>
            <a:r>
              <a:rPr lang="en-US" altLang="zh-TW" sz="2400" b="1">
                <a:solidFill>
                  <a:srgbClr val="000099"/>
                </a:solidFill>
                <a:latin typeface="Tahoma" charset="0"/>
                <a:ea typeface="新細明體" charset="0"/>
              </a:rPr>
              <a:t/>
            </a:r>
            <a:br>
              <a:rPr lang="en-US" altLang="zh-TW" sz="2400" b="1">
                <a:solidFill>
                  <a:srgbClr val="000099"/>
                </a:solidFill>
                <a:latin typeface="Tahoma" charset="0"/>
                <a:ea typeface="新細明體" charset="0"/>
              </a:rPr>
            </a:br>
            <a:r>
              <a:rPr lang="en-US" sz="2400" b="1">
                <a:solidFill>
                  <a:srgbClr val="000099"/>
                </a:solidFill>
                <a:latin typeface="Tahoma" charset="0"/>
                <a:ea typeface="新細明體" charset="0"/>
              </a:rPr>
              <a:t>Ethernet Edge Requirements</a:t>
            </a:r>
            <a:endParaRPr lang="en-US" altLang="zh-TW" sz="2400" b="1">
              <a:solidFill>
                <a:srgbClr val="000099"/>
              </a:solidFill>
              <a:latin typeface="Tahoma" charset="0"/>
              <a:ea typeface="新細明體" charset="0"/>
            </a:endParaRPr>
          </a:p>
        </p:txBody>
      </p:sp>
      <p:sp>
        <p:nvSpPr>
          <p:cNvPr id="769029" name="Oval 5"/>
          <p:cNvSpPr>
            <a:spLocks noChangeArrowheads="1"/>
          </p:cNvSpPr>
          <p:nvPr/>
        </p:nvSpPr>
        <p:spPr bwMode="auto">
          <a:xfrm rot="-1624353">
            <a:off x="2344738" y="3470275"/>
            <a:ext cx="6621462" cy="1776413"/>
          </a:xfrm>
          <a:prstGeom prst="ellipse">
            <a:avLst/>
          </a:prstGeom>
          <a:solidFill>
            <a:srgbClr val="0B4599"/>
          </a:solidFill>
          <a:ln w="28575">
            <a:solidFill>
              <a:srgbClr val="0B4599"/>
            </a:solidFill>
            <a:round/>
            <a:headEnd/>
            <a:tailEnd/>
          </a:ln>
          <a:effectLst/>
          <a:extLst>
            <a:ext uri="{AF507438-7753-43e0-B8FC-AC1667EBCBE1}">
              <a14:hiddenEffects xmlns:a14="http://schemas.microsoft.com/office/drawing/2010/main" xmlns="">
                <a:effectLst>
                  <a:outerShdw blurRad="63500" dist="29783" dir="3885598" algn="ctr" rotWithShape="0">
                    <a:srgbClr val="061E42">
                      <a:alpha val="74998"/>
                    </a:srgbClr>
                  </a:outerShdw>
                </a:effectLst>
              </a14:hiddenEffects>
            </a:ext>
          </a:extLst>
        </p:spPr>
        <p:txBody>
          <a:bodyPr lIns="0" tIns="0" rIns="0" bIns="0" anchor="ctr">
            <a:spAutoFit/>
          </a:bodyPr>
          <a:lstStyle/>
          <a:p>
            <a:pPr>
              <a:defRPr/>
            </a:pPr>
            <a:endParaRPr lang="zh-TW" altLang="en-US">
              <a:latin typeface="Arial" charset="0"/>
              <a:ea typeface="新細明體" charset="0"/>
            </a:endParaRPr>
          </a:p>
        </p:txBody>
      </p:sp>
      <p:sp>
        <p:nvSpPr>
          <p:cNvPr id="769030" name="Text Box 6"/>
          <p:cNvSpPr txBox="1">
            <a:spLocks noChangeArrowheads="1"/>
          </p:cNvSpPr>
          <p:nvPr/>
        </p:nvSpPr>
        <p:spPr bwMode="auto">
          <a:xfrm rot="-1850083">
            <a:off x="5303838" y="4441825"/>
            <a:ext cx="1751012" cy="366713"/>
          </a:xfrm>
          <a:prstGeom prst="rect">
            <a:avLst/>
          </a:prstGeom>
          <a:noFill/>
          <a:ln>
            <a:noFill/>
          </a:ln>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kumimoji="0" lang="en-US" altLang="zh-TW" b="1">
                <a:solidFill>
                  <a:srgbClr val="FFFFFF"/>
                </a:solidFill>
                <a:latin typeface="Arial" charset="0"/>
                <a:ea typeface="新細明體" charset="0"/>
                <a:cs typeface="Arial" charset="0"/>
              </a:rPr>
              <a:t>10GE Support</a:t>
            </a:r>
          </a:p>
        </p:txBody>
      </p:sp>
      <p:sp>
        <p:nvSpPr>
          <p:cNvPr id="769031" name="Oval 7"/>
          <p:cNvSpPr>
            <a:spLocks noChangeArrowheads="1"/>
          </p:cNvSpPr>
          <p:nvPr/>
        </p:nvSpPr>
        <p:spPr bwMode="auto">
          <a:xfrm rot="-1568579">
            <a:off x="1030288" y="2925763"/>
            <a:ext cx="7699375" cy="1882775"/>
          </a:xfrm>
          <a:prstGeom prst="ellipse">
            <a:avLst/>
          </a:prstGeom>
          <a:gradFill rotWithShape="1">
            <a:gsLst>
              <a:gs pos="0">
                <a:srgbClr val="D5E2FB">
                  <a:alpha val="75000"/>
                </a:srgbClr>
              </a:gs>
              <a:gs pos="100000">
                <a:srgbClr val="D5E2FB">
                  <a:gamma/>
                  <a:invGamma/>
                  <a:alpha val="75000"/>
                </a:srgbClr>
              </a:gs>
            </a:gsLst>
            <a:lin ang="5400000" scaled="1"/>
          </a:gradFill>
          <a:ln>
            <a:noFill/>
          </a:ln>
          <a:effectLst/>
          <a:extLst>
            <a:ext uri="{91240B29-F687-4f45-9708-019B960494DF}">
              <a14:hiddenLine xmlns:a14="http://schemas.microsoft.com/office/drawing/2010/main" xmlns="" w="1587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kumimoji="0" lang="zh-TW" altLang="en-US">
              <a:latin typeface="Arial" charset="0"/>
              <a:ea typeface="新細明體" charset="0"/>
              <a:cs typeface="Arial" charset="0"/>
            </a:endParaRPr>
          </a:p>
        </p:txBody>
      </p:sp>
      <p:sp>
        <p:nvSpPr>
          <p:cNvPr id="769032" name="Text Box 8"/>
          <p:cNvSpPr txBox="1">
            <a:spLocks noChangeArrowheads="1"/>
          </p:cNvSpPr>
          <p:nvPr/>
        </p:nvSpPr>
        <p:spPr bwMode="auto">
          <a:xfrm>
            <a:off x="666750" y="3971925"/>
            <a:ext cx="619125" cy="304800"/>
          </a:xfrm>
          <a:prstGeom prst="rect">
            <a:avLst/>
          </a:prstGeom>
          <a:noFill/>
          <a:ln>
            <a:noFill/>
          </a:ln>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20000"/>
              </a:spcBef>
              <a:buSzPct val="80000"/>
              <a:buFont typeface="Wingdings" charset="0"/>
              <a:buNone/>
              <a:defRPr/>
            </a:pPr>
            <a:r>
              <a:rPr kumimoji="0" lang="en-US" altLang="zh-TW" sz="1400" b="1">
                <a:solidFill>
                  <a:srgbClr val="000000"/>
                </a:solidFill>
                <a:latin typeface="Arial" charset="0"/>
                <a:ea typeface="新細明體" charset="0"/>
                <a:cs typeface="Arial" charset="0"/>
              </a:rPr>
              <a:t>480G</a:t>
            </a:r>
          </a:p>
        </p:txBody>
      </p:sp>
      <p:sp>
        <p:nvSpPr>
          <p:cNvPr id="769033" name="Text Box 9"/>
          <p:cNvSpPr txBox="1">
            <a:spLocks noChangeArrowheads="1"/>
          </p:cNvSpPr>
          <p:nvPr/>
        </p:nvSpPr>
        <p:spPr bwMode="auto">
          <a:xfrm>
            <a:off x="666750" y="5522913"/>
            <a:ext cx="619125" cy="304800"/>
          </a:xfrm>
          <a:prstGeom prst="rect">
            <a:avLst/>
          </a:prstGeom>
          <a:noFill/>
          <a:ln>
            <a:noFill/>
          </a:ln>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20000"/>
              </a:spcBef>
              <a:buSzPct val="80000"/>
              <a:buFont typeface="Wingdings" charset="0"/>
              <a:buNone/>
              <a:defRPr/>
            </a:pPr>
            <a:r>
              <a:rPr kumimoji="0" lang="en-US" altLang="zh-TW" sz="1400" b="1">
                <a:solidFill>
                  <a:srgbClr val="000000"/>
                </a:solidFill>
                <a:latin typeface="Arial" charset="0"/>
                <a:ea typeface="新細明體" charset="0"/>
                <a:cs typeface="Arial" charset="0"/>
              </a:rPr>
              <a:t>240G</a:t>
            </a:r>
          </a:p>
        </p:txBody>
      </p:sp>
      <p:sp>
        <p:nvSpPr>
          <p:cNvPr id="769034" name="AutoShape 10"/>
          <p:cNvSpPr>
            <a:spLocks noChangeArrowheads="1"/>
          </p:cNvSpPr>
          <p:nvPr/>
        </p:nvSpPr>
        <p:spPr bwMode="auto">
          <a:xfrm>
            <a:off x="5308600" y="6135688"/>
            <a:ext cx="1268413" cy="292100"/>
          </a:xfrm>
          <a:prstGeom prst="roundRect">
            <a:avLst>
              <a:gd name="adj" fmla="val 16667"/>
            </a:avLst>
          </a:prstGeom>
          <a:noFill/>
          <a:ln>
            <a:noFill/>
          </a:ln>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lnSpc>
                <a:spcPct val="85000"/>
              </a:lnSpc>
              <a:buSzPct val="80000"/>
              <a:buFont typeface="Wingdings" charset="0"/>
              <a:buNone/>
              <a:defRPr/>
            </a:pPr>
            <a:r>
              <a:rPr kumimoji="0" lang="en-US" altLang="zh-TW" sz="1400" b="1">
                <a:solidFill>
                  <a:srgbClr val="000000"/>
                </a:solidFill>
                <a:latin typeface="Arial" charset="0"/>
                <a:ea typeface="新細明體" charset="0"/>
                <a:cs typeface="Arial" charset="0"/>
              </a:rPr>
              <a:t>Medium PoP</a:t>
            </a:r>
          </a:p>
        </p:txBody>
      </p:sp>
      <p:sp>
        <p:nvSpPr>
          <p:cNvPr id="769035" name="Text Box 11"/>
          <p:cNvSpPr txBox="1">
            <a:spLocks noChangeArrowheads="1"/>
          </p:cNvSpPr>
          <p:nvPr/>
        </p:nvSpPr>
        <p:spPr bwMode="auto">
          <a:xfrm>
            <a:off x="668338" y="2443163"/>
            <a:ext cx="619125" cy="304800"/>
          </a:xfrm>
          <a:prstGeom prst="rect">
            <a:avLst/>
          </a:prstGeom>
          <a:noFill/>
          <a:ln>
            <a:noFill/>
          </a:ln>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20000"/>
              </a:spcBef>
              <a:buSzPct val="80000"/>
              <a:buFont typeface="Wingdings" charset="0"/>
              <a:buNone/>
              <a:defRPr/>
            </a:pPr>
            <a:r>
              <a:rPr kumimoji="0" lang="en-US" altLang="zh-TW" sz="1400" b="1">
                <a:solidFill>
                  <a:srgbClr val="000000"/>
                </a:solidFill>
                <a:latin typeface="Arial" charset="0"/>
                <a:ea typeface="新細明體" charset="0"/>
                <a:cs typeface="Arial" charset="0"/>
              </a:rPr>
              <a:t>960G</a:t>
            </a:r>
          </a:p>
        </p:txBody>
      </p:sp>
      <p:grpSp>
        <p:nvGrpSpPr>
          <p:cNvPr id="11275" name="Group 12"/>
          <p:cNvGrpSpPr>
            <a:grpSpLocks/>
          </p:cNvGrpSpPr>
          <p:nvPr/>
        </p:nvGrpSpPr>
        <p:grpSpPr bwMode="auto">
          <a:xfrm>
            <a:off x="1346200" y="2274888"/>
            <a:ext cx="7286625" cy="3810000"/>
            <a:chOff x="624" y="1152"/>
            <a:chExt cx="4704" cy="2400"/>
          </a:xfrm>
        </p:grpSpPr>
        <p:sp>
          <p:nvSpPr>
            <p:cNvPr id="769037" name="Line 13"/>
            <p:cNvSpPr>
              <a:spLocks noChangeShapeType="1"/>
            </p:cNvSpPr>
            <p:nvPr/>
          </p:nvSpPr>
          <p:spPr bwMode="auto">
            <a:xfrm flipV="1">
              <a:off x="624" y="1152"/>
              <a:ext cx="0" cy="2400"/>
            </a:xfrm>
            <a:prstGeom prst="line">
              <a:avLst/>
            </a:prstGeom>
            <a:noFill/>
            <a:ln w="28575">
              <a:solidFill>
                <a:srgbClr val="0B4599"/>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29783" dir="3885598" algn="ctr" rotWithShape="0">
                      <a:srgbClr val="061E42">
                        <a:alpha val="74998"/>
                      </a:srgbClr>
                    </a:outerShdw>
                  </a:effectLst>
                </a14:hiddenEffects>
              </a:ext>
            </a:extLst>
          </p:spPr>
          <p:txBody>
            <a:bodyPr lIns="0" tIns="0" rIns="0" bIns="0" anchor="ctr">
              <a:spAutoFit/>
            </a:bodyPr>
            <a:lstStyle/>
            <a:p>
              <a:pPr>
                <a:defRPr/>
              </a:pPr>
              <a:endParaRPr lang="zh-TW" altLang="en-US">
                <a:latin typeface="Arial" charset="0"/>
                <a:ea typeface="新細明體" charset="0"/>
              </a:endParaRPr>
            </a:p>
          </p:txBody>
        </p:sp>
        <p:sp>
          <p:nvSpPr>
            <p:cNvPr id="769038" name="Line 14"/>
            <p:cNvSpPr>
              <a:spLocks noChangeShapeType="1"/>
            </p:cNvSpPr>
            <p:nvPr/>
          </p:nvSpPr>
          <p:spPr bwMode="auto">
            <a:xfrm flipV="1">
              <a:off x="624" y="3552"/>
              <a:ext cx="4704" cy="0"/>
            </a:xfrm>
            <a:prstGeom prst="line">
              <a:avLst/>
            </a:prstGeom>
            <a:noFill/>
            <a:ln w="28575">
              <a:solidFill>
                <a:srgbClr val="0B4599"/>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29783" dir="3885598" algn="ctr" rotWithShape="0">
                      <a:srgbClr val="061E42">
                        <a:alpha val="74998"/>
                      </a:srgbClr>
                    </a:outerShdw>
                  </a:effectLst>
                </a14:hiddenEffects>
              </a:ext>
            </a:extLst>
          </p:spPr>
          <p:txBody>
            <a:bodyPr lIns="0" tIns="0" rIns="0" bIns="0" anchor="ctr">
              <a:spAutoFit/>
            </a:bodyPr>
            <a:lstStyle/>
            <a:p>
              <a:pPr>
                <a:defRPr/>
              </a:pPr>
              <a:endParaRPr lang="zh-TW" altLang="en-US">
                <a:latin typeface="Arial" charset="0"/>
                <a:ea typeface="新細明體" charset="0"/>
              </a:endParaRPr>
            </a:p>
          </p:txBody>
        </p:sp>
      </p:grpSp>
      <p:grpSp>
        <p:nvGrpSpPr>
          <p:cNvPr id="11276" name="Group 15"/>
          <p:cNvGrpSpPr>
            <a:grpSpLocks/>
          </p:cNvGrpSpPr>
          <p:nvPr/>
        </p:nvGrpSpPr>
        <p:grpSpPr bwMode="auto">
          <a:xfrm>
            <a:off x="842963" y="2998788"/>
            <a:ext cx="269875" cy="762000"/>
            <a:chOff x="144" y="1152"/>
            <a:chExt cx="144" cy="384"/>
          </a:xfrm>
        </p:grpSpPr>
        <p:sp>
          <p:nvSpPr>
            <p:cNvPr id="769040" name="Line 16"/>
            <p:cNvSpPr>
              <a:spLocks noChangeShapeType="1"/>
            </p:cNvSpPr>
            <p:nvPr/>
          </p:nvSpPr>
          <p:spPr bwMode="auto">
            <a:xfrm flipV="1">
              <a:off x="288" y="1296"/>
              <a:ext cx="0" cy="24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769041" name="Line 17"/>
            <p:cNvSpPr>
              <a:spLocks noChangeShapeType="1"/>
            </p:cNvSpPr>
            <p:nvPr/>
          </p:nvSpPr>
          <p:spPr bwMode="auto">
            <a:xfrm flipH="1">
              <a:off x="144" y="1296"/>
              <a:ext cx="144" cy="144"/>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769042" name="Line 18"/>
            <p:cNvSpPr>
              <a:spLocks noChangeShapeType="1"/>
            </p:cNvSpPr>
            <p:nvPr/>
          </p:nvSpPr>
          <p:spPr bwMode="auto">
            <a:xfrm flipV="1">
              <a:off x="144" y="1152"/>
              <a:ext cx="0" cy="288"/>
            </a:xfrm>
            <a:prstGeom prst="line">
              <a:avLst/>
            </a:prstGeom>
            <a:noFill/>
            <a:ln w="9525">
              <a:solidFill>
                <a:srgbClr val="000000"/>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grpSp>
      <p:pic>
        <p:nvPicPr>
          <p:cNvPr id="11277" name="Picture 19" descr="JUNOS_RGB_graphic"/>
          <p:cNvPicPr>
            <a:picLocks noChangeAspect="1" noChangeArrowheads="1"/>
          </p:cNvPicPr>
          <p:nvPr/>
        </p:nvPicPr>
        <p:blipFill>
          <a:blip r:embed="rId2"/>
          <a:srcRect/>
          <a:stretch>
            <a:fillRect/>
          </a:stretch>
        </p:blipFill>
        <p:spPr bwMode="auto">
          <a:xfrm>
            <a:off x="2717800" y="3722688"/>
            <a:ext cx="1089025" cy="366712"/>
          </a:xfrm>
          <a:prstGeom prst="rect">
            <a:avLst/>
          </a:prstGeom>
          <a:noFill/>
          <a:ln w="9525">
            <a:noFill/>
            <a:miter lim="800000"/>
            <a:headEnd/>
            <a:tailEnd/>
          </a:ln>
        </p:spPr>
      </p:pic>
      <p:grpSp>
        <p:nvGrpSpPr>
          <p:cNvPr id="11278" name="Group 20"/>
          <p:cNvGrpSpPr>
            <a:grpSpLocks/>
          </p:cNvGrpSpPr>
          <p:nvPr/>
        </p:nvGrpSpPr>
        <p:grpSpPr bwMode="auto">
          <a:xfrm>
            <a:off x="842963" y="4503738"/>
            <a:ext cx="269875" cy="762000"/>
            <a:chOff x="144" y="1152"/>
            <a:chExt cx="144" cy="384"/>
          </a:xfrm>
        </p:grpSpPr>
        <p:sp>
          <p:nvSpPr>
            <p:cNvPr id="769045" name="Line 21"/>
            <p:cNvSpPr>
              <a:spLocks noChangeShapeType="1"/>
            </p:cNvSpPr>
            <p:nvPr/>
          </p:nvSpPr>
          <p:spPr bwMode="auto">
            <a:xfrm flipV="1">
              <a:off x="288" y="1296"/>
              <a:ext cx="0" cy="24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769046" name="Line 22"/>
            <p:cNvSpPr>
              <a:spLocks noChangeShapeType="1"/>
            </p:cNvSpPr>
            <p:nvPr/>
          </p:nvSpPr>
          <p:spPr bwMode="auto">
            <a:xfrm flipH="1">
              <a:off x="144" y="1296"/>
              <a:ext cx="144" cy="144"/>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769047" name="Line 23"/>
            <p:cNvSpPr>
              <a:spLocks noChangeShapeType="1"/>
            </p:cNvSpPr>
            <p:nvPr/>
          </p:nvSpPr>
          <p:spPr bwMode="auto">
            <a:xfrm flipV="1">
              <a:off x="144" y="1152"/>
              <a:ext cx="0" cy="288"/>
            </a:xfrm>
            <a:prstGeom prst="line">
              <a:avLst/>
            </a:prstGeom>
            <a:noFill/>
            <a:ln w="9525">
              <a:solidFill>
                <a:srgbClr val="000000"/>
              </a:solidFill>
              <a:round/>
              <a:headEn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grpSp>
      <p:sp>
        <p:nvSpPr>
          <p:cNvPr id="769048" name="AutoShape 24"/>
          <p:cNvSpPr>
            <a:spLocks noChangeArrowheads="1"/>
          </p:cNvSpPr>
          <p:nvPr/>
        </p:nvSpPr>
        <p:spPr bwMode="auto">
          <a:xfrm>
            <a:off x="7391400" y="6135688"/>
            <a:ext cx="1081088" cy="292100"/>
          </a:xfrm>
          <a:prstGeom prst="roundRect">
            <a:avLst>
              <a:gd name="adj" fmla="val 16667"/>
            </a:avLst>
          </a:prstGeom>
          <a:noFill/>
          <a:ln>
            <a:noFill/>
          </a:ln>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lnSpc>
                <a:spcPct val="85000"/>
              </a:lnSpc>
              <a:buSzPct val="80000"/>
              <a:buFont typeface="Wingdings" charset="0"/>
              <a:buNone/>
              <a:defRPr/>
            </a:pPr>
            <a:r>
              <a:rPr kumimoji="0" lang="en-US" altLang="zh-TW" sz="1400" b="1">
                <a:solidFill>
                  <a:srgbClr val="000000"/>
                </a:solidFill>
                <a:latin typeface="Arial" charset="0"/>
                <a:ea typeface="新細明體" charset="0"/>
                <a:cs typeface="Arial" charset="0"/>
              </a:rPr>
              <a:t>Large PoP</a:t>
            </a:r>
          </a:p>
        </p:txBody>
      </p:sp>
      <p:pic>
        <p:nvPicPr>
          <p:cNvPr id="11280" name="Picture 25" descr="mx240"/>
          <p:cNvPicPr>
            <a:picLocks noChangeAspect="1" noChangeArrowheads="1"/>
          </p:cNvPicPr>
          <p:nvPr/>
        </p:nvPicPr>
        <p:blipFill>
          <a:blip r:embed="rId3"/>
          <a:srcRect/>
          <a:stretch>
            <a:fillRect/>
          </a:stretch>
        </p:blipFill>
        <p:spPr bwMode="auto">
          <a:xfrm>
            <a:off x="2162175" y="4872038"/>
            <a:ext cx="1185863" cy="1076325"/>
          </a:xfrm>
          <a:prstGeom prst="rect">
            <a:avLst/>
          </a:prstGeom>
          <a:noFill/>
          <a:ln w="9525">
            <a:noFill/>
            <a:miter lim="800000"/>
            <a:headEnd/>
            <a:tailEnd/>
          </a:ln>
        </p:spPr>
      </p:pic>
      <p:pic>
        <p:nvPicPr>
          <p:cNvPr id="11281" name="Picture 26" descr="mx480"/>
          <p:cNvPicPr>
            <a:picLocks noChangeAspect="1" noChangeArrowheads="1"/>
          </p:cNvPicPr>
          <p:nvPr/>
        </p:nvPicPr>
        <p:blipFill>
          <a:blip r:embed="rId4"/>
          <a:srcRect/>
          <a:stretch>
            <a:fillRect/>
          </a:stretch>
        </p:blipFill>
        <p:spPr bwMode="auto">
          <a:xfrm>
            <a:off x="4613275" y="3179763"/>
            <a:ext cx="1185863" cy="1308100"/>
          </a:xfrm>
          <a:prstGeom prst="rect">
            <a:avLst/>
          </a:prstGeom>
          <a:noFill/>
          <a:ln w="9525">
            <a:noFill/>
            <a:miter lim="800000"/>
            <a:headEnd/>
            <a:tailEnd/>
          </a:ln>
        </p:spPr>
      </p:pic>
      <p:pic>
        <p:nvPicPr>
          <p:cNvPr id="11282" name="Picture 27" descr="MX960"/>
          <p:cNvPicPr>
            <a:picLocks noChangeAspect="1" noChangeArrowheads="1"/>
          </p:cNvPicPr>
          <p:nvPr/>
        </p:nvPicPr>
        <p:blipFill>
          <a:blip r:embed="rId5"/>
          <a:srcRect/>
          <a:stretch>
            <a:fillRect/>
          </a:stretch>
        </p:blipFill>
        <p:spPr bwMode="auto">
          <a:xfrm>
            <a:off x="6931025" y="1431925"/>
            <a:ext cx="1228725" cy="1876425"/>
          </a:xfrm>
          <a:prstGeom prst="rect">
            <a:avLst/>
          </a:prstGeom>
          <a:noFill/>
          <a:ln w="9525">
            <a:noFill/>
            <a:miter lim="800000"/>
            <a:headEnd/>
            <a:tailEnd/>
          </a:ln>
        </p:spPr>
      </p:pic>
      <p:sp>
        <p:nvSpPr>
          <p:cNvPr id="769052" name="AutoShape 28"/>
          <p:cNvSpPr>
            <a:spLocks noChangeArrowheads="1"/>
          </p:cNvSpPr>
          <p:nvPr/>
        </p:nvSpPr>
        <p:spPr bwMode="auto">
          <a:xfrm>
            <a:off x="1416050" y="6135688"/>
            <a:ext cx="1073150" cy="292100"/>
          </a:xfrm>
          <a:prstGeom prst="roundRect">
            <a:avLst>
              <a:gd name="adj" fmla="val 16667"/>
            </a:avLst>
          </a:prstGeom>
          <a:noFill/>
          <a:ln>
            <a:noFill/>
          </a:ln>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lnSpc>
                <a:spcPct val="85000"/>
              </a:lnSpc>
              <a:buSzPct val="80000"/>
              <a:buFont typeface="Wingdings" charset="0"/>
              <a:buNone/>
              <a:defRPr/>
            </a:pPr>
            <a:r>
              <a:rPr kumimoji="0" lang="en-US" altLang="zh-TW" sz="1400" b="1">
                <a:solidFill>
                  <a:srgbClr val="000000"/>
                </a:solidFill>
                <a:latin typeface="Arial" charset="0"/>
                <a:ea typeface="新細明體" charset="0"/>
                <a:cs typeface="Arial" charset="0"/>
              </a:rPr>
              <a:t>Small PoP</a:t>
            </a:r>
          </a:p>
        </p:txBody>
      </p:sp>
      <p:sp>
        <p:nvSpPr>
          <p:cNvPr id="769053" name="AutoShape 29"/>
          <p:cNvSpPr>
            <a:spLocks noChangeArrowheads="1"/>
          </p:cNvSpPr>
          <p:nvPr/>
        </p:nvSpPr>
        <p:spPr bwMode="auto">
          <a:xfrm>
            <a:off x="3241675" y="6135688"/>
            <a:ext cx="1279525" cy="292100"/>
          </a:xfrm>
          <a:prstGeom prst="roundRect">
            <a:avLst>
              <a:gd name="adj" fmla="val 16667"/>
            </a:avLst>
          </a:prstGeom>
          <a:noFill/>
          <a:ln>
            <a:noFill/>
          </a:ln>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lnSpc>
                <a:spcPct val="85000"/>
              </a:lnSpc>
              <a:buSzPct val="80000"/>
              <a:buFont typeface="Wingdings" charset="0"/>
              <a:buNone/>
              <a:defRPr/>
            </a:pPr>
            <a:r>
              <a:rPr kumimoji="0" lang="en-US" altLang="zh-TW" sz="1400" b="1">
                <a:solidFill>
                  <a:srgbClr val="000000"/>
                </a:solidFill>
                <a:latin typeface="Arial" charset="0"/>
                <a:ea typeface="新細明體" charset="0"/>
                <a:cs typeface="Arial" charset="0"/>
              </a:rPr>
              <a:t>Sm/Med PoP</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p:txBody>
          <a:bodyPr/>
          <a:lstStyle/>
          <a:p>
            <a:pPr>
              <a:defRPr/>
            </a:pPr>
            <a:r>
              <a:rPr lang="en-US" altLang="zh-TW" smtClean="0"/>
              <a:t>Modify the Configuration</a:t>
            </a:r>
          </a:p>
        </p:txBody>
      </p:sp>
      <p:sp>
        <p:nvSpPr>
          <p:cNvPr id="366595" name="Rectangle 3"/>
          <p:cNvSpPr>
            <a:spLocks noGrp="1" noChangeArrowheads="1"/>
          </p:cNvSpPr>
          <p:nvPr>
            <p:ph type="body" idx="1"/>
          </p:nvPr>
        </p:nvSpPr>
        <p:spPr>
          <a:xfrm>
            <a:off x="304800" y="1241425"/>
            <a:ext cx="8589963" cy="5064125"/>
          </a:xfrm>
        </p:spPr>
        <p:txBody>
          <a:bodyPr/>
          <a:lstStyle/>
          <a:p>
            <a:pPr>
              <a:lnSpc>
                <a:spcPct val="90000"/>
              </a:lnSpc>
            </a:pPr>
            <a:r>
              <a:rPr lang="en-US" altLang="zh-TW" smtClean="0"/>
              <a:t>Use the </a:t>
            </a:r>
            <a:r>
              <a:rPr lang="en-US" altLang="zh-TW" smtClean="0">
                <a:latin typeface="Courier New" pitchFamily="49" charset="0"/>
              </a:rPr>
              <a:t>set</a:t>
            </a:r>
            <a:r>
              <a:rPr lang="en-US" altLang="zh-TW" smtClean="0"/>
              <a:t> command to add configuration statements</a:t>
            </a:r>
          </a:p>
          <a:p>
            <a:pPr lvl="1">
              <a:lnSpc>
                <a:spcPct val="90000"/>
              </a:lnSpc>
            </a:pPr>
            <a:r>
              <a:rPr lang="en-US" altLang="zh-TW" smtClean="0">
                <a:latin typeface="Courier New" pitchFamily="49" charset="0"/>
              </a:rPr>
              <a:t>set</a:t>
            </a:r>
            <a:r>
              <a:rPr lang="en-US" altLang="zh-TW" smtClean="0"/>
              <a:t> command changes configuration statements if they already exist</a:t>
            </a:r>
          </a:p>
          <a:p>
            <a:pPr lvl="2">
              <a:lnSpc>
                <a:spcPct val="90000"/>
              </a:lnSpc>
              <a:buFont typeface="Wingdings" pitchFamily="2" charset="2"/>
              <a:buNone/>
            </a:pPr>
            <a:endParaRPr lang="en-US" altLang="zh-TW" b="0" smtClean="0">
              <a:latin typeface="Courier New" pitchFamily="49" charset="0"/>
            </a:endParaRPr>
          </a:p>
          <a:p>
            <a:pPr lvl="2">
              <a:lnSpc>
                <a:spcPct val="90000"/>
              </a:lnSpc>
              <a:buFont typeface="Wingdings" pitchFamily="2" charset="2"/>
              <a:buNone/>
            </a:pPr>
            <a:r>
              <a:rPr lang="en-US" altLang="zh-TW" b="0" smtClean="0">
                <a:latin typeface="Courier New" pitchFamily="49" charset="0"/>
              </a:rPr>
              <a:t>[edit]</a:t>
            </a:r>
          </a:p>
          <a:p>
            <a:pPr lvl="2">
              <a:lnSpc>
                <a:spcPct val="90000"/>
              </a:lnSpc>
              <a:buFont typeface="Wingdings" pitchFamily="2" charset="2"/>
              <a:buNone/>
            </a:pPr>
            <a:r>
              <a:rPr lang="en-US" altLang="zh-TW" b="0" smtClean="0">
                <a:latin typeface="Courier New" pitchFamily="49" charset="0"/>
              </a:rPr>
              <a:t>jeff@host# </a:t>
            </a:r>
            <a:r>
              <a:rPr lang="en-US" altLang="zh-TW" smtClean="0">
                <a:latin typeface="Courier New" pitchFamily="49" charset="0"/>
              </a:rPr>
              <a:t>set protocols ospf area 0 interface so-0/0/0 hello-interval 5</a:t>
            </a:r>
            <a:endParaRPr lang="en-US" altLang="zh-TW" b="0" smtClean="0">
              <a:latin typeface="Courier New" pitchFamily="49" charset="0"/>
            </a:endParaRPr>
          </a:p>
          <a:p>
            <a:pPr lvl="2">
              <a:lnSpc>
                <a:spcPct val="90000"/>
              </a:lnSpc>
              <a:buFont typeface="Wingdings" pitchFamily="2" charset="2"/>
              <a:buNone/>
            </a:pPr>
            <a:endParaRPr lang="en-US" altLang="zh-TW" b="0" smtClean="0">
              <a:latin typeface="Courier New" pitchFamily="49" charset="0"/>
            </a:endParaRPr>
          </a:p>
          <a:p>
            <a:pPr lvl="2">
              <a:lnSpc>
                <a:spcPct val="90000"/>
              </a:lnSpc>
              <a:buFont typeface="Wingdings" pitchFamily="2" charset="2"/>
              <a:buNone/>
            </a:pPr>
            <a:r>
              <a:rPr lang="en-US" altLang="zh-TW" b="0" smtClean="0">
                <a:latin typeface="Courier New" pitchFamily="49" charset="0"/>
              </a:rPr>
              <a:t>[edit]</a:t>
            </a:r>
          </a:p>
          <a:p>
            <a:pPr lvl="2">
              <a:lnSpc>
                <a:spcPct val="90000"/>
              </a:lnSpc>
              <a:buFont typeface="Wingdings" pitchFamily="2" charset="2"/>
              <a:buNone/>
            </a:pPr>
            <a:r>
              <a:rPr lang="en-US" altLang="zh-TW" b="0" smtClean="0">
                <a:latin typeface="Courier New" pitchFamily="49" charset="0"/>
              </a:rPr>
              <a:t>jeff@host# </a:t>
            </a:r>
            <a:r>
              <a:rPr lang="en-US" altLang="zh-TW" smtClean="0">
                <a:latin typeface="Courier New" pitchFamily="49" charset="0"/>
              </a:rPr>
              <a:t>set protocols ospf area 0 interface so-0/0/0 retransmit-interval 10</a:t>
            </a:r>
          </a:p>
          <a:p>
            <a:pPr lvl="2">
              <a:lnSpc>
                <a:spcPct val="90000"/>
              </a:lnSpc>
              <a:buFont typeface="Wingdings" pitchFamily="2" charset="2"/>
              <a:buNone/>
            </a:pPr>
            <a:endParaRPr lang="en-US" altLang="zh-TW" smtClean="0">
              <a:latin typeface="Courier New" pitchFamily="49" charset="0"/>
            </a:endParaRPr>
          </a:p>
          <a:p>
            <a:pPr lvl="2">
              <a:lnSpc>
                <a:spcPct val="90000"/>
              </a:lnSpc>
              <a:buFont typeface="Wingdings" pitchFamily="2" charset="2"/>
              <a:buNone/>
            </a:pPr>
            <a:r>
              <a:rPr lang="en-US" altLang="zh-TW" b="0" smtClean="0">
                <a:latin typeface="Courier New" pitchFamily="49" charset="0"/>
              </a:rPr>
              <a:t>[edit]</a:t>
            </a:r>
          </a:p>
          <a:p>
            <a:pPr lvl="2">
              <a:lnSpc>
                <a:spcPct val="90000"/>
              </a:lnSpc>
              <a:buFont typeface="Wingdings" pitchFamily="2" charset="2"/>
              <a:buNone/>
            </a:pPr>
            <a:r>
              <a:rPr lang="en-US" altLang="zh-TW" b="0" smtClean="0">
                <a:latin typeface="Courier New" pitchFamily="49" charset="0"/>
              </a:rPr>
              <a:t>jeff@host# </a:t>
            </a:r>
            <a:r>
              <a:rPr lang="en-US" altLang="zh-TW" smtClean="0">
                <a:latin typeface="Courier New" pitchFamily="49" charset="0"/>
              </a:rPr>
              <a:t>set protocols ospf area 0 interface so-0/0/0 metric 10</a:t>
            </a:r>
            <a:endParaRPr lang="en-US" altLang="zh-TW" b="0" smtClean="0">
              <a:latin typeface="Courier New" pitchFamily="49" charset="0"/>
            </a:endParaRPr>
          </a:p>
          <a:p>
            <a:pPr lvl="1">
              <a:lnSpc>
                <a:spcPct val="90000"/>
              </a:lnSpc>
            </a:pPr>
            <a:endParaRPr lang="en-US" altLang="zh-TW" b="0" smtClean="0"/>
          </a:p>
          <a:p>
            <a:pPr>
              <a:lnSpc>
                <a:spcPct val="90000"/>
              </a:lnSpc>
            </a:pPr>
            <a:endParaRPr lang="en-US" altLang="zh-TW" smtClean="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p:txBody>
          <a:bodyPr/>
          <a:lstStyle/>
          <a:p>
            <a:pPr>
              <a:defRPr/>
            </a:pPr>
            <a:r>
              <a:rPr lang="en-US" altLang="zh-TW" smtClean="0"/>
              <a:t>Modify the Configuration</a:t>
            </a:r>
          </a:p>
        </p:txBody>
      </p:sp>
      <p:sp>
        <p:nvSpPr>
          <p:cNvPr id="367619" name="Rectangle 3"/>
          <p:cNvSpPr>
            <a:spLocks noGrp="1" noChangeArrowheads="1"/>
          </p:cNvSpPr>
          <p:nvPr>
            <p:ph type="body" idx="1"/>
          </p:nvPr>
        </p:nvSpPr>
        <p:spPr>
          <a:xfrm>
            <a:off x="304800" y="1241425"/>
            <a:ext cx="8589963" cy="5064125"/>
          </a:xfrm>
        </p:spPr>
        <p:txBody>
          <a:bodyPr/>
          <a:lstStyle/>
          <a:p>
            <a:pPr>
              <a:lnSpc>
                <a:spcPct val="90000"/>
              </a:lnSpc>
            </a:pPr>
            <a:r>
              <a:rPr lang="en-US" altLang="zh-TW" smtClean="0"/>
              <a:t>Optionally, move into the OSPF hierarchy and save some keystrokes</a:t>
            </a:r>
          </a:p>
          <a:p>
            <a:pPr lvl="1">
              <a:lnSpc>
                <a:spcPct val="90000"/>
              </a:lnSpc>
              <a:buFont typeface="Wingdings" pitchFamily="2" charset="2"/>
              <a:buNone/>
            </a:pPr>
            <a:endParaRPr lang="en-US" altLang="zh-TW" sz="1600" b="0" smtClean="0">
              <a:latin typeface="Courier New" pitchFamily="49" charset="0"/>
            </a:endParaRPr>
          </a:p>
          <a:p>
            <a:pPr lvl="1">
              <a:lnSpc>
                <a:spcPct val="90000"/>
              </a:lnSpc>
              <a:buFont typeface="Wingdings" pitchFamily="2" charset="2"/>
              <a:buNone/>
            </a:pPr>
            <a:r>
              <a:rPr lang="en-US" altLang="zh-TW" sz="1800" b="0" smtClean="0">
                <a:latin typeface="Courier New" pitchFamily="49" charset="0"/>
              </a:rPr>
              <a:t>[edit]</a:t>
            </a:r>
          </a:p>
          <a:p>
            <a:pPr lvl="1">
              <a:lnSpc>
                <a:spcPct val="90000"/>
              </a:lnSpc>
              <a:buFont typeface="Wingdings" pitchFamily="2" charset="2"/>
              <a:buNone/>
            </a:pPr>
            <a:r>
              <a:rPr lang="en-US" altLang="zh-TW" sz="1800" b="0" smtClean="0">
                <a:latin typeface="Courier New" pitchFamily="49" charset="0"/>
              </a:rPr>
              <a:t>jeff@host# </a:t>
            </a:r>
            <a:r>
              <a:rPr lang="en-US" altLang="zh-TW" sz="1800" smtClean="0">
                <a:latin typeface="Courier New" pitchFamily="49" charset="0"/>
              </a:rPr>
              <a:t>edit protocols ospf area 0 interface so-0/0/0 </a:t>
            </a:r>
          </a:p>
          <a:p>
            <a:pPr lvl="1">
              <a:lnSpc>
                <a:spcPct val="90000"/>
              </a:lnSpc>
              <a:buFont typeface="Wingdings" pitchFamily="2" charset="2"/>
              <a:buNone/>
            </a:pPr>
            <a:endParaRPr lang="en-US" altLang="zh-TW" sz="1800" b="0" smtClean="0">
              <a:latin typeface="Courier New" pitchFamily="49" charset="0"/>
            </a:endParaRPr>
          </a:p>
          <a:p>
            <a:pPr lvl="1">
              <a:lnSpc>
                <a:spcPct val="90000"/>
              </a:lnSpc>
              <a:buFont typeface="Wingdings" pitchFamily="2" charset="2"/>
              <a:buNone/>
            </a:pPr>
            <a:r>
              <a:rPr lang="en-US" altLang="zh-TW" sz="1800" b="0" smtClean="0">
                <a:latin typeface="Courier New" pitchFamily="49" charset="0"/>
              </a:rPr>
              <a:t>[edit protocols ospf area 0 interface so-0/0/0]</a:t>
            </a:r>
          </a:p>
          <a:p>
            <a:pPr lvl="1">
              <a:lnSpc>
                <a:spcPct val="90000"/>
              </a:lnSpc>
              <a:buFont typeface="Wingdings" pitchFamily="2" charset="2"/>
              <a:buNone/>
            </a:pPr>
            <a:r>
              <a:rPr lang="en-US" altLang="zh-TW" sz="1800" b="0" smtClean="0">
                <a:latin typeface="Courier New" pitchFamily="49" charset="0"/>
              </a:rPr>
              <a:t>jeff@host# </a:t>
            </a:r>
            <a:r>
              <a:rPr lang="en-US" altLang="zh-TW" sz="1800" smtClean="0">
                <a:latin typeface="Courier New" pitchFamily="49" charset="0"/>
              </a:rPr>
              <a:t>set hello-interval 5</a:t>
            </a:r>
          </a:p>
          <a:p>
            <a:pPr lvl="1">
              <a:lnSpc>
                <a:spcPct val="90000"/>
              </a:lnSpc>
              <a:buFont typeface="Wingdings" pitchFamily="2" charset="2"/>
              <a:buNone/>
            </a:pPr>
            <a:endParaRPr lang="en-US" altLang="zh-TW" sz="1800" b="0" smtClean="0">
              <a:latin typeface="Courier New" pitchFamily="49" charset="0"/>
            </a:endParaRPr>
          </a:p>
          <a:p>
            <a:pPr lvl="1">
              <a:lnSpc>
                <a:spcPct val="90000"/>
              </a:lnSpc>
              <a:buFont typeface="Wingdings" pitchFamily="2" charset="2"/>
              <a:buNone/>
            </a:pPr>
            <a:r>
              <a:rPr lang="en-US" altLang="zh-TW" sz="1800" b="0" smtClean="0">
                <a:latin typeface="Courier New" pitchFamily="49" charset="0"/>
              </a:rPr>
              <a:t>[edit protocols ospf area 0 interface so-0/0/0]</a:t>
            </a:r>
          </a:p>
          <a:p>
            <a:pPr lvl="1">
              <a:lnSpc>
                <a:spcPct val="90000"/>
              </a:lnSpc>
              <a:buFont typeface="Wingdings" pitchFamily="2" charset="2"/>
              <a:buNone/>
            </a:pPr>
            <a:r>
              <a:rPr lang="en-US" altLang="zh-TW" sz="1800" b="0" smtClean="0">
                <a:latin typeface="Courier New" pitchFamily="49" charset="0"/>
              </a:rPr>
              <a:t>jeff@host#</a:t>
            </a:r>
            <a:r>
              <a:rPr lang="en-US" altLang="zh-TW" sz="1800" smtClean="0">
                <a:latin typeface="Courier New" pitchFamily="49" charset="0"/>
              </a:rPr>
              <a:t> set retransmit-interval 10</a:t>
            </a:r>
          </a:p>
          <a:p>
            <a:pPr lvl="1">
              <a:lnSpc>
                <a:spcPct val="90000"/>
              </a:lnSpc>
              <a:buFont typeface="Wingdings" pitchFamily="2" charset="2"/>
              <a:buNone/>
            </a:pPr>
            <a:endParaRPr lang="en-US" altLang="zh-TW" sz="1800" b="0" smtClean="0">
              <a:latin typeface="Courier New" pitchFamily="49" charset="0"/>
            </a:endParaRPr>
          </a:p>
          <a:p>
            <a:pPr lvl="1">
              <a:lnSpc>
                <a:spcPct val="90000"/>
              </a:lnSpc>
              <a:buFont typeface="Wingdings" pitchFamily="2" charset="2"/>
              <a:buNone/>
            </a:pPr>
            <a:r>
              <a:rPr lang="en-US" altLang="zh-TW" sz="1800" b="0" smtClean="0">
                <a:latin typeface="Courier New" pitchFamily="49" charset="0"/>
              </a:rPr>
              <a:t>[edit protocols ospf area 0 interface so-0/0/0]</a:t>
            </a:r>
          </a:p>
          <a:p>
            <a:pPr lvl="1">
              <a:lnSpc>
                <a:spcPct val="90000"/>
              </a:lnSpc>
              <a:buFont typeface="Wingdings" pitchFamily="2" charset="2"/>
              <a:buNone/>
            </a:pPr>
            <a:r>
              <a:rPr lang="en-US" altLang="zh-TW" sz="1800" b="0" smtClean="0">
                <a:latin typeface="Courier New" pitchFamily="49" charset="0"/>
              </a:rPr>
              <a:t>jeff@host#</a:t>
            </a:r>
            <a:r>
              <a:rPr lang="en-US" altLang="zh-TW" sz="1800" smtClean="0">
                <a:latin typeface="Courier New" pitchFamily="49" charset="0"/>
              </a:rPr>
              <a:t> set metric 10</a:t>
            </a:r>
          </a:p>
          <a:p>
            <a:pPr lvl="1">
              <a:lnSpc>
                <a:spcPct val="90000"/>
              </a:lnSpc>
              <a:buFont typeface="Wingdings" pitchFamily="2" charset="2"/>
              <a:buNone/>
            </a:pPr>
            <a:endParaRPr lang="en-US" altLang="zh-TW" sz="1800" b="0" smtClean="0">
              <a:latin typeface="Courier New" pitchFamily="49" charset="0"/>
            </a:endParaRPr>
          </a:p>
          <a:p>
            <a:pPr lvl="1">
              <a:lnSpc>
                <a:spcPct val="90000"/>
              </a:lnSpc>
              <a:buFont typeface="Wingdings" pitchFamily="2" charset="2"/>
              <a:buNone/>
            </a:pPr>
            <a:r>
              <a:rPr lang="en-US" altLang="zh-TW" sz="1800" b="0" smtClean="0">
                <a:latin typeface="Courier New" pitchFamily="49" charset="0"/>
              </a:rPr>
              <a:t>[edit protocols ospf area 0 interface so-0/0/0]</a:t>
            </a:r>
          </a:p>
          <a:p>
            <a:pPr lvl="1">
              <a:lnSpc>
                <a:spcPct val="90000"/>
              </a:lnSpc>
              <a:buFont typeface="Wingdings" pitchFamily="2" charset="2"/>
              <a:buNone/>
            </a:pPr>
            <a:r>
              <a:rPr lang="en-US" altLang="zh-TW" sz="1800" b="0" smtClean="0">
                <a:latin typeface="Courier New" pitchFamily="49" charset="0"/>
              </a:rPr>
              <a:t>jeff@host#</a:t>
            </a:r>
          </a:p>
          <a:p>
            <a:pPr lvl="1">
              <a:lnSpc>
                <a:spcPct val="90000"/>
              </a:lnSpc>
              <a:buFont typeface="Wingdings" pitchFamily="2" charset="2"/>
              <a:buNone/>
            </a:pPr>
            <a:endParaRPr lang="en-US" altLang="zh-TW" sz="1600" b="0" smtClean="0">
              <a:latin typeface="Courier New" pitchFamily="49" charset="0"/>
            </a:endParaRPr>
          </a:p>
          <a:p>
            <a:pPr>
              <a:lnSpc>
                <a:spcPct val="90000"/>
              </a:lnSpc>
            </a:pPr>
            <a:endParaRPr lang="en-US" altLang="zh-TW" sz="1800" smtClean="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p:txBody>
          <a:bodyPr/>
          <a:lstStyle/>
          <a:p>
            <a:pPr>
              <a:defRPr/>
            </a:pPr>
            <a:r>
              <a:rPr lang="en-US" altLang="zh-TW" smtClean="0"/>
              <a:t>View the Candidate Configuration</a:t>
            </a:r>
          </a:p>
        </p:txBody>
      </p:sp>
      <p:sp>
        <p:nvSpPr>
          <p:cNvPr id="368643" name="Rectangle 3"/>
          <p:cNvSpPr>
            <a:spLocks noGrp="1" noChangeArrowheads="1"/>
          </p:cNvSpPr>
          <p:nvPr>
            <p:ph type="body" idx="1"/>
          </p:nvPr>
        </p:nvSpPr>
        <p:spPr>
          <a:xfrm>
            <a:off x="304800" y="1241425"/>
            <a:ext cx="8589963" cy="5064125"/>
          </a:xfrm>
        </p:spPr>
        <p:txBody>
          <a:bodyPr/>
          <a:lstStyle/>
          <a:p>
            <a:pPr>
              <a:lnSpc>
                <a:spcPct val="90000"/>
              </a:lnSpc>
            </a:pPr>
            <a:r>
              <a:rPr lang="en-US" altLang="zh-TW" smtClean="0"/>
              <a:t>Use the </a:t>
            </a:r>
            <a:r>
              <a:rPr lang="en-US" altLang="zh-TW" smtClean="0">
                <a:latin typeface="Courier New" pitchFamily="49" charset="0"/>
              </a:rPr>
              <a:t>show</a:t>
            </a:r>
            <a:r>
              <a:rPr lang="en-US" altLang="zh-TW" smtClean="0"/>
              <a:t> command to see the candidate configuration</a:t>
            </a:r>
          </a:p>
          <a:p>
            <a:pPr lvl="1">
              <a:lnSpc>
                <a:spcPct val="90000"/>
              </a:lnSpc>
            </a:pPr>
            <a:r>
              <a:rPr lang="en-US" altLang="zh-TW" smtClean="0"/>
              <a:t>Begins at current hierarchy level</a:t>
            </a:r>
          </a:p>
          <a:p>
            <a:pPr lvl="1">
              <a:lnSpc>
                <a:spcPct val="90000"/>
              </a:lnSpc>
            </a:pPr>
            <a:r>
              <a:rPr lang="en-US" altLang="zh-TW" smtClean="0"/>
              <a:t>You can specify starting level</a:t>
            </a:r>
          </a:p>
          <a:p>
            <a:pPr lvl="1">
              <a:lnSpc>
                <a:spcPct val="90000"/>
              </a:lnSpc>
            </a:pPr>
            <a:r>
              <a:rPr lang="en-US" altLang="zh-TW" smtClean="0"/>
              <a:t>Indented to match each hierarchy level</a:t>
            </a:r>
          </a:p>
          <a:p>
            <a:pPr lvl="1">
              <a:lnSpc>
                <a:spcPct val="90000"/>
              </a:lnSpc>
              <a:buFont typeface="Wingdings" pitchFamily="2" charset="2"/>
              <a:buNone/>
            </a:pPr>
            <a:endParaRPr lang="en-US" altLang="zh-TW" sz="1000" b="0" smtClean="0">
              <a:latin typeface="Courier New" pitchFamily="49" charset="0"/>
            </a:endParaRPr>
          </a:p>
          <a:p>
            <a:pPr lvl="1">
              <a:lnSpc>
                <a:spcPct val="90000"/>
              </a:lnSpc>
              <a:buFont typeface="Wingdings" pitchFamily="2" charset="2"/>
              <a:buNone/>
            </a:pPr>
            <a:r>
              <a:rPr lang="en-US" altLang="zh-TW" sz="1800" b="0" smtClean="0">
                <a:latin typeface="Courier New" pitchFamily="49" charset="0"/>
              </a:rPr>
              <a:t>[edit protocols ospf area 0.0.0.0]</a:t>
            </a:r>
          </a:p>
          <a:p>
            <a:pPr lvl="1">
              <a:lnSpc>
                <a:spcPct val="90000"/>
              </a:lnSpc>
              <a:buFont typeface="Wingdings" pitchFamily="2" charset="2"/>
              <a:buNone/>
            </a:pPr>
            <a:r>
              <a:rPr lang="en-US" altLang="zh-TW" sz="1800" b="0" smtClean="0">
                <a:latin typeface="Courier New" pitchFamily="49" charset="0"/>
              </a:rPr>
              <a:t>jeff@host# </a:t>
            </a:r>
            <a:r>
              <a:rPr lang="en-US" altLang="zh-TW" sz="1800" smtClean="0">
                <a:latin typeface="Courier New" pitchFamily="49" charset="0"/>
              </a:rPr>
              <a:t>show</a:t>
            </a:r>
          </a:p>
          <a:p>
            <a:pPr lvl="1">
              <a:lnSpc>
                <a:spcPct val="90000"/>
              </a:lnSpc>
              <a:buFont typeface="Wingdings" pitchFamily="2" charset="2"/>
              <a:buNone/>
            </a:pPr>
            <a:r>
              <a:rPr lang="en-US" altLang="zh-TW" sz="1800" b="0" smtClean="0">
                <a:latin typeface="Courier New" pitchFamily="49" charset="0"/>
              </a:rPr>
              <a:t>interface so-0/0/0 {</a:t>
            </a:r>
          </a:p>
          <a:p>
            <a:pPr lvl="1">
              <a:lnSpc>
                <a:spcPct val="90000"/>
              </a:lnSpc>
              <a:buFont typeface="Wingdings" pitchFamily="2" charset="2"/>
              <a:buNone/>
            </a:pPr>
            <a:r>
              <a:rPr lang="en-US" altLang="zh-TW" sz="1800" b="0" smtClean="0">
                <a:latin typeface="Courier New" pitchFamily="49" charset="0"/>
              </a:rPr>
              <a:t>        metric 15;</a:t>
            </a:r>
          </a:p>
          <a:p>
            <a:pPr lvl="1">
              <a:lnSpc>
                <a:spcPct val="90000"/>
              </a:lnSpc>
              <a:buFont typeface="Wingdings" pitchFamily="2" charset="2"/>
              <a:buNone/>
            </a:pPr>
            <a:r>
              <a:rPr lang="en-US" altLang="zh-TW" sz="1800" b="0" smtClean="0">
                <a:latin typeface="Courier New" pitchFamily="49" charset="0"/>
              </a:rPr>
              <a:t>        retransmit-interval 10;</a:t>
            </a:r>
          </a:p>
          <a:p>
            <a:pPr lvl="1">
              <a:lnSpc>
                <a:spcPct val="90000"/>
              </a:lnSpc>
              <a:buFont typeface="Wingdings" pitchFamily="2" charset="2"/>
              <a:buNone/>
            </a:pPr>
            <a:r>
              <a:rPr lang="en-US" altLang="zh-TW" sz="1800" b="0" smtClean="0">
                <a:latin typeface="Courier New" pitchFamily="49" charset="0"/>
              </a:rPr>
              <a:t>        hello-interval 5;</a:t>
            </a:r>
          </a:p>
          <a:p>
            <a:pPr lvl="1">
              <a:lnSpc>
                <a:spcPct val="90000"/>
              </a:lnSpc>
              <a:buFont typeface="Wingdings" pitchFamily="2" charset="2"/>
              <a:buNone/>
            </a:pPr>
            <a:r>
              <a:rPr lang="en-US" altLang="zh-TW" sz="1800" b="0" smtClean="0">
                <a:latin typeface="Courier New" pitchFamily="49" charset="0"/>
              </a:rPr>
              <a:t>}</a:t>
            </a:r>
          </a:p>
          <a:p>
            <a:pPr lvl="1">
              <a:lnSpc>
                <a:spcPct val="90000"/>
              </a:lnSpc>
              <a:buFont typeface="Wingdings" pitchFamily="2" charset="2"/>
              <a:buNone/>
            </a:pPr>
            <a:endParaRPr lang="en-US" altLang="zh-TW" sz="1800" b="0" smtClean="0">
              <a:latin typeface="Courier New" pitchFamily="49" charset="0"/>
            </a:endParaRPr>
          </a:p>
          <a:p>
            <a:pPr lvl="1">
              <a:lnSpc>
                <a:spcPct val="90000"/>
              </a:lnSpc>
              <a:buFont typeface="Wingdings" pitchFamily="2" charset="2"/>
              <a:buNone/>
            </a:pPr>
            <a:r>
              <a:rPr lang="en-US" altLang="zh-TW" sz="1800" b="0" smtClean="0">
                <a:latin typeface="Courier New" pitchFamily="49" charset="0"/>
              </a:rPr>
              <a:t>[edit protocols ospf area 0.0.0.0]</a:t>
            </a:r>
          </a:p>
          <a:p>
            <a:pPr lvl="1">
              <a:lnSpc>
                <a:spcPct val="90000"/>
              </a:lnSpc>
              <a:buFont typeface="Wingdings" pitchFamily="2" charset="2"/>
              <a:buNone/>
            </a:pPr>
            <a:r>
              <a:rPr lang="en-US" altLang="zh-TW" sz="1800" b="0" smtClean="0">
                <a:latin typeface="Courier New" pitchFamily="49" charset="0"/>
              </a:rPr>
              <a:t>jeff@host#</a:t>
            </a:r>
          </a:p>
          <a:p>
            <a:pPr>
              <a:lnSpc>
                <a:spcPct val="90000"/>
              </a:lnSpc>
            </a:pPr>
            <a:endParaRPr lang="en-US" altLang="zh-TW" sz="2000" smtClean="0"/>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p:txBody>
          <a:bodyPr/>
          <a:lstStyle/>
          <a:p>
            <a:pPr>
              <a:defRPr/>
            </a:pPr>
            <a:r>
              <a:rPr lang="en-US" altLang="zh-TW" smtClean="0"/>
              <a:t>View the Candidate Configuration</a:t>
            </a:r>
          </a:p>
        </p:txBody>
      </p:sp>
      <p:sp>
        <p:nvSpPr>
          <p:cNvPr id="369667" name="Rectangle 3"/>
          <p:cNvSpPr>
            <a:spLocks noGrp="1" noChangeArrowheads="1"/>
          </p:cNvSpPr>
          <p:nvPr>
            <p:ph type="body" idx="1"/>
          </p:nvPr>
        </p:nvSpPr>
        <p:spPr>
          <a:xfrm>
            <a:off x="323850" y="1341438"/>
            <a:ext cx="8229600" cy="4343400"/>
          </a:xfrm>
        </p:spPr>
        <p:txBody>
          <a:bodyPr/>
          <a:lstStyle/>
          <a:p>
            <a:pPr>
              <a:lnSpc>
                <a:spcPct val="70000"/>
              </a:lnSpc>
              <a:buFont typeface="Wingdings" pitchFamily="2" charset="2"/>
              <a:buNone/>
            </a:pPr>
            <a:r>
              <a:rPr lang="en-US" altLang="zh-TW" sz="1800" b="0" smtClean="0">
                <a:latin typeface="Courier New" pitchFamily="49" charset="0"/>
              </a:rPr>
              <a:t>	[edit protocols ospf area 0.0.0.0]</a:t>
            </a:r>
          </a:p>
          <a:p>
            <a:pPr>
              <a:lnSpc>
                <a:spcPct val="70000"/>
              </a:lnSpc>
              <a:buFont typeface="Wingdings" pitchFamily="2" charset="2"/>
              <a:buNone/>
            </a:pPr>
            <a:r>
              <a:rPr lang="en-US" altLang="zh-TW" sz="1800" b="0" smtClean="0">
                <a:latin typeface="Courier New" pitchFamily="49" charset="0"/>
              </a:rPr>
              <a:t>	jeff@host# </a:t>
            </a:r>
            <a:r>
              <a:rPr lang="en-US" altLang="zh-TW" sz="1800" smtClean="0">
                <a:latin typeface="Courier New" pitchFamily="49" charset="0"/>
              </a:rPr>
              <a:t>top</a:t>
            </a:r>
          </a:p>
          <a:p>
            <a:pPr>
              <a:lnSpc>
                <a:spcPct val="70000"/>
              </a:lnSpc>
              <a:buFont typeface="Wingdings" pitchFamily="2" charset="2"/>
              <a:buNone/>
            </a:pPr>
            <a:endParaRPr lang="en-US" altLang="zh-TW" sz="1800" b="0" smtClean="0">
              <a:latin typeface="Courier New" pitchFamily="49" charset="0"/>
            </a:endParaRPr>
          </a:p>
          <a:p>
            <a:pPr>
              <a:lnSpc>
                <a:spcPct val="70000"/>
              </a:lnSpc>
              <a:buFont typeface="Wingdings" pitchFamily="2" charset="2"/>
              <a:buNone/>
            </a:pPr>
            <a:r>
              <a:rPr lang="en-US" altLang="zh-TW" sz="1800" b="0" smtClean="0">
                <a:latin typeface="Courier New" pitchFamily="49" charset="0"/>
              </a:rPr>
              <a:t>	[edit]</a:t>
            </a:r>
          </a:p>
          <a:p>
            <a:pPr>
              <a:lnSpc>
                <a:spcPct val="70000"/>
              </a:lnSpc>
              <a:buFont typeface="Wingdings" pitchFamily="2" charset="2"/>
              <a:buNone/>
            </a:pPr>
            <a:r>
              <a:rPr lang="en-US" altLang="zh-TW" sz="1800" b="0" smtClean="0">
                <a:latin typeface="Courier New" pitchFamily="49" charset="0"/>
              </a:rPr>
              <a:t>	jeff@host# </a:t>
            </a:r>
            <a:r>
              <a:rPr lang="en-US" altLang="zh-TW" sz="1800" smtClean="0">
                <a:latin typeface="Courier New" pitchFamily="49" charset="0"/>
              </a:rPr>
              <a:t>show protocols</a:t>
            </a:r>
          </a:p>
          <a:p>
            <a:pPr>
              <a:lnSpc>
                <a:spcPct val="70000"/>
              </a:lnSpc>
              <a:buFont typeface="Wingdings" pitchFamily="2" charset="2"/>
              <a:buNone/>
            </a:pPr>
            <a:r>
              <a:rPr lang="en-US" altLang="zh-TW" sz="1800" b="0" smtClean="0">
                <a:latin typeface="Courier New" pitchFamily="49" charset="0"/>
              </a:rPr>
              <a:t>	isis {</a:t>
            </a:r>
          </a:p>
          <a:p>
            <a:pPr>
              <a:lnSpc>
                <a:spcPct val="70000"/>
              </a:lnSpc>
              <a:buFont typeface="Wingdings" pitchFamily="2" charset="2"/>
              <a:buNone/>
            </a:pPr>
            <a:r>
              <a:rPr lang="en-US" altLang="zh-TW" sz="1800" b="0" smtClean="0">
                <a:latin typeface="Courier New" pitchFamily="49" charset="0"/>
              </a:rPr>
              <a:t>	    interface all;</a:t>
            </a:r>
          </a:p>
          <a:p>
            <a:pPr>
              <a:lnSpc>
                <a:spcPct val="70000"/>
              </a:lnSpc>
              <a:buFont typeface="Wingdings" pitchFamily="2" charset="2"/>
              <a:buNone/>
            </a:pPr>
            <a:r>
              <a:rPr lang="en-US" altLang="zh-TW" sz="1800" b="0" smtClean="0">
                <a:latin typeface="Courier New" pitchFamily="49" charset="0"/>
              </a:rPr>
              <a:t>	}</a:t>
            </a:r>
          </a:p>
          <a:p>
            <a:pPr>
              <a:lnSpc>
                <a:spcPct val="70000"/>
              </a:lnSpc>
              <a:buFont typeface="Wingdings" pitchFamily="2" charset="2"/>
              <a:buNone/>
            </a:pPr>
            <a:r>
              <a:rPr lang="en-US" altLang="zh-TW" sz="1800" b="0" smtClean="0">
                <a:latin typeface="Courier New" pitchFamily="49" charset="0"/>
              </a:rPr>
              <a:t>	ospf {</a:t>
            </a:r>
          </a:p>
          <a:p>
            <a:pPr>
              <a:lnSpc>
                <a:spcPct val="70000"/>
              </a:lnSpc>
              <a:buFont typeface="Wingdings" pitchFamily="2" charset="2"/>
              <a:buNone/>
            </a:pPr>
            <a:r>
              <a:rPr lang="en-US" altLang="zh-TW" sz="1800" b="0" smtClean="0">
                <a:latin typeface="Courier New" pitchFamily="49" charset="0"/>
              </a:rPr>
              <a:t>	    area 0.0.0.0 {</a:t>
            </a:r>
          </a:p>
          <a:p>
            <a:pPr>
              <a:lnSpc>
                <a:spcPct val="70000"/>
              </a:lnSpc>
              <a:buFont typeface="Wingdings" pitchFamily="2" charset="2"/>
              <a:buNone/>
            </a:pPr>
            <a:r>
              <a:rPr lang="en-US" altLang="zh-TW" sz="1800" b="0" smtClean="0">
                <a:latin typeface="Courier New" pitchFamily="49" charset="0"/>
              </a:rPr>
              <a:t>	        interface so-0/0/0 {</a:t>
            </a:r>
          </a:p>
          <a:p>
            <a:pPr>
              <a:lnSpc>
                <a:spcPct val="70000"/>
              </a:lnSpc>
              <a:buFont typeface="Wingdings" pitchFamily="2" charset="2"/>
              <a:buNone/>
            </a:pPr>
            <a:r>
              <a:rPr lang="en-US" altLang="zh-TW" sz="1800" b="0" smtClean="0">
                <a:latin typeface="Courier New" pitchFamily="49" charset="0"/>
              </a:rPr>
              <a:t>	            metric 15;</a:t>
            </a:r>
          </a:p>
          <a:p>
            <a:pPr>
              <a:lnSpc>
                <a:spcPct val="70000"/>
              </a:lnSpc>
              <a:buFont typeface="Wingdings" pitchFamily="2" charset="2"/>
              <a:buNone/>
            </a:pPr>
            <a:r>
              <a:rPr lang="en-US" altLang="zh-TW" sz="1800" b="0" smtClean="0">
                <a:latin typeface="Courier New" pitchFamily="49" charset="0"/>
              </a:rPr>
              <a:t>	            retransmit-interval 10;</a:t>
            </a:r>
          </a:p>
          <a:p>
            <a:pPr>
              <a:lnSpc>
                <a:spcPct val="70000"/>
              </a:lnSpc>
              <a:buFont typeface="Wingdings" pitchFamily="2" charset="2"/>
              <a:buNone/>
            </a:pPr>
            <a:r>
              <a:rPr lang="en-US" altLang="zh-TW" sz="1800" b="0" smtClean="0">
                <a:latin typeface="Courier New" pitchFamily="49" charset="0"/>
              </a:rPr>
              <a:t>	            hello-interval 5;</a:t>
            </a:r>
          </a:p>
          <a:p>
            <a:pPr>
              <a:lnSpc>
                <a:spcPct val="70000"/>
              </a:lnSpc>
              <a:buFont typeface="Wingdings" pitchFamily="2" charset="2"/>
              <a:buNone/>
            </a:pPr>
            <a:r>
              <a:rPr lang="en-US" altLang="zh-TW" sz="1800" b="0" smtClean="0">
                <a:latin typeface="Courier New" pitchFamily="49" charset="0"/>
              </a:rPr>
              <a:t>	        }</a:t>
            </a:r>
          </a:p>
          <a:p>
            <a:pPr>
              <a:lnSpc>
                <a:spcPct val="70000"/>
              </a:lnSpc>
              <a:buFont typeface="Wingdings" pitchFamily="2" charset="2"/>
              <a:buNone/>
            </a:pPr>
            <a:r>
              <a:rPr lang="en-US" altLang="zh-TW" sz="1800" b="0" smtClean="0">
                <a:latin typeface="Courier New" pitchFamily="49" charset="0"/>
              </a:rPr>
              <a:t>	    }</a:t>
            </a:r>
          </a:p>
          <a:p>
            <a:pPr>
              <a:lnSpc>
                <a:spcPct val="70000"/>
              </a:lnSpc>
              <a:buFont typeface="Wingdings" pitchFamily="2" charset="2"/>
              <a:buNone/>
            </a:pPr>
            <a:r>
              <a:rPr lang="en-US" altLang="zh-TW" sz="1800" b="0" smtClean="0">
                <a:latin typeface="Courier New" pitchFamily="49" charset="0"/>
              </a:rPr>
              <a:t>	}</a:t>
            </a:r>
          </a:p>
          <a:p>
            <a:pPr>
              <a:lnSpc>
                <a:spcPct val="70000"/>
              </a:lnSpc>
              <a:buFont typeface="Wingdings" pitchFamily="2" charset="2"/>
              <a:buNone/>
            </a:pPr>
            <a:endParaRPr lang="en-US" altLang="zh-TW" sz="1800" b="0" smtClean="0">
              <a:latin typeface="Courier New" pitchFamily="49" charset="0"/>
            </a:endParaRPr>
          </a:p>
          <a:p>
            <a:pPr>
              <a:lnSpc>
                <a:spcPct val="70000"/>
              </a:lnSpc>
              <a:buFont typeface="Wingdings" pitchFamily="2" charset="2"/>
              <a:buNone/>
            </a:pPr>
            <a:r>
              <a:rPr lang="en-US" altLang="zh-TW" sz="1800" b="0" smtClean="0">
                <a:latin typeface="Courier New" pitchFamily="49" charset="0"/>
              </a:rPr>
              <a:t>	[edit]</a:t>
            </a:r>
          </a:p>
          <a:p>
            <a:pPr>
              <a:lnSpc>
                <a:spcPct val="70000"/>
              </a:lnSpc>
              <a:buFont typeface="Wingdings" pitchFamily="2" charset="2"/>
              <a:buNone/>
            </a:pPr>
            <a:r>
              <a:rPr lang="en-US" altLang="zh-TW" sz="1800" b="0" smtClean="0">
                <a:latin typeface="Courier New" pitchFamily="49" charset="0"/>
              </a:rPr>
              <a:t>	jeff@host#</a:t>
            </a:r>
          </a:p>
          <a:p>
            <a:pPr>
              <a:lnSpc>
                <a:spcPct val="70000"/>
              </a:lnSpc>
              <a:buFont typeface="Wingdings" pitchFamily="2" charset="2"/>
              <a:buNone/>
            </a:pPr>
            <a:endParaRPr lang="en-US" altLang="zh-TW" sz="1800" smtClean="0"/>
          </a:p>
          <a:p>
            <a:pPr>
              <a:lnSpc>
                <a:spcPct val="70000"/>
              </a:lnSpc>
            </a:pPr>
            <a:endParaRPr lang="en-US" altLang="zh-TW" sz="1800" smtClean="0"/>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p:txBody>
          <a:bodyPr/>
          <a:lstStyle/>
          <a:p>
            <a:pPr>
              <a:defRPr/>
            </a:pPr>
            <a:r>
              <a:rPr lang="en-US" altLang="zh-TW" smtClean="0"/>
              <a:t>Remove Statements</a:t>
            </a:r>
          </a:p>
        </p:txBody>
      </p:sp>
      <p:sp>
        <p:nvSpPr>
          <p:cNvPr id="370691" name="Rectangle 3"/>
          <p:cNvSpPr>
            <a:spLocks noGrp="1" noChangeArrowheads="1"/>
          </p:cNvSpPr>
          <p:nvPr>
            <p:ph type="body" idx="1"/>
          </p:nvPr>
        </p:nvSpPr>
        <p:spPr/>
        <p:txBody>
          <a:bodyPr/>
          <a:lstStyle/>
          <a:p>
            <a:pPr lvl="1">
              <a:lnSpc>
                <a:spcPct val="80000"/>
              </a:lnSpc>
              <a:buFont typeface="Wingdings" pitchFamily="2" charset="2"/>
              <a:buNone/>
            </a:pPr>
            <a:r>
              <a:rPr lang="en-US" altLang="zh-TW" sz="1600" b="0" smtClean="0">
                <a:latin typeface="Courier New" pitchFamily="49" charset="0"/>
              </a:rPr>
              <a:t>[edit]</a:t>
            </a:r>
          </a:p>
          <a:p>
            <a:pPr lvl="1">
              <a:lnSpc>
                <a:spcPct val="80000"/>
              </a:lnSpc>
              <a:buFont typeface="Wingdings" pitchFamily="2" charset="2"/>
              <a:buNone/>
            </a:pPr>
            <a:r>
              <a:rPr lang="en-US" altLang="zh-TW" sz="1600" b="0" smtClean="0">
                <a:latin typeface="Courier New" pitchFamily="49" charset="0"/>
              </a:rPr>
              <a:t>jeff@host# </a:t>
            </a:r>
            <a:r>
              <a:rPr lang="en-US" altLang="zh-TW" sz="1600" smtClean="0">
                <a:latin typeface="Courier New" pitchFamily="49" charset="0"/>
              </a:rPr>
              <a:t>edit protocols ospf area 0 interface so-0/0/0 </a:t>
            </a:r>
          </a:p>
          <a:p>
            <a:pPr lvl="1">
              <a:lnSpc>
                <a:spcPct val="80000"/>
              </a:lnSpc>
              <a:buFont typeface="Wingdings" pitchFamily="2" charset="2"/>
              <a:buNone/>
            </a:pPr>
            <a:r>
              <a:rPr lang="en-US" altLang="zh-TW" sz="1600" b="0" smtClean="0">
                <a:latin typeface="Courier New" pitchFamily="49" charset="0"/>
              </a:rPr>
              <a:t>[edit protocols ospf area 0.0.0.0 interface so-0/0/0]</a:t>
            </a:r>
          </a:p>
          <a:p>
            <a:pPr lvl="1">
              <a:lnSpc>
                <a:spcPct val="80000"/>
              </a:lnSpc>
              <a:buFont typeface="Wingdings" pitchFamily="2" charset="2"/>
              <a:buNone/>
            </a:pPr>
            <a:r>
              <a:rPr lang="en-US" altLang="zh-TW" sz="1600" b="0" smtClean="0">
                <a:latin typeface="Courier New" pitchFamily="49" charset="0"/>
              </a:rPr>
              <a:t>jeff@host# </a:t>
            </a:r>
            <a:r>
              <a:rPr lang="en-US" altLang="zh-TW" sz="1600" smtClean="0">
                <a:latin typeface="Courier New" pitchFamily="49" charset="0"/>
              </a:rPr>
              <a:t>delete hello-interval</a:t>
            </a:r>
          </a:p>
          <a:p>
            <a:pPr lvl="1">
              <a:lnSpc>
                <a:spcPct val="80000"/>
              </a:lnSpc>
              <a:buFont typeface="Wingdings" pitchFamily="2" charset="2"/>
              <a:buNone/>
            </a:pPr>
            <a:r>
              <a:rPr lang="en-US" altLang="zh-TW" sz="1600" b="0" smtClean="0">
                <a:latin typeface="Courier New" pitchFamily="49" charset="0"/>
              </a:rPr>
              <a:t>[edit protocols ospf area 0.0.0.0 interface so-0/0/0]</a:t>
            </a:r>
          </a:p>
          <a:p>
            <a:pPr lvl="1">
              <a:lnSpc>
                <a:spcPct val="80000"/>
              </a:lnSpc>
              <a:buFont typeface="Wingdings" pitchFamily="2" charset="2"/>
              <a:buNone/>
            </a:pPr>
            <a:r>
              <a:rPr lang="en-US" altLang="zh-TW" sz="1600" b="0" smtClean="0">
                <a:latin typeface="Courier New" pitchFamily="49" charset="0"/>
              </a:rPr>
              <a:t>jeff@host# </a:t>
            </a:r>
            <a:r>
              <a:rPr lang="en-US" altLang="zh-TW" sz="1600" smtClean="0">
                <a:latin typeface="Courier New" pitchFamily="49" charset="0"/>
              </a:rPr>
              <a:t>delete retransmit-interval</a:t>
            </a:r>
          </a:p>
          <a:p>
            <a:pPr lvl="1">
              <a:lnSpc>
                <a:spcPct val="80000"/>
              </a:lnSpc>
              <a:buFont typeface="Wingdings" pitchFamily="2" charset="2"/>
              <a:buNone/>
            </a:pPr>
            <a:r>
              <a:rPr lang="en-US" altLang="zh-TW" sz="1600" b="0" smtClean="0">
                <a:latin typeface="Courier New" pitchFamily="49" charset="0"/>
              </a:rPr>
              <a:t>[edit protocols ospf area 0.0.0.0 interface so-0/0/0]</a:t>
            </a:r>
          </a:p>
          <a:p>
            <a:pPr lvl="1">
              <a:lnSpc>
                <a:spcPct val="80000"/>
              </a:lnSpc>
              <a:buFont typeface="Wingdings" pitchFamily="2" charset="2"/>
              <a:buNone/>
            </a:pPr>
            <a:r>
              <a:rPr lang="en-US" altLang="zh-TW" sz="1600" b="0" smtClean="0">
                <a:latin typeface="Courier New" pitchFamily="49" charset="0"/>
              </a:rPr>
              <a:t>jeff@host#</a:t>
            </a:r>
          </a:p>
          <a:p>
            <a:pPr lvl="1">
              <a:lnSpc>
                <a:spcPct val="80000"/>
              </a:lnSpc>
              <a:buFont typeface="Wingdings" pitchFamily="2" charset="2"/>
              <a:buNone/>
            </a:pPr>
            <a:r>
              <a:rPr lang="en-US" altLang="zh-TW" sz="1600" b="0" smtClean="0">
                <a:latin typeface="Courier New" pitchFamily="49" charset="0"/>
              </a:rPr>
              <a:t>[edit protocols ospf area 0.0.0.0 interface so-0/0/0]</a:t>
            </a:r>
          </a:p>
          <a:p>
            <a:pPr lvl="1">
              <a:lnSpc>
                <a:spcPct val="80000"/>
              </a:lnSpc>
              <a:buFont typeface="Wingdings" pitchFamily="2" charset="2"/>
              <a:buNone/>
            </a:pPr>
            <a:r>
              <a:rPr lang="en-US" altLang="zh-TW" sz="1600" b="0" smtClean="0">
                <a:latin typeface="Courier New" pitchFamily="49" charset="0"/>
              </a:rPr>
              <a:t>jeff@host# </a:t>
            </a:r>
            <a:r>
              <a:rPr lang="en-US" altLang="zh-TW" sz="1600" smtClean="0">
                <a:latin typeface="Courier New" pitchFamily="49" charset="0"/>
              </a:rPr>
              <a:t>up</a:t>
            </a:r>
          </a:p>
          <a:p>
            <a:pPr lvl="1">
              <a:lnSpc>
                <a:spcPct val="80000"/>
              </a:lnSpc>
              <a:buFont typeface="Wingdings" pitchFamily="2" charset="2"/>
              <a:buNone/>
            </a:pPr>
            <a:endParaRPr lang="en-US" altLang="zh-TW" sz="1600" smtClean="0">
              <a:latin typeface="Courier New" pitchFamily="49" charset="0"/>
            </a:endParaRPr>
          </a:p>
          <a:p>
            <a:pPr lvl="1">
              <a:lnSpc>
                <a:spcPct val="80000"/>
              </a:lnSpc>
              <a:buFont typeface="Wingdings" pitchFamily="2" charset="2"/>
              <a:buNone/>
            </a:pPr>
            <a:r>
              <a:rPr lang="en-US" altLang="zh-TW" sz="1600" b="0" smtClean="0">
                <a:latin typeface="Courier New" pitchFamily="49" charset="0"/>
              </a:rPr>
              <a:t>[edit protocols ospf area 0.0.0.0]</a:t>
            </a:r>
          </a:p>
          <a:p>
            <a:pPr lvl="1">
              <a:lnSpc>
                <a:spcPct val="80000"/>
              </a:lnSpc>
              <a:buFont typeface="Wingdings" pitchFamily="2" charset="2"/>
              <a:buNone/>
            </a:pPr>
            <a:r>
              <a:rPr lang="en-US" altLang="zh-TW" sz="1600" b="0" smtClean="0">
                <a:latin typeface="Courier New" pitchFamily="49" charset="0"/>
              </a:rPr>
              <a:t>jeff@host# </a:t>
            </a:r>
            <a:r>
              <a:rPr lang="en-US" altLang="zh-TW" sz="1600" smtClean="0">
                <a:latin typeface="Courier New" pitchFamily="49" charset="0"/>
              </a:rPr>
              <a:t>show</a:t>
            </a:r>
          </a:p>
          <a:p>
            <a:pPr lvl="1">
              <a:lnSpc>
                <a:spcPct val="80000"/>
              </a:lnSpc>
              <a:buFont typeface="Wingdings" pitchFamily="2" charset="2"/>
              <a:buNone/>
            </a:pPr>
            <a:r>
              <a:rPr lang="en-US" altLang="zh-TW" sz="1600" b="0" smtClean="0">
                <a:latin typeface="Courier New" pitchFamily="49" charset="0"/>
              </a:rPr>
              <a:t>interface so-0/0/0 {</a:t>
            </a:r>
          </a:p>
          <a:p>
            <a:pPr lvl="1">
              <a:lnSpc>
                <a:spcPct val="80000"/>
              </a:lnSpc>
              <a:buFont typeface="Wingdings" pitchFamily="2" charset="2"/>
              <a:buNone/>
            </a:pPr>
            <a:r>
              <a:rPr lang="en-US" altLang="zh-TW" sz="1600" b="0" smtClean="0">
                <a:latin typeface="Courier New" pitchFamily="49" charset="0"/>
              </a:rPr>
              <a:t>    metric 15;</a:t>
            </a:r>
          </a:p>
          <a:p>
            <a:pPr lvl="1">
              <a:lnSpc>
                <a:spcPct val="80000"/>
              </a:lnSpc>
              <a:buFont typeface="Wingdings" pitchFamily="2" charset="2"/>
              <a:buNone/>
            </a:pPr>
            <a:r>
              <a:rPr lang="en-US" altLang="zh-TW" sz="1600" b="0" smtClean="0">
                <a:latin typeface="Courier New" pitchFamily="49" charset="0"/>
              </a:rPr>
              <a:t>}</a:t>
            </a:r>
          </a:p>
          <a:p>
            <a:pPr lvl="1">
              <a:lnSpc>
                <a:spcPct val="80000"/>
              </a:lnSpc>
              <a:buFont typeface="Wingdings" pitchFamily="2" charset="2"/>
              <a:buNone/>
            </a:pPr>
            <a:endParaRPr lang="en-US" altLang="zh-TW" sz="1600" b="0" smtClean="0">
              <a:latin typeface="Courier New" pitchFamily="49" charset="0"/>
            </a:endParaRPr>
          </a:p>
          <a:p>
            <a:pPr lvl="1">
              <a:lnSpc>
                <a:spcPct val="80000"/>
              </a:lnSpc>
              <a:buFont typeface="Wingdings" pitchFamily="2" charset="2"/>
              <a:buNone/>
            </a:pPr>
            <a:r>
              <a:rPr lang="en-US" altLang="zh-TW" sz="1600" b="0" smtClean="0">
                <a:latin typeface="Courier New" pitchFamily="49" charset="0"/>
              </a:rPr>
              <a:t>[edit protocols ospf area 0.0.0.0]</a:t>
            </a:r>
          </a:p>
          <a:p>
            <a:pPr lvl="1">
              <a:lnSpc>
                <a:spcPct val="80000"/>
              </a:lnSpc>
              <a:buFont typeface="Wingdings" pitchFamily="2" charset="2"/>
              <a:buNone/>
            </a:pPr>
            <a:r>
              <a:rPr lang="en-US" altLang="zh-TW" sz="1600" b="0" smtClean="0">
                <a:latin typeface="Courier New" pitchFamily="49" charset="0"/>
              </a:rPr>
              <a:t>jeff@host# </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p:txBody>
          <a:bodyPr/>
          <a:lstStyle/>
          <a:p>
            <a:pPr>
              <a:defRPr/>
            </a:pPr>
            <a:r>
              <a:rPr lang="en-US" altLang="zh-TW" smtClean="0"/>
              <a:t>Identifying Configuration File Differences</a:t>
            </a:r>
          </a:p>
        </p:txBody>
      </p:sp>
      <p:sp>
        <p:nvSpPr>
          <p:cNvPr id="371715" name="Rectangle 3"/>
          <p:cNvSpPr>
            <a:spLocks noGrp="1" noChangeArrowheads="1"/>
          </p:cNvSpPr>
          <p:nvPr>
            <p:ph type="body" idx="1"/>
          </p:nvPr>
        </p:nvSpPr>
        <p:spPr>
          <a:xfrm>
            <a:off x="304800" y="1241425"/>
            <a:ext cx="8589963" cy="5064125"/>
          </a:xfrm>
        </p:spPr>
        <p:txBody>
          <a:bodyPr/>
          <a:lstStyle/>
          <a:p>
            <a:pPr>
              <a:lnSpc>
                <a:spcPct val="80000"/>
              </a:lnSpc>
            </a:pPr>
            <a:r>
              <a:rPr lang="en-US" altLang="zh-TW" smtClean="0"/>
              <a:t>Change the candidate configuration</a:t>
            </a:r>
          </a:p>
          <a:p>
            <a:pPr lvl="1">
              <a:lnSpc>
                <a:spcPct val="80000"/>
              </a:lnSpc>
              <a:buFont typeface="Wingdings" pitchFamily="2" charset="2"/>
              <a:buNone/>
            </a:pPr>
            <a:endParaRPr lang="en-US" altLang="zh-TW" sz="1000" b="0" smtClean="0">
              <a:latin typeface="Courier New" pitchFamily="49" charset="0"/>
            </a:endParaRPr>
          </a:p>
          <a:p>
            <a:pPr lvl="1">
              <a:lnSpc>
                <a:spcPct val="70000"/>
              </a:lnSpc>
              <a:buFont typeface="Wingdings" pitchFamily="2" charset="2"/>
              <a:buNone/>
            </a:pPr>
            <a:r>
              <a:rPr lang="en-US" altLang="zh-TW" sz="1600" b="0" smtClean="0">
                <a:latin typeface="Courier New" pitchFamily="49" charset="0"/>
              </a:rPr>
              <a:t>[edit chassis]</a:t>
            </a:r>
          </a:p>
          <a:p>
            <a:pPr lvl="1">
              <a:lnSpc>
                <a:spcPct val="70000"/>
              </a:lnSpc>
              <a:buFont typeface="Wingdings" pitchFamily="2" charset="2"/>
              <a:buNone/>
            </a:pPr>
            <a:r>
              <a:rPr lang="en-US" altLang="zh-TW" sz="1600" b="0" smtClean="0">
                <a:latin typeface="Courier New" pitchFamily="49" charset="0"/>
              </a:rPr>
              <a:t>jeff@host# </a:t>
            </a:r>
            <a:r>
              <a:rPr lang="en-US" altLang="zh-TW" sz="1600" smtClean="0">
                <a:latin typeface="Courier New" pitchFamily="49" charset="0"/>
              </a:rPr>
              <a:t>set alarm sonet lol red</a:t>
            </a:r>
          </a:p>
          <a:p>
            <a:pPr lvl="1">
              <a:lnSpc>
                <a:spcPct val="70000"/>
              </a:lnSpc>
              <a:buFont typeface="Wingdings" pitchFamily="2" charset="2"/>
              <a:buNone/>
            </a:pPr>
            <a:r>
              <a:rPr lang="en-US" altLang="zh-TW" sz="1600" b="0" smtClean="0">
                <a:latin typeface="Courier New" pitchFamily="49" charset="0"/>
              </a:rPr>
              <a:t>[edit chassis]</a:t>
            </a:r>
          </a:p>
          <a:p>
            <a:pPr lvl="1">
              <a:lnSpc>
                <a:spcPct val="70000"/>
              </a:lnSpc>
              <a:buFont typeface="Wingdings" pitchFamily="2" charset="2"/>
              <a:buNone/>
            </a:pPr>
            <a:r>
              <a:rPr lang="en-US" altLang="zh-TW" sz="1600" b="0" smtClean="0">
                <a:latin typeface="Courier New" pitchFamily="49" charset="0"/>
              </a:rPr>
              <a:t>jeff@host# </a:t>
            </a:r>
            <a:r>
              <a:rPr lang="en-US" altLang="zh-TW" sz="1600" smtClean="0">
                <a:latin typeface="Courier New" pitchFamily="49" charset="0"/>
              </a:rPr>
              <a:t>delete alarm sonet p11</a:t>
            </a:r>
          </a:p>
          <a:p>
            <a:pPr lvl="1">
              <a:lnSpc>
                <a:spcPct val="70000"/>
              </a:lnSpc>
              <a:buFont typeface="Wingdings" pitchFamily="2" charset="2"/>
              <a:buNone/>
            </a:pPr>
            <a:endParaRPr lang="en-US" altLang="zh-TW" sz="1800" smtClean="0">
              <a:latin typeface="Courier New" pitchFamily="49" charset="0"/>
            </a:endParaRPr>
          </a:p>
          <a:p>
            <a:pPr>
              <a:lnSpc>
                <a:spcPct val="80000"/>
              </a:lnSpc>
            </a:pPr>
            <a:r>
              <a:rPr lang="en-US" altLang="zh-TW" smtClean="0"/>
              <a:t>Display differences between the candidate and active configurations</a:t>
            </a:r>
          </a:p>
          <a:p>
            <a:pPr lvl="1">
              <a:lnSpc>
                <a:spcPct val="80000"/>
              </a:lnSpc>
              <a:buFont typeface="Wingdings" pitchFamily="2" charset="2"/>
              <a:buNone/>
            </a:pPr>
            <a:endParaRPr lang="en-US" altLang="zh-TW" sz="1000" b="0" smtClean="0">
              <a:latin typeface="Courier New" pitchFamily="49" charset="0"/>
            </a:endParaRPr>
          </a:p>
          <a:p>
            <a:pPr lvl="1">
              <a:lnSpc>
                <a:spcPct val="70000"/>
              </a:lnSpc>
              <a:buFont typeface="Wingdings" pitchFamily="2" charset="2"/>
              <a:buNone/>
            </a:pPr>
            <a:r>
              <a:rPr lang="en-US" altLang="zh-TW" sz="1600" b="0" smtClean="0">
                <a:latin typeface="Courier New" pitchFamily="49" charset="0"/>
              </a:rPr>
              <a:t>[edit chassis alarm sonet]</a:t>
            </a:r>
          </a:p>
          <a:p>
            <a:pPr lvl="1">
              <a:lnSpc>
                <a:spcPct val="70000"/>
              </a:lnSpc>
              <a:buFont typeface="Wingdings" pitchFamily="2" charset="2"/>
              <a:buNone/>
            </a:pPr>
            <a:r>
              <a:rPr lang="en-US" altLang="zh-TW" sz="1600" b="0" smtClean="0">
                <a:latin typeface="Courier New" pitchFamily="49" charset="0"/>
              </a:rPr>
              <a:t>jeff@host# </a:t>
            </a:r>
            <a:r>
              <a:rPr lang="en-US" altLang="zh-TW" sz="1600" smtClean="0">
                <a:latin typeface="Courier New" pitchFamily="49" charset="0"/>
              </a:rPr>
              <a:t>show | compare</a:t>
            </a:r>
          </a:p>
          <a:p>
            <a:pPr lvl="1">
              <a:lnSpc>
                <a:spcPct val="70000"/>
              </a:lnSpc>
              <a:buFont typeface="Wingdings" pitchFamily="2" charset="2"/>
              <a:buNone/>
            </a:pPr>
            <a:r>
              <a:rPr lang="en-US" altLang="zh-TW" sz="1600" b="0" smtClean="0">
                <a:latin typeface="Courier New" pitchFamily="49" charset="0"/>
              </a:rPr>
              <a:t>[edit chassis alarm sonet]</a:t>
            </a:r>
          </a:p>
          <a:p>
            <a:pPr lvl="1">
              <a:lnSpc>
                <a:spcPct val="70000"/>
              </a:lnSpc>
              <a:buFont typeface="Wingdings" pitchFamily="2" charset="2"/>
              <a:buNone/>
            </a:pPr>
            <a:r>
              <a:rPr lang="en-US" altLang="zh-TW" sz="1600" b="0" smtClean="0">
                <a:latin typeface="Courier New" pitchFamily="49" charset="0"/>
              </a:rPr>
              <a:t>+ lol red;</a:t>
            </a:r>
          </a:p>
          <a:p>
            <a:pPr lvl="1">
              <a:lnSpc>
                <a:spcPct val="70000"/>
              </a:lnSpc>
              <a:buFontTx/>
              <a:buChar char="-"/>
            </a:pPr>
            <a:r>
              <a:rPr lang="en-US" altLang="zh-TW" sz="1600" b="0" smtClean="0">
                <a:latin typeface="Courier New" pitchFamily="49" charset="0"/>
              </a:rPr>
              <a:t>p11 yellow;</a:t>
            </a:r>
          </a:p>
          <a:p>
            <a:pPr lvl="1">
              <a:lnSpc>
                <a:spcPct val="70000"/>
              </a:lnSpc>
              <a:buFontTx/>
              <a:buChar char="-"/>
            </a:pPr>
            <a:endParaRPr lang="en-US" altLang="zh-TW" sz="1600" smtClean="0">
              <a:latin typeface="Courier New" pitchFamily="49" charset="0"/>
            </a:endParaRPr>
          </a:p>
          <a:p>
            <a:pPr>
              <a:lnSpc>
                <a:spcPct val="80000"/>
              </a:lnSpc>
            </a:pPr>
            <a:r>
              <a:rPr lang="en-US" altLang="zh-TW" smtClean="0"/>
              <a:t>Compare arbitrary files</a:t>
            </a:r>
          </a:p>
          <a:p>
            <a:pPr lvl="1">
              <a:lnSpc>
                <a:spcPct val="80000"/>
              </a:lnSpc>
              <a:buFont typeface="Wingdings" pitchFamily="2" charset="2"/>
              <a:buNone/>
            </a:pPr>
            <a:endParaRPr lang="en-US" altLang="zh-TW" sz="1600" b="0" smtClean="0">
              <a:latin typeface="Courier New" pitchFamily="49" charset="0"/>
            </a:endParaRPr>
          </a:p>
          <a:p>
            <a:pPr lvl="1">
              <a:lnSpc>
                <a:spcPct val="80000"/>
              </a:lnSpc>
              <a:buFont typeface="Wingdings" pitchFamily="2" charset="2"/>
              <a:buNone/>
            </a:pPr>
            <a:r>
              <a:rPr lang="en-US" altLang="zh-TW" sz="1600" b="0" smtClean="0">
                <a:latin typeface="Courier New" pitchFamily="49" charset="0"/>
              </a:rPr>
              <a:t>jeff@host&gt; </a:t>
            </a:r>
            <a:r>
              <a:rPr lang="en-US" altLang="zh-TW" sz="1600" smtClean="0">
                <a:latin typeface="Courier New" pitchFamily="49" charset="0"/>
              </a:rPr>
              <a:t>file show </a:t>
            </a:r>
            <a:r>
              <a:rPr lang="en-US" altLang="zh-TW" sz="1600" i="1" u="sng" smtClean="0">
                <a:latin typeface="Courier New" pitchFamily="49" charset="0"/>
              </a:rPr>
              <a:t>filename 1</a:t>
            </a:r>
            <a:r>
              <a:rPr lang="en-US" altLang="zh-TW" sz="1600" smtClean="0">
                <a:latin typeface="Courier New" pitchFamily="49" charset="0"/>
              </a:rPr>
              <a:t> | compare </a:t>
            </a:r>
            <a:r>
              <a:rPr lang="en-US" altLang="zh-TW" sz="1600" i="1" u="sng" smtClean="0">
                <a:latin typeface="Courier New" pitchFamily="49" charset="0"/>
              </a:rPr>
              <a:t>filename 2</a:t>
            </a:r>
          </a:p>
          <a:p>
            <a:pPr lvl="1">
              <a:lnSpc>
                <a:spcPct val="70000"/>
              </a:lnSpc>
              <a:buFont typeface="Wingdings" pitchFamily="2" charset="2"/>
              <a:buNone/>
            </a:pPr>
            <a:endParaRPr lang="en-US" altLang="zh-TW" sz="1600" b="0" smtClean="0">
              <a:latin typeface="Courier New" pitchFamily="49" charset="0"/>
            </a:endParaRPr>
          </a:p>
          <a:p>
            <a:pPr lvl="1">
              <a:lnSpc>
                <a:spcPct val="70000"/>
              </a:lnSpc>
              <a:buFont typeface="Wingdings" pitchFamily="2" charset="2"/>
              <a:buNone/>
            </a:pPr>
            <a:r>
              <a:rPr lang="en-US" altLang="zh-TW" sz="1600" b="0" smtClean="0">
                <a:latin typeface="Courier New" pitchFamily="49" charset="0"/>
              </a:rPr>
              <a:t>jeff@host&gt; </a:t>
            </a:r>
            <a:r>
              <a:rPr lang="en-US" altLang="zh-TW" sz="1600" smtClean="0">
                <a:latin typeface="Courier New" pitchFamily="49" charset="0"/>
              </a:rPr>
              <a:t>show configuration | compare rollback </a:t>
            </a:r>
            <a:r>
              <a:rPr lang="en-US" altLang="zh-TW" sz="1600" i="1" u="sng" smtClean="0">
                <a:latin typeface="Courier New" pitchFamily="49" charset="0"/>
              </a:rPr>
              <a:t>number</a:t>
            </a:r>
          </a:p>
          <a:p>
            <a:pPr lvl="1">
              <a:lnSpc>
                <a:spcPct val="80000"/>
              </a:lnSpc>
              <a:buFont typeface="Wingdings" pitchFamily="2" charset="2"/>
              <a:buNone/>
            </a:pPr>
            <a:endParaRPr lang="en-US" altLang="zh-TW" sz="1800" smtClean="0"/>
          </a:p>
        </p:txBody>
      </p:sp>
      <p:sp>
        <p:nvSpPr>
          <p:cNvPr id="371716" name="Rectangle 4"/>
          <p:cNvSpPr>
            <a:spLocks noChangeArrowheads="1"/>
          </p:cNvSpPr>
          <p:nvPr/>
        </p:nvSpPr>
        <p:spPr bwMode="auto">
          <a:xfrm>
            <a:off x="5003800" y="3502025"/>
            <a:ext cx="3313113" cy="1655763"/>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25" tIns="45712" rIns="91425" bIns="45712"/>
          <a:lstStyle/>
          <a:p>
            <a:pPr marL="346075" indent="-346075">
              <a:lnSpc>
                <a:spcPct val="80000"/>
              </a:lnSpc>
              <a:buClr>
                <a:srgbClr val="0C479D"/>
              </a:buClr>
              <a:buSzPct val="80000"/>
              <a:buFont typeface="Wingdings" charset="0"/>
              <a:buNone/>
              <a:defRPr/>
            </a:pPr>
            <a:r>
              <a:rPr lang="en-US" altLang="zh-TW" sz="1600">
                <a:solidFill>
                  <a:srgbClr val="000099"/>
                </a:solidFill>
                <a:latin typeface="Courier New" charset="0"/>
                <a:ea typeface="新細明體" charset="0"/>
              </a:rPr>
              <a:t>[edit]</a:t>
            </a:r>
          </a:p>
          <a:p>
            <a:pPr marL="346075" indent="-346075">
              <a:lnSpc>
                <a:spcPct val="80000"/>
              </a:lnSpc>
              <a:buClr>
                <a:srgbClr val="0C479D"/>
              </a:buClr>
              <a:buSzPct val="80000"/>
              <a:buFont typeface="Wingdings" charset="0"/>
              <a:buNone/>
              <a:defRPr/>
            </a:pPr>
            <a:r>
              <a:rPr lang="en-US" altLang="zh-TW" sz="1600">
                <a:solidFill>
                  <a:srgbClr val="000099"/>
                </a:solidFill>
                <a:latin typeface="Courier New" charset="0"/>
                <a:ea typeface="新細明體" charset="0"/>
              </a:rPr>
              <a:t>jeff@host# show | compare </a:t>
            </a:r>
          </a:p>
          <a:p>
            <a:pPr marL="346075" indent="-346075">
              <a:lnSpc>
                <a:spcPct val="80000"/>
              </a:lnSpc>
              <a:buClr>
                <a:srgbClr val="0C479D"/>
              </a:buClr>
              <a:buSzPct val="80000"/>
              <a:buFont typeface="Wingdings" charset="0"/>
              <a:buNone/>
              <a:defRPr/>
            </a:pPr>
            <a:r>
              <a:rPr lang="en-US" altLang="zh-TW" sz="1600">
                <a:solidFill>
                  <a:srgbClr val="000099"/>
                </a:solidFill>
                <a:latin typeface="Courier New" charset="0"/>
                <a:ea typeface="新細明體" charset="0"/>
              </a:rPr>
              <a:t>[edit chassis]</a:t>
            </a:r>
          </a:p>
          <a:p>
            <a:pPr marL="346075" indent="-346075">
              <a:lnSpc>
                <a:spcPct val="80000"/>
              </a:lnSpc>
              <a:buClr>
                <a:srgbClr val="0C479D"/>
              </a:buClr>
              <a:buSzPct val="80000"/>
              <a:buFont typeface="Wingdings" charset="0"/>
              <a:buNone/>
              <a:defRPr/>
            </a:pPr>
            <a:r>
              <a:rPr lang="en-US" altLang="zh-TW" sz="1600">
                <a:solidFill>
                  <a:srgbClr val="000099"/>
                </a:solidFill>
                <a:latin typeface="Courier New" charset="0"/>
                <a:ea typeface="新細明體" charset="0"/>
              </a:rPr>
              <a:t>+   alarm {</a:t>
            </a:r>
          </a:p>
          <a:p>
            <a:pPr marL="346075" indent="-346075">
              <a:lnSpc>
                <a:spcPct val="80000"/>
              </a:lnSpc>
              <a:buClr>
                <a:srgbClr val="0C479D"/>
              </a:buClr>
              <a:buSzPct val="80000"/>
              <a:buFont typeface="Wingdings" charset="0"/>
              <a:buNone/>
              <a:defRPr/>
            </a:pPr>
            <a:r>
              <a:rPr lang="en-US" altLang="zh-TW" sz="1600">
                <a:solidFill>
                  <a:srgbClr val="000099"/>
                </a:solidFill>
                <a:latin typeface="Courier New" charset="0"/>
                <a:ea typeface="新細明體" charset="0"/>
              </a:rPr>
              <a:t>+       sonet {</a:t>
            </a:r>
          </a:p>
          <a:p>
            <a:pPr marL="346075" indent="-346075">
              <a:lnSpc>
                <a:spcPct val="80000"/>
              </a:lnSpc>
              <a:buClr>
                <a:srgbClr val="0C479D"/>
              </a:buClr>
              <a:buSzPct val="80000"/>
              <a:buFont typeface="Wingdings" charset="0"/>
              <a:buNone/>
              <a:defRPr/>
            </a:pPr>
            <a:r>
              <a:rPr lang="en-US" altLang="zh-TW" sz="1600">
                <a:solidFill>
                  <a:srgbClr val="000099"/>
                </a:solidFill>
                <a:latin typeface="Courier New" charset="0"/>
                <a:ea typeface="新細明體" charset="0"/>
              </a:rPr>
              <a:t>+           lol red;</a:t>
            </a:r>
          </a:p>
          <a:p>
            <a:pPr marL="346075" indent="-346075">
              <a:lnSpc>
                <a:spcPct val="80000"/>
              </a:lnSpc>
              <a:buClr>
                <a:srgbClr val="0C479D"/>
              </a:buClr>
              <a:buSzPct val="80000"/>
              <a:buFont typeface="Wingdings" charset="0"/>
              <a:buNone/>
              <a:defRPr/>
            </a:pPr>
            <a:r>
              <a:rPr lang="en-US" altLang="zh-TW" sz="1600">
                <a:solidFill>
                  <a:srgbClr val="000099"/>
                </a:solidFill>
                <a:latin typeface="Courier New" charset="0"/>
                <a:ea typeface="新細明體" charset="0"/>
              </a:rPr>
              <a:t>+       }</a:t>
            </a:r>
          </a:p>
          <a:p>
            <a:pPr marL="346075" indent="-346075">
              <a:lnSpc>
                <a:spcPct val="80000"/>
              </a:lnSpc>
              <a:buClr>
                <a:srgbClr val="0C479D"/>
              </a:buClr>
              <a:buSzPct val="80000"/>
              <a:buFont typeface="Wingdings" charset="0"/>
              <a:buNone/>
              <a:defRPr/>
            </a:pPr>
            <a:r>
              <a:rPr lang="en-US" altLang="zh-TW" sz="1600">
                <a:solidFill>
                  <a:srgbClr val="000099"/>
                </a:solidFill>
                <a:latin typeface="Courier New" charset="0"/>
                <a:ea typeface="新細明體" charset="0"/>
              </a:rPr>
              <a:t>+   }</a:t>
            </a:r>
          </a:p>
        </p:txBody>
      </p:sp>
      <p:sp>
        <p:nvSpPr>
          <p:cNvPr id="371720" name="Freeform 8"/>
          <p:cNvSpPr>
            <a:spLocks/>
          </p:cNvSpPr>
          <p:nvPr/>
        </p:nvSpPr>
        <p:spPr bwMode="gray">
          <a:xfrm>
            <a:off x="5103813" y="1662113"/>
            <a:ext cx="4065587" cy="1673225"/>
          </a:xfrm>
          <a:custGeom>
            <a:avLst/>
            <a:gdLst>
              <a:gd name="T0" fmla="*/ 0 w 2561"/>
              <a:gd name="T1" fmla="*/ 438150 h 1054"/>
              <a:gd name="T2" fmla="*/ 3527425 w 2561"/>
              <a:gd name="T3" fmla="*/ 206375 h 1054"/>
              <a:gd name="T4" fmla="*/ 3225800 w 2561"/>
              <a:gd name="T5" fmla="*/ 1673225 h 1054"/>
              <a:gd name="T6" fmla="*/ 0 60000 65536"/>
              <a:gd name="T7" fmla="*/ 0 60000 65536"/>
              <a:gd name="T8" fmla="*/ 0 60000 65536"/>
            </a:gdLst>
            <a:ahLst/>
            <a:cxnLst>
              <a:cxn ang="T6">
                <a:pos x="T0" y="T1"/>
              </a:cxn>
              <a:cxn ang="T7">
                <a:pos x="T2" y="T3"/>
              </a:cxn>
              <a:cxn ang="T8">
                <a:pos x="T4" y="T5"/>
              </a:cxn>
            </a:cxnLst>
            <a:rect l="0" t="0" r="r" b="b"/>
            <a:pathLst>
              <a:path w="2561" h="1054">
                <a:moveTo>
                  <a:pt x="0" y="276"/>
                </a:moveTo>
                <a:cubicBezTo>
                  <a:pt x="370" y="252"/>
                  <a:pt x="1883" y="0"/>
                  <a:pt x="2222" y="130"/>
                </a:cubicBezTo>
                <a:cubicBezTo>
                  <a:pt x="2561" y="260"/>
                  <a:pt x="2072" y="862"/>
                  <a:pt x="2032" y="1054"/>
                </a:cubicBezTo>
              </a:path>
            </a:pathLst>
          </a:custGeom>
          <a:noFill/>
          <a:ln w="9525" cap="flat" cmpd="sng">
            <a:solidFill>
              <a:srgbClr val="FF0000"/>
            </a:solidFill>
            <a:prstDash val="solid"/>
            <a:round/>
            <a:headEnd type="none" w="med" len="med"/>
            <a:tailEnd type="triangle" w="med" len="med"/>
          </a:ln>
          <a:effectLst/>
        </p:spPr>
        <p:txBody>
          <a:bodyPr anchor="ctr">
            <a:spAutoFit/>
          </a:bodyPr>
          <a:lstStyle/>
          <a:p>
            <a:endParaRPr lang="zh-TW" altLang="en-US"/>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lstStyle/>
          <a:p>
            <a:pPr>
              <a:defRPr/>
            </a:pPr>
            <a:r>
              <a:rPr lang="en-US" altLang="zh-TW" smtClean="0"/>
              <a:t>Activate a Configuration</a:t>
            </a:r>
          </a:p>
        </p:txBody>
      </p:sp>
      <p:sp>
        <p:nvSpPr>
          <p:cNvPr id="372739" name="Rectangle 3"/>
          <p:cNvSpPr>
            <a:spLocks noGrp="1" noChangeArrowheads="1"/>
          </p:cNvSpPr>
          <p:nvPr>
            <p:ph type="body" idx="1"/>
          </p:nvPr>
        </p:nvSpPr>
        <p:spPr>
          <a:xfrm>
            <a:off x="304800" y="1241425"/>
            <a:ext cx="8589963" cy="5064125"/>
          </a:xfrm>
        </p:spPr>
        <p:txBody>
          <a:bodyPr/>
          <a:lstStyle/>
          <a:p>
            <a:pPr>
              <a:lnSpc>
                <a:spcPct val="80000"/>
              </a:lnSpc>
            </a:pPr>
            <a:r>
              <a:rPr lang="en-US" altLang="zh-TW" smtClean="0"/>
              <a:t>Activate configuration changes using the </a:t>
            </a:r>
            <a:r>
              <a:rPr lang="en-US" altLang="zh-TW" smtClean="0">
                <a:latin typeface="Courier New" pitchFamily="49" charset="0"/>
              </a:rPr>
              <a:t>commit</a:t>
            </a:r>
            <a:r>
              <a:rPr lang="en-US" altLang="zh-TW" smtClean="0"/>
              <a:t> command</a:t>
            </a:r>
            <a:endParaRPr lang="en-US" altLang="zh-TW" sz="2000" smtClean="0">
              <a:latin typeface="Courier New" pitchFamily="49" charset="0"/>
            </a:endParaRPr>
          </a:p>
          <a:p>
            <a:pPr lvl="2">
              <a:lnSpc>
                <a:spcPct val="80000"/>
              </a:lnSpc>
              <a:buFont typeface="Wingdings" pitchFamily="2" charset="2"/>
              <a:buNone/>
            </a:pPr>
            <a:r>
              <a:rPr lang="en-US" altLang="zh-TW" sz="1400" b="0" smtClean="0">
                <a:latin typeface="Courier New" pitchFamily="49" charset="0"/>
              </a:rPr>
              <a:t>[edit]</a:t>
            </a:r>
          </a:p>
          <a:p>
            <a:pPr lvl="2">
              <a:lnSpc>
                <a:spcPct val="80000"/>
              </a:lnSpc>
              <a:buFont typeface="Wingdings" pitchFamily="2" charset="2"/>
              <a:buNone/>
            </a:pPr>
            <a:r>
              <a:rPr lang="en-US" altLang="zh-TW" sz="1400" b="0" smtClean="0">
                <a:latin typeface="Courier New" pitchFamily="49" charset="0"/>
              </a:rPr>
              <a:t>jeff@host# </a:t>
            </a:r>
            <a:r>
              <a:rPr lang="en-US" altLang="zh-TW" sz="1400" smtClean="0">
                <a:latin typeface="Courier New" pitchFamily="49" charset="0"/>
              </a:rPr>
              <a:t>commit </a:t>
            </a:r>
          </a:p>
          <a:p>
            <a:pPr lvl="2">
              <a:lnSpc>
                <a:spcPct val="80000"/>
              </a:lnSpc>
              <a:buFont typeface="Wingdings" pitchFamily="2" charset="2"/>
              <a:buNone/>
            </a:pPr>
            <a:r>
              <a:rPr lang="en-US" altLang="zh-TW" sz="1400" b="0" smtClean="0">
                <a:latin typeface="Courier New" pitchFamily="49" charset="0"/>
              </a:rPr>
              <a:t>commit complete</a:t>
            </a:r>
          </a:p>
          <a:p>
            <a:pPr lvl="2">
              <a:lnSpc>
                <a:spcPct val="80000"/>
              </a:lnSpc>
              <a:buFont typeface="Wingdings" pitchFamily="2" charset="2"/>
              <a:buNone/>
            </a:pPr>
            <a:endParaRPr lang="en-US" altLang="zh-TW" sz="1400" b="0" smtClean="0">
              <a:latin typeface="Courier New" pitchFamily="49" charset="0"/>
            </a:endParaRPr>
          </a:p>
          <a:p>
            <a:pPr lvl="2">
              <a:lnSpc>
                <a:spcPct val="80000"/>
              </a:lnSpc>
              <a:buFont typeface="Wingdings" pitchFamily="2" charset="2"/>
              <a:buNone/>
            </a:pPr>
            <a:r>
              <a:rPr lang="en-US" altLang="zh-TW" sz="1400" b="0" smtClean="0">
                <a:latin typeface="Courier New" pitchFamily="49" charset="0"/>
              </a:rPr>
              <a:t>[edit]</a:t>
            </a:r>
          </a:p>
          <a:p>
            <a:pPr lvl="2">
              <a:lnSpc>
                <a:spcPct val="80000"/>
              </a:lnSpc>
              <a:buFont typeface="Wingdings" pitchFamily="2" charset="2"/>
              <a:buNone/>
            </a:pPr>
            <a:r>
              <a:rPr lang="en-US" altLang="zh-TW" sz="1400" b="0" smtClean="0">
                <a:latin typeface="Courier New" pitchFamily="49" charset="0"/>
              </a:rPr>
              <a:t>jeff@host#</a:t>
            </a:r>
          </a:p>
          <a:p>
            <a:pPr lvl="2">
              <a:lnSpc>
                <a:spcPct val="80000"/>
              </a:lnSpc>
              <a:buFont typeface="Wingdings" pitchFamily="2" charset="2"/>
              <a:buNone/>
            </a:pPr>
            <a:endParaRPr lang="en-US" altLang="zh-TW" sz="1400" b="0" smtClean="0">
              <a:latin typeface="Courier New" pitchFamily="49" charset="0"/>
            </a:endParaRPr>
          </a:p>
          <a:p>
            <a:pPr>
              <a:lnSpc>
                <a:spcPct val="80000"/>
              </a:lnSpc>
            </a:pPr>
            <a:r>
              <a:rPr lang="en-US" altLang="zh-TW" smtClean="0"/>
              <a:t>Checks configuration before activating it</a:t>
            </a:r>
          </a:p>
          <a:p>
            <a:pPr>
              <a:lnSpc>
                <a:spcPct val="80000"/>
              </a:lnSpc>
            </a:pPr>
            <a:r>
              <a:rPr lang="en-US" altLang="zh-TW" smtClean="0">
                <a:solidFill>
                  <a:srgbClr val="FF0000"/>
                </a:solidFill>
              </a:rPr>
              <a:t>System never commits for you</a:t>
            </a:r>
          </a:p>
          <a:p>
            <a:pPr lvl="1">
              <a:lnSpc>
                <a:spcPct val="80000"/>
              </a:lnSpc>
            </a:pPr>
            <a:r>
              <a:rPr lang="en-US" altLang="zh-TW" smtClean="0"/>
              <a:t>One exception: </a:t>
            </a:r>
            <a:r>
              <a:rPr lang="en-US" altLang="zh-TW" smtClean="0">
                <a:latin typeface="Courier New" pitchFamily="49" charset="0"/>
              </a:rPr>
              <a:t>commit confirmed</a:t>
            </a:r>
          </a:p>
          <a:p>
            <a:pPr lvl="2">
              <a:lnSpc>
                <a:spcPct val="80000"/>
              </a:lnSpc>
              <a:buFont typeface="Wingdings" pitchFamily="2" charset="2"/>
              <a:buNone/>
            </a:pPr>
            <a:r>
              <a:rPr lang="en-US" altLang="zh-TW" sz="1400" b="0" smtClean="0">
                <a:latin typeface="Courier New" pitchFamily="49" charset="0"/>
              </a:rPr>
              <a:t>[edit]</a:t>
            </a:r>
          </a:p>
          <a:p>
            <a:pPr lvl="2">
              <a:lnSpc>
                <a:spcPct val="80000"/>
              </a:lnSpc>
              <a:buFont typeface="Wingdings" pitchFamily="2" charset="2"/>
              <a:buNone/>
            </a:pPr>
            <a:r>
              <a:rPr lang="en-US" altLang="zh-TW" sz="1400" b="0" smtClean="0">
                <a:latin typeface="Courier New" pitchFamily="49" charset="0"/>
              </a:rPr>
              <a:t>jeff@host# </a:t>
            </a:r>
            <a:r>
              <a:rPr lang="en-US" altLang="zh-TW" sz="1400" smtClean="0">
                <a:latin typeface="Courier New" pitchFamily="49" charset="0"/>
              </a:rPr>
              <a:t>commit confirmed</a:t>
            </a:r>
            <a:r>
              <a:rPr lang="en-US" altLang="zh-TW" sz="1400" b="0" smtClean="0">
                <a:latin typeface="Courier New" pitchFamily="49" charset="0"/>
              </a:rPr>
              <a:t> </a:t>
            </a:r>
          </a:p>
          <a:p>
            <a:pPr lvl="2">
              <a:lnSpc>
                <a:spcPct val="80000"/>
              </a:lnSpc>
              <a:buFont typeface="Wingdings" pitchFamily="2" charset="2"/>
              <a:buNone/>
            </a:pPr>
            <a:r>
              <a:rPr lang="en-US" altLang="zh-TW" sz="1400" b="0" smtClean="0">
                <a:latin typeface="Courier New" pitchFamily="49" charset="0"/>
              </a:rPr>
              <a:t>commit confirmed will be automatically rolled back in 10 minutes unless confirmed</a:t>
            </a:r>
          </a:p>
          <a:p>
            <a:pPr lvl="2">
              <a:lnSpc>
                <a:spcPct val="80000"/>
              </a:lnSpc>
              <a:buFont typeface="Wingdings" pitchFamily="2" charset="2"/>
              <a:buNone/>
            </a:pPr>
            <a:r>
              <a:rPr lang="en-US" altLang="zh-TW" sz="1400" b="0" smtClean="0">
                <a:latin typeface="Courier New" pitchFamily="49" charset="0"/>
              </a:rPr>
              <a:t>commit complete</a:t>
            </a:r>
          </a:p>
          <a:p>
            <a:pPr lvl="2">
              <a:lnSpc>
                <a:spcPct val="80000"/>
              </a:lnSpc>
              <a:buFont typeface="Wingdings" pitchFamily="2" charset="2"/>
              <a:buNone/>
            </a:pPr>
            <a:endParaRPr lang="en-US" altLang="zh-TW" sz="1400" b="0" smtClean="0">
              <a:latin typeface="Courier New" pitchFamily="49" charset="0"/>
            </a:endParaRPr>
          </a:p>
          <a:p>
            <a:pPr lvl="2">
              <a:lnSpc>
                <a:spcPct val="80000"/>
              </a:lnSpc>
              <a:buFont typeface="Wingdings" pitchFamily="2" charset="2"/>
              <a:buNone/>
            </a:pPr>
            <a:r>
              <a:rPr lang="en-US" altLang="zh-TW" sz="1400" b="0" smtClean="0">
                <a:latin typeface="Courier New" pitchFamily="49" charset="0"/>
              </a:rPr>
              <a:t># commit confirmed will be rolled back in 10 minutes</a:t>
            </a:r>
          </a:p>
          <a:p>
            <a:pPr lvl="2">
              <a:lnSpc>
                <a:spcPct val="80000"/>
              </a:lnSpc>
              <a:buFont typeface="Wingdings" pitchFamily="2" charset="2"/>
              <a:buNone/>
            </a:pPr>
            <a:r>
              <a:rPr lang="en-US" altLang="zh-TW" sz="1400" b="0" smtClean="0">
                <a:latin typeface="Courier New" pitchFamily="49" charset="0"/>
              </a:rPr>
              <a:t>[edit]</a:t>
            </a:r>
          </a:p>
          <a:p>
            <a:pPr lvl="2">
              <a:lnSpc>
                <a:spcPct val="80000"/>
              </a:lnSpc>
              <a:buFont typeface="Wingdings" pitchFamily="2" charset="2"/>
              <a:buNone/>
            </a:pPr>
            <a:r>
              <a:rPr lang="en-US" altLang="zh-TW" sz="1400" b="0" smtClean="0">
                <a:latin typeface="Courier New" pitchFamily="49" charset="0"/>
              </a:rPr>
              <a:t>jeff@host#</a:t>
            </a:r>
            <a:r>
              <a:rPr lang="en-US" altLang="zh-TW" sz="1600" b="0" smtClean="0">
                <a:latin typeface="Courier New" pitchFamily="49" charset="0"/>
              </a:rPr>
              <a:t> </a:t>
            </a:r>
            <a:endParaRPr lang="en-US" altLang="zh-TW" smtClean="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lstStyle/>
          <a:p>
            <a:pPr>
              <a:defRPr/>
            </a:pPr>
            <a:r>
              <a:rPr lang="en-US" altLang="zh-TW" smtClean="0"/>
              <a:t>Back out Changes</a:t>
            </a:r>
          </a:p>
        </p:txBody>
      </p:sp>
      <p:sp>
        <p:nvSpPr>
          <p:cNvPr id="374787" name="Rectangle 3"/>
          <p:cNvSpPr>
            <a:spLocks noGrp="1" noChangeArrowheads="1"/>
          </p:cNvSpPr>
          <p:nvPr>
            <p:ph type="body" idx="1"/>
          </p:nvPr>
        </p:nvSpPr>
        <p:spPr>
          <a:xfrm>
            <a:off x="304800" y="1241425"/>
            <a:ext cx="8589963" cy="5064125"/>
          </a:xfrm>
        </p:spPr>
        <p:txBody>
          <a:bodyPr/>
          <a:lstStyle/>
          <a:p>
            <a:r>
              <a:rPr lang="en-US" altLang="zh-TW" smtClean="0"/>
              <a:t>Use the </a:t>
            </a:r>
            <a:r>
              <a:rPr lang="en-US" altLang="zh-TW" smtClean="0">
                <a:latin typeface="Courier New" pitchFamily="49" charset="0"/>
              </a:rPr>
              <a:t>rollback</a:t>
            </a:r>
            <a:r>
              <a:rPr lang="en-US" altLang="zh-TW" smtClean="0"/>
              <a:t> command to restore one of the last 49 previously committed configurations</a:t>
            </a:r>
          </a:p>
          <a:p>
            <a:r>
              <a:rPr lang="en-US" altLang="zh-TW" smtClean="0">
                <a:latin typeface="Courier New" pitchFamily="49" charset="0"/>
              </a:rPr>
              <a:t>rollback</a:t>
            </a:r>
            <a:r>
              <a:rPr lang="en-US" altLang="zh-TW" smtClean="0"/>
              <a:t> or </a:t>
            </a:r>
            <a:r>
              <a:rPr lang="en-US" altLang="zh-TW" smtClean="0">
                <a:latin typeface="Courier New" pitchFamily="49" charset="0"/>
              </a:rPr>
              <a:t>rollback 0</a:t>
            </a:r>
            <a:r>
              <a:rPr lang="en-US" altLang="zh-TW" smtClean="0"/>
              <a:t> resets the candidate configuration to the currently running configuration, which is the last version committed.</a:t>
            </a:r>
          </a:p>
          <a:p>
            <a:r>
              <a:rPr lang="en-US" altLang="zh-TW" smtClean="0">
                <a:latin typeface="Courier New" pitchFamily="49" charset="0"/>
              </a:rPr>
              <a:t>rollback 1</a:t>
            </a:r>
            <a:r>
              <a:rPr lang="en-US" altLang="zh-TW" smtClean="0"/>
              <a:t> loads the configuration before that</a:t>
            </a:r>
          </a:p>
          <a:p>
            <a:r>
              <a:rPr lang="en-US" altLang="zh-TW" smtClean="0"/>
              <a:t>and so on</a:t>
            </a:r>
            <a:endParaRPr lang="fr-FR" altLang="zh-TW" smtClean="0"/>
          </a:p>
          <a:p>
            <a:r>
              <a:rPr lang="fr-FR" altLang="zh-TW" smtClean="0"/>
              <a:t>Do commit after a rollback</a:t>
            </a:r>
            <a:endParaRPr lang="en-US" altLang="zh-TW" smtClean="0"/>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p:txBody>
          <a:bodyPr/>
          <a:lstStyle/>
          <a:p>
            <a:pPr>
              <a:defRPr/>
            </a:pPr>
            <a:r>
              <a:rPr lang="en-US" altLang="zh-TW" smtClean="0"/>
              <a:t>Save Configuration Files</a:t>
            </a:r>
          </a:p>
        </p:txBody>
      </p:sp>
      <p:sp>
        <p:nvSpPr>
          <p:cNvPr id="376835" name="Rectangle 3"/>
          <p:cNvSpPr>
            <a:spLocks noGrp="1" noChangeArrowheads="1"/>
          </p:cNvSpPr>
          <p:nvPr>
            <p:ph type="body" idx="1"/>
          </p:nvPr>
        </p:nvSpPr>
        <p:spPr>
          <a:xfrm>
            <a:off x="304800" y="1241425"/>
            <a:ext cx="8589963" cy="5064125"/>
          </a:xfrm>
        </p:spPr>
        <p:txBody>
          <a:bodyPr/>
          <a:lstStyle/>
          <a:p>
            <a:pPr marL="400050" indent="-400050"/>
            <a:r>
              <a:rPr lang="en-US" altLang="zh-TW" smtClean="0"/>
              <a:t>Current candidate configuration </a:t>
            </a:r>
            <a:r>
              <a:rPr lang="en-US" altLang="zh-TW" smtClean="0">
                <a:solidFill>
                  <a:srgbClr val="FF0000"/>
                </a:solidFill>
              </a:rPr>
              <a:t>from current hierarchy level and below</a:t>
            </a:r>
            <a:r>
              <a:rPr lang="en-US" altLang="zh-TW" smtClean="0"/>
              <a:t> can be saved to ASCII file using </a:t>
            </a:r>
            <a:r>
              <a:rPr lang="en-US" altLang="zh-TW" smtClean="0">
                <a:latin typeface="Courier New" pitchFamily="49" charset="0"/>
              </a:rPr>
              <a:t>save</a:t>
            </a:r>
            <a:r>
              <a:rPr lang="en-US" altLang="zh-TW" smtClean="0"/>
              <a:t> command</a:t>
            </a:r>
          </a:p>
          <a:p>
            <a:pPr marL="1314450" lvl="2" indent="-285750">
              <a:buFont typeface="Wingdings" pitchFamily="2" charset="2"/>
              <a:buNone/>
            </a:pPr>
            <a:r>
              <a:rPr lang="en-US" altLang="zh-TW" sz="1600" b="0" smtClean="0">
                <a:latin typeface="Courier New" pitchFamily="49" charset="0"/>
              </a:rPr>
              <a:t>[edit]</a:t>
            </a:r>
          </a:p>
          <a:p>
            <a:pPr marL="1314450" lvl="2" indent="-285750">
              <a:buFont typeface="Wingdings" pitchFamily="2" charset="2"/>
              <a:buNone/>
            </a:pPr>
            <a:r>
              <a:rPr lang="en-US" altLang="zh-TW" sz="1600" b="0" smtClean="0">
                <a:latin typeface="Courier New" pitchFamily="49" charset="0"/>
              </a:rPr>
              <a:t>jeff@host# </a:t>
            </a:r>
            <a:r>
              <a:rPr lang="en-US" altLang="zh-TW" sz="1600" smtClean="0">
                <a:latin typeface="Courier New" pitchFamily="49" charset="0"/>
              </a:rPr>
              <a:t>save </a:t>
            </a:r>
            <a:r>
              <a:rPr lang="en-US" altLang="zh-TW" sz="1600" i="1" smtClean="0">
                <a:latin typeface="Courier New" pitchFamily="49" charset="0"/>
              </a:rPr>
              <a:t>filename </a:t>
            </a:r>
            <a:endParaRPr lang="en-US" altLang="zh-TW" sz="1600" smtClean="0">
              <a:latin typeface="Courier New" pitchFamily="49" charset="0"/>
            </a:endParaRPr>
          </a:p>
          <a:p>
            <a:pPr marL="400050" indent="-400050"/>
            <a:endParaRPr lang="en-US" altLang="zh-TW" sz="1600" smtClean="0"/>
          </a:p>
          <a:p>
            <a:pPr marL="400050" indent="-400050"/>
            <a:r>
              <a:rPr lang="en-US" altLang="zh-TW" smtClean="0"/>
              <a:t>File is saved to user</a:t>
            </a:r>
            <a:r>
              <a:rPr lang="zh-TW" altLang="en-US" smtClean="0"/>
              <a:t>’</a:t>
            </a:r>
            <a:r>
              <a:rPr lang="en-US" altLang="zh-TW" smtClean="0"/>
              <a:t>s home directory unless full path name is specified</a:t>
            </a:r>
          </a:p>
          <a:p>
            <a:pPr marL="400050" indent="-400050"/>
            <a:r>
              <a:rPr lang="en-US" altLang="zh-TW" smtClean="0"/>
              <a:t>Filename can be URL or in user@host notation</a:t>
            </a:r>
          </a:p>
          <a:p>
            <a:pPr marL="1314450" lvl="2" indent="-285750">
              <a:lnSpc>
                <a:spcPct val="90000"/>
              </a:lnSpc>
              <a:buFont typeface="Wingdings" pitchFamily="2" charset="2"/>
              <a:buNone/>
            </a:pPr>
            <a:r>
              <a:rPr lang="en-US" altLang="zh-TW" sz="1600" b="0" smtClean="0">
                <a:latin typeface="Courier New" pitchFamily="49" charset="0"/>
              </a:rPr>
              <a:t>[edit]</a:t>
            </a:r>
          </a:p>
          <a:p>
            <a:pPr marL="1314450" lvl="2" indent="-285750">
              <a:lnSpc>
                <a:spcPct val="90000"/>
              </a:lnSpc>
              <a:buFont typeface="Wingdings" pitchFamily="2" charset="2"/>
              <a:buNone/>
            </a:pPr>
            <a:r>
              <a:rPr lang="en-US" altLang="zh-TW" sz="1600" b="0" smtClean="0">
                <a:latin typeface="Courier New" pitchFamily="49" charset="0"/>
              </a:rPr>
              <a:t>jeff@host# </a:t>
            </a:r>
            <a:r>
              <a:rPr lang="en-US" altLang="zh-TW" sz="1600" smtClean="0">
                <a:latin typeface="Courier New" pitchFamily="49" charset="0"/>
              </a:rPr>
              <a:t>save </a:t>
            </a:r>
            <a:r>
              <a:rPr lang="en-US" altLang="zh-TW" sz="1600" i="1" smtClean="0">
                <a:latin typeface="Courier New" pitchFamily="49" charset="0"/>
              </a:rPr>
              <a:t>ftp://user:pass@nms.test.com/conf.txt</a:t>
            </a:r>
            <a:r>
              <a:rPr lang="en-US" altLang="zh-TW" sz="2000" i="1" smtClean="0">
                <a:latin typeface="Courier New" pitchFamily="49" charset="0"/>
              </a:rPr>
              <a:t> </a:t>
            </a:r>
            <a:endParaRPr lang="en-US" altLang="zh-TW" sz="2000" smtClean="0">
              <a:latin typeface="Courier New" pitchFamily="49" charset="0"/>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Freeform 2"/>
          <p:cNvSpPr>
            <a:spLocks/>
          </p:cNvSpPr>
          <p:nvPr/>
        </p:nvSpPr>
        <p:spPr bwMode="gray">
          <a:xfrm>
            <a:off x="5322888" y="2362200"/>
            <a:ext cx="1828800" cy="2133600"/>
          </a:xfrm>
          <a:custGeom>
            <a:avLst/>
            <a:gdLst>
              <a:gd name="T0" fmla="*/ 0 w 1152"/>
              <a:gd name="T1" fmla="*/ 2133600 h 1344"/>
              <a:gd name="T2" fmla="*/ 0 w 1152"/>
              <a:gd name="T3" fmla="*/ 0 h 1344"/>
              <a:gd name="T4" fmla="*/ 1447800 w 1152"/>
              <a:gd name="T5" fmla="*/ 0 h 1344"/>
              <a:gd name="T6" fmla="*/ 1828800 w 1152"/>
              <a:gd name="T7" fmla="*/ 381000 h 1344"/>
              <a:gd name="T8" fmla="*/ 1828800 w 1152"/>
              <a:gd name="T9" fmla="*/ 2133600 h 1344"/>
              <a:gd name="T10" fmla="*/ 0 w 1152"/>
              <a:gd name="T11" fmla="*/ 2133600 h 13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2" h="1344">
                <a:moveTo>
                  <a:pt x="0" y="1344"/>
                </a:moveTo>
                <a:lnTo>
                  <a:pt x="0" y="0"/>
                </a:lnTo>
                <a:lnTo>
                  <a:pt x="912" y="0"/>
                </a:lnTo>
                <a:lnTo>
                  <a:pt x="1152" y="240"/>
                </a:lnTo>
                <a:lnTo>
                  <a:pt x="1152" y="1344"/>
                </a:lnTo>
                <a:lnTo>
                  <a:pt x="0" y="1344"/>
                </a:lnTo>
              </a:path>
            </a:pathLst>
          </a:custGeom>
          <a:solidFill>
            <a:srgbClr val="FF9966"/>
          </a:solidFill>
          <a:ln w="9525" cap="flat" cmpd="sng">
            <a:solidFill>
              <a:schemeClr val="tx1"/>
            </a:solidFill>
            <a:prstDash val="solid"/>
            <a:round/>
            <a:headEnd/>
            <a:tailEnd/>
          </a:ln>
          <a:effectLst/>
        </p:spPr>
        <p:txBody>
          <a:bodyPr wrap="none" anchor="ctr">
            <a:spAutoFit/>
          </a:bodyPr>
          <a:lstStyle/>
          <a:p>
            <a:endParaRPr lang="zh-TW" altLang="en-US"/>
          </a:p>
        </p:txBody>
      </p:sp>
      <p:sp>
        <p:nvSpPr>
          <p:cNvPr id="378883" name="Freeform 3"/>
          <p:cNvSpPr>
            <a:spLocks/>
          </p:cNvSpPr>
          <p:nvPr/>
        </p:nvSpPr>
        <p:spPr bwMode="gray">
          <a:xfrm>
            <a:off x="1219200" y="2362200"/>
            <a:ext cx="1828800" cy="2133600"/>
          </a:xfrm>
          <a:custGeom>
            <a:avLst/>
            <a:gdLst>
              <a:gd name="T0" fmla="*/ 0 w 1152"/>
              <a:gd name="T1" fmla="*/ 2133600 h 1344"/>
              <a:gd name="T2" fmla="*/ 0 w 1152"/>
              <a:gd name="T3" fmla="*/ 0 h 1344"/>
              <a:gd name="T4" fmla="*/ 1447800 w 1152"/>
              <a:gd name="T5" fmla="*/ 0 h 1344"/>
              <a:gd name="T6" fmla="*/ 1828800 w 1152"/>
              <a:gd name="T7" fmla="*/ 381000 h 1344"/>
              <a:gd name="T8" fmla="*/ 1828800 w 1152"/>
              <a:gd name="T9" fmla="*/ 2133600 h 1344"/>
              <a:gd name="T10" fmla="*/ 0 w 1152"/>
              <a:gd name="T11" fmla="*/ 2133600 h 13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2" h="1344">
                <a:moveTo>
                  <a:pt x="0" y="1344"/>
                </a:moveTo>
                <a:lnTo>
                  <a:pt x="0" y="0"/>
                </a:lnTo>
                <a:lnTo>
                  <a:pt x="912" y="0"/>
                </a:lnTo>
                <a:lnTo>
                  <a:pt x="1152" y="240"/>
                </a:lnTo>
                <a:lnTo>
                  <a:pt x="1152" y="1344"/>
                </a:lnTo>
                <a:lnTo>
                  <a:pt x="0" y="1344"/>
                </a:lnTo>
              </a:path>
            </a:pathLst>
          </a:custGeom>
          <a:solidFill>
            <a:schemeClr val="accent1"/>
          </a:solidFill>
          <a:ln w="9525" cap="flat" cmpd="sng">
            <a:solidFill>
              <a:schemeClr val="tx1"/>
            </a:solidFill>
            <a:prstDash val="solid"/>
            <a:round/>
            <a:headEnd/>
            <a:tailEnd/>
          </a:ln>
          <a:effectLst/>
        </p:spPr>
        <p:txBody>
          <a:bodyPr wrap="none" anchor="ctr">
            <a:spAutoFit/>
          </a:bodyPr>
          <a:lstStyle/>
          <a:p>
            <a:endParaRPr lang="zh-TW" altLang="en-US"/>
          </a:p>
        </p:txBody>
      </p:sp>
      <p:sp>
        <p:nvSpPr>
          <p:cNvPr id="378884" name="Line 4"/>
          <p:cNvSpPr>
            <a:spLocks noChangeShapeType="1"/>
          </p:cNvSpPr>
          <p:nvPr/>
        </p:nvSpPr>
        <p:spPr bwMode="gray">
          <a:xfrm>
            <a:off x="1600200" y="4495800"/>
            <a:ext cx="0" cy="609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378885" name="Line 5"/>
          <p:cNvSpPr>
            <a:spLocks noChangeShapeType="1"/>
          </p:cNvSpPr>
          <p:nvPr/>
        </p:nvSpPr>
        <p:spPr bwMode="gray">
          <a:xfrm>
            <a:off x="2667000" y="4495800"/>
            <a:ext cx="0" cy="609600"/>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378886" name="Rectangle 6"/>
          <p:cNvSpPr>
            <a:spLocks noGrp="1" noChangeArrowheads="1"/>
          </p:cNvSpPr>
          <p:nvPr>
            <p:ph type="title"/>
          </p:nvPr>
        </p:nvSpPr>
        <p:spPr/>
        <p:txBody>
          <a:bodyPr/>
          <a:lstStyle/>
          <a:p>
            <a:pPr>
              <a:defRPr/>
            </a:pPr>
            <a:r>
              <a:rPr lang="en-US" altLang="zh-TW" smtClean="0"/>
              <a:t>Save and Load Configuration Files</a:t>
            </a:r>
          </a:p>
        </p:txBody>
      </p:sp>
      <p:sp>
        <p:nvSpPr>
          <p:cNvPr id="378887" name="Text Box 7"/>
          <p:cNvSpPr txBox="1">
            <a:spLocks noChangeArrowheads="1"/>
          </p:cNvSpPr>
          <p:nvPr/>
        </p:nvSpPr>
        <p:spPr bwMode="gray">
          <a:xfrm>
            <a:off x="3652838" y="2178050"/>
            <a:ext cx="10033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394" tIns="45696" rIns="91394" bIns="45696" anchor="b">
            <a:spAutoFit/>
          </a:bodyPr>
          <a:lstStyle/>
          <a:p>
            <a:pPr algn="ctr" eaLnBrk="0" hangingPunct="0">
              <a:defRPr/>
            </a:pPr>
            <a:r>
              <a:rPr kumimoji="0" lang="en-US" altLang="zh-TW" b="1">
                <a:latin typeface="Courier New" charset="0"/>
                <a:ea typeface="新細明體" charset="0"/>
              </a:rPr>
              <a:t>commit</a:t>
            </a:r>
          </a:p>
        </p:txBody>
      </p:sp>
      <p:sp>
        <p:nvSpPr>
          <p:cNvPr id="378888" name="Text Box 8"/>
          <p:cNvSpPr txBox="1">
            <a:spLocks noChangeArrowheads="1"/>
          </p:cNvSpPr>
          <p:nvPr/>
        </p:nvSpPr>
        <p:spPr bwMode="gray">
          <a:xfrm>
            <a:off x="3403600" y="4451350"/>
            <a:ext cx="1549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394" tIns="45696" rIns="91394" bIns="45696" anchor="b">
            <a:spAutoFit/>
          </a:bodyPr>
          <a:lstStyle/>
          <a:p>
            <a:pPr algn="ctr" eaLnBrk="0" hangingPunct="0"/>
            <a:r>
              <a:rPr kumimoji="0" lang="en-US" altLang="zh-TW" b="1">
                <a:latin typeface="Courier New" pitchFamily="49" charset="0"/>
              </a:rPr>
              <a:t>rollback </a:t>
            </a:r>
            <a:r>
              <a:rPr kumimoji="0" lang="en-US" altLang="zh-TW" b="1" i="1">
                <a:latin typeface="Courier New" pitchFamily="49" charset="0"/>
              </a:rPr>
              <a:t>n</a:t>
            </a:r>
            <a:endParaRPr kumimoji="0" lang="en-US" altLang="zh-TW" b="1">
              <a:latin typeface="Courier New" pitchFamily="49" charset="0"/>
            </a:endParaRPr>
          </a:p>
        </p:txBody>
      </p:sp>
      <p:sp>
        <p:nvSpPr>
          <p:cNvPr id="378889" name="Text Box 9"/>
          <p:cNvSpPr txBox="1">
            <a:spLocks noChangeArrowheads="1"/>
          </p:cNvSpPr>
          <p:nvPr/>
        </p:nvSpPr>
        <p:spPr bwMode="gray">
          <a:xfrm>
            <a:off x="1271588" y="3108325"/>
            <a:ext cx="1724025"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394" tIns="45696" rIns="91394" bIns="45696" anchor="b">
            <a:spAutoFit/>
          </a:bodyPr>
          <a:lstStyle/>
          <a:p>
            <a:pPr algn="ctr" eaLnBrk="0" hangingPunct="0">
              <a:defRPr/>
            </a:pPr>
            <a:r>
              <a:rPr kumimoji="0" lang="en-US" altLang="zh-TW" b="1">
                <a:latin typeface="Tahoma" charset="0"/>
                <a:ea typeface="新細明體" charset="0"/>
              </a:rPr>
              <a:t>Candidate</a:t>
            </a:r>
          </a:p>
          <a:p>
            <a:pPr algn="ctr" eaLnBrk="0" hangingPunct="0">
              <a:defRPr/>
            </a:pPr>
            <a:r>
              <a:rPr kumimoji="0" lang="en-US" altLang="zh-TW" b="1">
                <a:latin typeface="Tahoma" charset="0"/>
                <a:ea typeface="新細明體" charset="0"/>
              </a:rPr>
              <a:t>configuration</a:t>
            </a:r>
          </a:p>
        </p:txBody>
      </p:sp>
      <p:sp>
        <p:nvSpPr>
          <p:cNvPr id="378890" name="Text Box 10"/>
          <p:cNvSpPr txBox="1">
            <a:spLocks noChangeArrowheads="1"/>
          </p:cNvSpPr>
          <p:nvPr/>
        </p:nvSpPr>
        <p:spPr bwMode="gray">
          <a:xfrm>
            <a:off x="5375275" y="3108325"/>
            <a:ext cx="1724025"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394" tIns="45696" rIns="91394" bIns="45696" anchor="b">
            <a:spAutoFit/>
          </a:bodyPr>
          <a:lstStyle/>
          <a:p>
            <a:pPr algn="ctr" eaLnBrk="0" hangingPunct="0">
              <a:defRPr/>
            </a:pPr>
            <a:r>
              <a:rPr kumimoji="0" lang="en-US" altLang="zh-TW" b="1">
                <a:latin typeface="Tahoma" charset="0"/>
                <a:ea typeface="新細明體" charset="0"/>
              </a:rPr>
              <a:t>Active</a:t>
            </a:r>
          </a:p>
          <a:p>
            <a:pPr algn="ctr" eaLnBrk="0" hangingPunct="0">
              <a:defRPr/>
            </a:pPr>
            <a:r>
              <a:rPr kumimoji="0" lang="en-US" altLang="zh-TW" b="1">
                <a:latin typeface="Tahoma" charset="0"/>
                <a:ea typeface="新細明體" charset="0"/>
              </a:rPr>
              <a:t>configuration</a:t>
            </a:r>
          </a:p>
        </p:txBody>
      </p:sp>
      <p:grpSp>
        <p:nvGrpSpPr>
          <p:cNvPr id="115722" name="Group 11"/>
          <p:cNvGrpSpPr>
            <a:grpSpLocks/>
          </p:cNvGrpSpPr>
          <p:nvPr/>
        </p:nvGrpSpPr>
        <p:grpSpPr bwMode="auto">
          <a:xfrm>
            <a:off x="3048000" y="2133600"/>
            <a:ext cx="2209800" cy="457200"/>
            <a:chOff x="1920" y="1776"/>
            <a:chExt cx="1536" cy="288"/>
          </a:xfrm>
        </p:grpSpPr>
        <p:sp>
          <p:nvSpPr>
            <p:cNvPr id="378892" name="弧線 12"/>
            <p:cNvSpPr>
              <a:spLocks/>
            </p:cNvSpPr>
            <p:nvPr/>
          </p:nvSpPr>
          <p:spPr bwMode="gray">
            <a:xfrm>
              <a:off x="2688" y="1776"/>
              <a:ext cx="768" cy="288"/>
            </a:xfrm>
            <a:custGeom>
              <a:avLst/>
              <a:gdLst>
                <a:gd name="T0" fmla="*/ 0 w 21600"/>
                <a:gd name="T1" fmla="*/ 0 h 21600"/>
                <a:gd name="T2" fmla="*/ 768 w 21600"/>
                <a:gd name="T3" fmla="*/ 288 h 21600"/>
                <a:gd name="T4" fmla="*/ 0 w 21600"/>
                <a:gd name="T5" fmla="*/ 28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9050">
              <a:solidFill>
                <a:schemeClr val="tx1"/>
              </a:solidFill>
              <a:round/>
              <a:headEnd/>
              <a:tailEnd type="triangle" w="med" len="med"/>
            </a:ln>
            <a:effectLst/>
          </p:spPr>
          <p:txBody>
            <a:bodyPr wrap="none" anchor="ctr">
              <a:spAutoFit/>
            </a:bodyPr>
            <a:lstStyle/>
            <a:p>
              <a:endParaRPr lang="zh-TW" altLang="en-US"/>
            </a:p>
          </p:txBody>
        </p:sp>
        <p:sp>
          <p:nvSpPr>
            <p:cNvPr id="378893" name="弧線 13"/>
            <p:cNvSpPr>
              <a:spLocks/>
            </p:cNvSpPr>
            <p:nvPr/>
          </p:nvSpPr>
          <p:spPr bwMode="gray">
            <a:xfrm flipH="1">
              <a:off x="1920" y="1776"/>
              <a:ext cx="768" cy="288"/>
            </a:xfrm>
            <a:custGeom>
              <a:avLst/>
              <a:gdLst>
                <a:gd name="T0" fmla="*/ 0 w 21600"/>
                <a:gd name="T1" fmla="*/ 0 h 21600"/>
                <a:gd name="T2" fmla="*/ 768 w 21600"/>
                <a:gd name="T3" fmla="*/ 288 h 21600"/>
                <a:gd name="T4" fmla="*/ 0 w 21600"/>
                <a:gd name="T5" fmla="*/ 28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9050">
              <a:solidFill>
                <a:schemeClr val="tx1"/>
              </a:solidFill>
              <a:round/>
              <a:headEnd/>
              <a:tailEnd/>
            </a:ln>
            <a:effectLst/>
          </p:spPr>
          <p:txBody>
            <a:bodyPr wrap="none" anchor="ctr">
              <a:spAutoFit/>
            </a:bodyPr>
            <a:lstStyle/>
            <a:p>
              <a:endParaRPr lang="zh-TW" altLang="en-US"/>
            </a:p>
          </p:txBody>
        </p:sp>
      </p:grpSp>
      <p:grpSp>
        <p:nvGrpSpPr>
          <p:cNvPr id="115723" name="Group 14"/>
          <p:cNvGrpSpPr>
            <a:grpSpLocks/>
          </p:cNvGrpSpPr>
          <p:nvPr/>
        </p:nvGrpSpPr>
        <p:grpSpPr bwMode="auto">
          <a:xfrm>
            <a:off x="3086100" y="4406900"/>
            <a:ext cx="2209800" cy="457200"/>
            <a:chOff x="2072" y="3200"/>
            <a:chExt cx="1392" cy="288"/>
          </a:xfrm>
        </p:grpSpPr>
        <p:sp>
          <p:nvSpPr>
            <p:cNvPr id="378895" name="弧線 15"/>
            <p:cNvSpPr>
              <a:spLocks/>
            </p:cNvSpPr>
            <p:nvPr/>
          </p:nvSpPr>
          <p:spPr bwMode="gray">
            <a:xfrm flipV="1">
              <a:off x="2768" y="3200"/>
              <a:ext cx="696" cy="288"/>
            </a:xfrm>
            <a:custGeom>
              <a:avLst/>
              <a:gdLst>
                <a:gd name="T0" fmla="*/ 0 w 21600"/>
                <a:gd name="T1" fmla="*/ 0 h 21600"/>
                <a:gd name="T2" fmla="*/ 696 w 21600"/>
                <a:gd name="T3" fmla="*/ 288 h 21600"/>
                <a:gd name="T4" fmla="*/ 0 w 21600"/>
                <a:gd name="T5" fmla="*/ 28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9050">
              <a:solidFill>
                <a:schemeClr val="tx1"/>
              </a:solidFill>
              <a:round/>
              <a:headEnd/>
              <a:tailEnd/>
            </a:ln>
            <a:effectLst/>
          </p:spPr>
          <p:txBody>
            <a:bodyPr wrap="none" anchor="ctr">
              <a:spAutoFit/>
            </a:bodyPr>
            <a:lstStyle/>
            <a:p>
              <a:endParaRPr lang="zh-TW" altLang="en-US"/>
            </a:p>
          </p:txBody>
        </p:sp>
        <p:sp>
          <p:nvSpPr>
            <p:cNvPr id="378896" name="弧線 16"/>
            <p:cNvSpPr>
              <a:spLocks/>
            </p:cNvSpPr>
            <p:nvPr/>
          </p:nvSpPr>
          <p:spPr bwMode="gray">
            <a:xfrm flipH="1" flipV="1">
              <a:off x="2072" y="3200"/>
              <a:ext cx="696" cy="288"/>
            </a:xfrm>
            <a:custGeom>
              <a:avLst/>
              <a:gdLst>
                <a:gd name="T0" fmla="*/ 0 w 21600"/>
                <a:gd name="T1" fmla="*/ 0 h 21600"/>
                <a:gd name="T2" fmla="*/ 696 w 21600"/>
                <a:gd name="T3" fmla="*/ 288 h 21600"/>
                <a:gd name="T4" fmla="*/ 0 w 21600"/>
                <a:gd name="T5" fmla="*/ 28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9050">
              <a:solidFill>
                <a:schemeClr val="tx1"/>
              </a:solidFill>
              <a:round/>
              <a:headEnd/>
              <a:tailEnd type="triangle" w="med" len="med"/>
            </a:ln>
            <a:effectLst/>
          </p:spPr>
          <p:txBody>
            <a:bodyPr wrap="none" anchor="ctr">
              <a:spAutoFit/>
            </a:bodyPr>
            <a:lstStyle/>
            <a:p>
              <a:endParaRPr lang="zh-TW" altLang="en-US"/>
            </a:p>
          </p:txBody>
        </p:sp>
      </p:grpSp>
      <p:grpSp>
        <p:nvGrpSpPr>
          <p:cNvPr id="115724" name="Group 17"/>
          <p:cNvGrpSpPr>
            <a:grpSpLocks/>
          </p:cNvGrpSpPr>
          <p:nvPr/>
        </p:nvGrpSpPr>
        <p:grpSpPr bwMode="auto">
          <a:xfrm>
            <a:off x="5410200" y="4800600"/>
            <a:ext cx="762000" cy="990600"/>
            <a:chOff x="3840" y="3408"/>
            <a:chExt cx="480" cy="624"/>
          </a:xfrm>
        </p:grpSpPr>
        <p:sp>
          <p:nvSpPr>
            <p:cNvPr id="378898" name="Freeform 18"/>
            <p:cNvSpPr>
              <a:spLocks/>
            </p:cNvSpPr>
            <p:nvPr/>
          </p:nvSpPr>
          <p:spPr bwMode="gray">
            <a:xfrm>
              <a:off x="3840" y="3408"/>
              <a:ext cx="480" cy="624"/>
            </a:xfrm>
            <a:custGeom>
              <a:avLst/>
              <a:gdLst>
                <a:gd name="T0" fmla="*/ 0 w 1152"/>
                <a:gd name="T1" fmla="*/ 624 h 1344"/>
                <a:gd name="T2" fmla="*/ 0 w 1152"/>
                <a:gd name="T3" fmla="*/ 0 h 1344"/>
                <a:gd name="T4" fmla="*/ 380 w 1152"/>
                <a:gd name="T5" fmla="*/ 0 h 1344"/>
                <a:gd name="T6" fmla="*/ 480 w 1152"/>
                <a:gd name="T7" fmla="*/ 111 h 1344"/>
                <a:gd name="T8" fmla="*/ 480 w 1152"/>
                <a:gd name="T9" fmla="*/ 624 h 1344"/>
                <a:gd name="T10" fmla="*/ 0 w 1152"/>
                <a:gd name="T11" fmla="*/ 624 h 13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2" h="1344">
                  <a:moveTo>
                    <a:pt x="0" y="1344"/>
                  </a:moveTo>
                  <a:lnTo>
                    <a:pt x="0" y="0"/>
                  </a:lnTo>
                  <a:lnTo>
                    <a:pt x="912" y="0"/>
                  </a:lnTo>
                  <a:lnTo>
                    <a:pt x="1152" y="240"/>
                  </a:lnTo>
                  <a:lnTo>
                    <a:pt x="1152" y="1344"/>
                  </a:lnTo>
                  <a:lnTo>
                    <a:pt x="0" y="1344"/>
                  </a:lnTo>
                </a:path>
              </a:pathLst>
            </a:custGeom>
            <a:solidFill>
              <a:srgbClr val="CCCCFF"/>
            </a:solidFill>
            <a:ln w="9525" cap="flat" cmpd="sng">
              <a:solidFill>
                <a:schemeClr val="tx1"/>
              </a:solidFill>
              <a:prstDash val="solid"/>
              <a:round/>
              <a:headEnd/>
              <a:tailEnd/>
            </a:ln>
            <a:effectLst/>
          </p:spPr>
          <p:txBody>
            <a:bodyPr anchor="ctr">
              <a:spAutoFit/>
            </a:bodyPr>
            <a:lstStyle/>
            <a:p>
              <a:endParaRPr lang="zh-TW" altLang="en-US"/>
            </a:p>
          </p:txBody>
        </p:sp>
        <p:sp>
          <p:nvSpPr>
            <p:cNvPr id="378899" name="Text Box 19"/>
            <p:cNvSpPr txBox="1">
              <a:spLocks noChangeArrowheads="1"/>
            </p:cNvSpPr>
            <p:nvPr/>
          </p:nvSpPr>
          <p:spPr bwMode="gray">
            <a:xfrm>
              <a:off x="3961" y="3576"/>
              <a:ext cx="238" cy="288"/>
            </a:xfrm>
            <a:prstGeom prst="rect">
              <a:avLst/>
            </a:prstGeom>
            <a:solidFill>
              <a:srgbClr val="CC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394" tIns="45696" rIns="91394" bIns="45696" anchor="b">
              <a:spAutoFit/>
            </a:bodyPr>
            <a:lstStyle/>
            <a:p>
              <a:pPr algn="ctr" eaLnBrk="0" hangingPunct="0"/>
              <a:r>
                <a:rPr kumimoji="0" lang="en-US" altLang="zh-TW" sz="2400" b="1">
                  <a:latin typeface="Tahoma" pitchFamily="34" charset="0"/>
                </a:rPr>
                <a:t>1</a:t>
              </a:r>
            </a:p>
          </p:txBody>
        </p:sp>
      </p:grpSp>
      <p:grpSp>
        <p:nvGrpSpPr>
          <p:cNvPr id="115725" name="Group 20"/>
          <p:cNvGrpSpPr>
            <a:grpSpLocks/>
          </p:cNvGrpSpPr>
          <p:nvPr/>
        </p:nvGrpSpPr>
        <p:grpSpPr bwMode="auto">
          <a:xfrm>
            <a:off x="6324600" y="4800600"/>
            <a:ext cx="762000" cy="990600"/>
            <a:chOff x="4512" y="3360"/>
            <a:chExt cx="480" cy="624"/>
          </a:xfrm>
        </p:grpSpPr>
        <p:sp>
          <p:nvSpPr>
            <p:cNvPr id="378901" name="Freeform 21"/>
            <p:cNvSpPr>
              <a:spLocks/>
            </p:cNvSpPr>
            <p:nvPr/>
          </p:nvSpPr>
          <p:spPr bwMode="gray">
            <a:xfrm>
              <a:off x="4512" y="3360"/>
              <a:ext cx="480" cy="624"/>
            </a:xfrm>
            <a:custGeom>
              <a:avLst/>
              <a:gdLst>
                <a:gd name="T0" fmla="*/ 0 w 1152"/>
                <a:gd name="T1" fmla="*/ 624 h 1344"/>
                <a:gd name="T2" fmla="*/ 0 w 1152"/>
                <a:gd name="T3" fmla="*/ 0 h 1344"/>
                <a:gd name="T4" fmla="*/ 380 w 1152"/>
                <a:gd name="T5" fmla="*/ 0 h 1344"/>
                <a:gd name="T6" fmla="*/ 480 w 1152"/>
                <a:gd name="T7" fmla="*/ 111 h 1344"/>
                <a:gd name="T8" fmla="*/ 480 w 1152"/>
                <a:gd name="T9" fmla="*/ 624 h 1344"/>
                <a:gd name="T10" fmla="*/ 0 w 1152"/>
                <a:gd name="T11" fmla="*/ 624 h 13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2" h="1344">
                  <a:moveTo>
                    <a:pt x="0" y="1344"/>
                  </a:moveTo>
                  <a:lnTo>
                    <a:pt x="0" y="0"/>
                  </a:lnTo>
                  <a:lnTo>
                    <a:pt x="912" y="0"/>
                  </a:lnTo>
                  <a:lnTo>
                    <a:pt x="1152" y="240"/>
                  </a:lnTo>
                  <a:lnTo>
                    <a:pt x="1152" y="1344"/>
                  </a:lnTo>
                  <a:lnTo>
                    <a:pt x="0" y="1344"/>
                  </a:lnTo>
                </a:path>
              </a:pathLst>
            </a:custGeom>
            <a:solidFill>
              <a:srgbClr val="CCCCFF"/>
            </a:solidFill>
            <a:ln w="9525" cap="flat" cmpd="sng">
              <a:solidFill>
                <a:schemeClr val="tx1"/>
              </a:solidFill>
              <a:prstDash val="solid"/>
              <a:round/>
              <a:headEnd/>
              <a:tailEnd/>
            </a:ln>
            <a:effectLst/>
          </p:spPr>
          <p:txBody>
            <a:bodyPr anchor="ctr">
              <a:spAutoFit/>
            </a:bodyPr>
            <a:lstStyle/>
            <a:p>
              <a:endParaRPr lang="zh-TW" altLang="en-US"/>
            </a:p>
          </p:txBody>
        </p:sp>
        <p:sp>
          <p:nvSpPr>
            <p:cNvPr id="378902" name="Text Box 22"/>
            <p:cNvSpPr txBox="1">
              <a:spLocks noChangeArrowheads="1"/>
            </p:cNvSpPr>
            <p:nvPr/>
          </p:nvSpPr>
          <p:spPr bwMode="gray">
            <a:xfrm>
              <a:off x="4633" y="3528"/>
              <a:ext cx="238" cy="288"/>
            </a:xfrm>
            <a:prstGeom prst="rect">
              <a:avLst/>
            </a:prstGeom>
            <a:solidFill>
              <a:srgbClr val="CC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394" tIns="45696" rIns="91394" bIns="45696" anchor="b">
              <a:spAutoFit/>
            </a:bodyPr>
            <a:lstStyle/>
            <a:p>
              <a:pPr algn="ctr" eaLnBrk="0" hangingPunct="0"/>
              <a:r>
                <a:rPr kumimoji="0" lang="en-US" altLang="zh-TW" sz="2400" b="1">
                  <a:latin typeface="Tahoma" pitchFamily="34" charset="0"/>
                </a:rPr>
                <a:t>2</a:t>
              </a:r>
            </a:p>
          </p:txBody>
        </p:sp>
      </p:grpSp>
      <p:grpSp>
        <p:nvGrpSpPr>
          <p:cNvPr id="115726" name="Group 23"/>
          <p:cNvGrpSpPr>
            <a:grpSpLocks/>
          </p:cNvGrpSpPr>
          <p:nvPr/>
        </p:nvGrpSpPr>
        <p:grpSpPr bwMode="auto">
          <a:xfrm>
            <a:off x="7239000" y="4800600"/>
            <a:ext cx="762000" cy="990600"/>
            <a:chOff x="4512" y="3360"/>
            <a:chExt cx="480" cy="624"/>
          </a:xfrm>
        </p:grpSpPr>
        <p:sp>
          <p:nvSpPr>
            <p:cNvPr id="378904" name="Freeform 24"/>
            <p:cNvSpPr>
              <a:spLocks/>
            </p:cNvSpPr>
            <p:nvPr/>
          </p:nvSpPr>
          <p:spPr bwMode="gray">
            <a:xfrm>
              <a:off x="4512" y="3360"/>
              <a:ext cx="480" cy="624"/>
            </a:xfrm>
            <a:custGeom>
              <a:avLst/>
              <a:gdLst>
                <a:gd name="T0" fmla="*/ 0 w 1152"/>
                <a:gd name="T1" fmla="*/ 624 h 1344"/>
                <a:gd name="T2" fmla="*/ 0 w 1152"/>
                <a:gd name="T3" fmla="*/ 0 h 1344"/>
                <a:gd name="T4" fmla="*/ 380 w 1152"/>
                <a:gd name="T5" fmla="*/ 0 h 1344"/>
                <a:gd name="T6" fmla="*/ 480 w 1152"/>
                <a:gd name="T7" fmla="*/ 111 h 1344"/>
                <a:gd name="T8" fmla="*/ 480 w 1152"/>
                <a:gd name="T9" fmla="*/ 624 h 1344"/>
                <a:gd name="T10" fmla="*/ 0 w 1152"/>
                <a:gd name="T11" fmla="*/ 624 h 13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2" h="1344">
                  <a:moveTo>
                    <a:pt x="0" y="1344"/>
                  </a:moveTo>
                  <a:lnTo>
                    <a:pt x="0" y="0"/>
                  </a:lnTo>
                  <a:lnTo>
                    <a:pt x="912" y="0"/>
                  </a:lnTo>
                  <a:lnTo>
                    <a:pt x="1152" y="240"/>
                  </a:lnTo>
                  <a:lnTo>
                    <a:pt x="1152" y="1344"/>
                  </a:lnTo>
                  <a:lnTo>
                    <a:pt x="0" y="1344"/>
                  </a:lnTo>
                </a:path>
              </a:pathLst>
            </a:custGeom>
            <a:solidFill>
              <a:srgbClr val="CCCCFF"/>
            </a:solidFill>
            <a:ln w="9525" cap="flat" cmpd="sng">
              <a:solidFill>
                <a:schemeClr val="tx1"/>
              </a:solidFill>
              <a:prstDash val="solid"/>
              <a:round/>
              <a:headEnd/>
              <a:tailEnd/>
            </a:ln>
            <a:effectLst/>
          </p:spPr>
          <p:txBody>
            <a:bodyPr anchor="ctr">
              <a:spAutoFit/>
            </a:bodyPr>
            <a:lstStyle/>
            <a:p>
              <a:endParaRPr lang="zh-TW" altLang="en-US"/>
            </a:p>
          </p:txBody>
        </p:sp>
        <p:sp>
          <p:nvSpPr>
            <p:cNvPr id="378905" name="Text Box 25"/>
            <p:cNvSpPr txBox="1">
              <a:spLocks noChangeArrowheads="1"/>
            </p:cNvSpPr>
            <p:nvPr/>
          </p:nvSpPr>
          <p:spPr bwMode="gray">
            <a:xfrm>
              <a:off x="4604" y="3528"/>
              <a:ext cx="296" cy="288"/>
            </a:xfrm>
            <a:prstGeom prst="rect">
              <a:avLst/>
            </a:prstGeom>
            <a:solidFill>
              <a:srgbClr val="CC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394" tIns="45696" rIns="91394" bIns="45696" anchor="b">
              <a:spAutoFit/>
            </a:bodyPr>
            <a:lstStyle/>
            <a:p>
              <a:pPr algn="ctr" eaLnBrk="0" hangingPunct="0">
                <a:defRPr/>
              </a:pPr>
              <a:r>
                <a:rPr kumimoji="0" lang="en-US" altLang="zh-TW" sz="2400" b="1">
                  <a:latin typeface="Tahoma" charset="0"/>
                  <a:ea typeface="新細明體" charset="0"/>
                </a:rPr>
                <a:t>...</a:t>
              </a:r>
            </a:p>
          </p:txBody>
        </p:sp>
      </p:grpSp>
      <p:sp>
        <p:nvSpPr>
          <p:cNvPr id="378906" name="Line 26"/>
          <p:cNvSpPr>
            <a:spLocks noChangeShapeType="1"/>
          </p:cNvSpPr>
          <p:nvPr/>
        </p:nvSpPr>
        <p:spPr bwMode="gray">
          <a:xfrm flipH="1" flipV="1">
            <a:off x="3432175" y="4738688"/>
            <a:ext cx="1838325" cy="671512"/>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zh-TW" altLang="en-US">
              <a:latin typeface="Arial" charset="0"/>
              <a:ea typeface="新細明體" charset="0"/>
            </a:endParaRPr>
          </a:p>
        </p:txBody>
      </p:sp>
      <p:sp>
        <p:nvSpPr>
          <p:cNvPr id="378907" name="Line 27"/>
          <p:cNvSpPr>
            <a:spLocks noChangeShapeType="1"/>
          </p:cNvSpPr>
          <p:nvPr/>
        </p:nvSpPr>
        <p:spPr bwMode="gray">
          <a:xfrm>
            <a:off x="5715000" y="4495800"/>
            <a:ext cx="0" cy="304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TW" altLang="en-US">
              <a:latin typeface="Arial" charset="0"/>
              <a:ea typeface="新細明體" charset="0"/>
            </a:endParaRPr>
          </a:p>
        </p:txBody>
      </p:sp>
      <p:sp>
        <p:nvSpPr>
          <p:cNvPr id="378908" name="Text Box 28"/>
          <p:cNvSpPr txBox="1">
            <a:spLocks noChangeArrowheads="1"/>
          </p:cNvSpPr>
          <p:nvPr/>
        </p:nvSpPr>
        <p:spPr bwMode="gray">
          <a:xfrm>
            <a:off x="6048375" y="3906838"/>
            <a:ext cx="3778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394" tIns="45696" rIns="91394" bIns="45696" anchor="b">
            <a:spAutoFit/>
          </a:bodyPr>
          <a:lstStyle/>
          <a:p>
            <a:pPr algn="ctr" eaLnBrk="0" hangingPunct="0"/>
            <a:r>
              <a:rPr kumimoji="0" lang="en-US" altLang="zh-TW" sz="2400" b="1">
                <a:latin typeface="Tahoma" pitchFamily="34" charset="0"/>
              </a:rPr>
              <a:t>0</a:t>
            </a:r>
          </a:p>
        </p:txBody>
      </p:sp>
      <p:sp>
        <p:nvSpPr>
          <p:cNvPr id="378909" name="Text Box 29"/>
          <p:cNvSpPr txBox="1">
            <a:spLocks noChangeArrowheads="1"/>
          </p:cNvSpPr>
          <p:nvPr/>
        </p:nvSpPr>
        <p:spPr bwMode="gray">
          <a:xfrm rot="5400000">
            <a:off x="2159000" y="4632325"/>
            <a:ext cx="6731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394" tIns="45696" rIns="91394" bIns="45696" anchor="b">
            <a:spAutoFit/>
          </a:bodyPr>
          <a:lstStyle/>
          <a:p>
            <a:pPr algn="ctr" eaLnBrk="0" hangingPunct="0">
              <a:defRPr/>
            </a:pPr>
            <a:r>
              <a:rPr kumimoji="0" lang="en-US" altLang="zh-TW" sz="1600" b="1">
                <a:solidFill>
                  <a:srgbClr val="FF0000"/>
                </a:solidFill>
                <a:latin typeface="Courier New" charset="0"/>
                <a:ea typeface="新細明體" charset="0"/>
              </a:rPr>
              <a:t>load</a:t>
            </a:r>
          </a:p>
        </p:txBody>
      </p:sp>
      <p:sp>
        <p:nvSpPr>
          <p:cNvPr id="378910" name="Text Box 30"/>
          <p:cNvSpPr txBox="1">
            <a:spLocks noChangeArrowheads="1"/>
          </p:cNvSpPr>
          <p:nvPr/>
        </p:nvSpPr>
        <p:spPr bwMode="gray">
          <a:xfrm rot="5400000">
            <a:off x="1092200" y="4632325"/>
            <a:ext cx="6731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394" tIns="45696" rIns="91394" bIns="45696" anchor="b">
            <a:spAutoFit/>
          </a:bodyPr>
          <a:lstStyle/>
          <a:p>
            <a:pPr algn="ctr" eaLnBrk="0" hangingPunct="0">
              <a:defRPr/>
            </a:pPr>
            <a:r>
              <a:rPr kumimoji="0" lang="en-US" altLang="zh-TW" sz="1600" b="1">
                <a:solidFill>
                  <a:srgbClr val="FF0000"/>
                </a:solidFill>
                <a:latin typeface="Courier New" charset="0"/>
                <a:ea typeface="新細明體" charset="0"/>
              </a:rPr>
              <a:t>save</a:t>
            </a:r>
          </a:p>
        </p:txBody>
      </p:sp>
      <p:sp>
        <p:nvSpPr>
          <p:cNvPr id="378911" name="Freeform 31"/>
          <p:cNvSpPr>
            <a:spLocks/>
          </p:cNvSpPr>
          <p:nvPr/>
        </p:nvSpPr>
        <p:spPr bwMode="gray">
          <a:xfrm>
            <a:off x="5791200" y="5851525"/>
            <a:ext cx="838200" cy="168275"/>
          </a:xfrm>
          <a:custGeom>
            <a:avLst/>
            <a:gdLst>
              <a:gd name="T0" fmla="*/ 0 w 528"/>
              <a:gd name="T1" fmla="*/ 0 h 192"/>
              <a:gd name="T2" fmla="*/ 457200 w 528"/>
              <a:gd name="T3" fmla="*/ 168275 h 192"/>
              <a:gd name="T4" fmla="*/ 838200 w 528"/>
              <a:gd name="T5" fmla="*/ 0 h 192"/>
              <a:gd name="T6" fmla="*/ 0 60000 65536"/>
              <a:gd name="T7" fmla="*/ 0 60000 65536"/>
              <a:gd name="T8" fmla="*/ 0 60000 65536"/>
            </a:gdLst>
            <a:ahLst/>
            <a:cxnLst>
              <a:cxn ang="T6">
                <a:pos x="T0" y="T1"/>
              </a:cxn>
              <a:cxn ang="T7">
                <a:pos x="T2" y="T3"/>
              </a:cxn>
              <a:cxn ang="T8">
                <a:pos x="T4" y="T5"/>
              </a:cxn>
            </a:cxnLst>
            <a:rect l="0" t="0" r="r" b="b"/>
            <a:pathLst>
              <a:path w="528" h="192">
                <a:moveTo>
                  <a:pt x="0" y="0"/>
                </a:moveTo>
                <a:cubicBezTo>
                  <a:pt x="100" y="96"/>
                  <a:pt x="200" y="192"/>
                  <a:pt x="288" y="192"/>
                </a:cubicBezTo>
                <a:cubicBezTo>
                  <a:pt x="376" y="192"/>
                  <a:pt x="488" y="32"/>
                  <a:pt x="528" y="0"/>
                </a:cubicBezTo>
              </a:path>
            </a:pathLst>
          </a:custGeom>
          <a:noFill/>
          <a:ln w="19050" cap="flat" cmpd="sng">
            <a:solidFill>
              <a:schemeClr val="tx1"/>
            </a:solidFill>
            <a:prstDash val="solid"/>
            <a:round/>
            <a:headEnd type="none" w="med" len="med"/>
            <a:tailEnd type="triangle" w="med" len="med"/>
          </a:ln>
          <a:effectLst/>
        </p:spPr>
        <p:txBody>
          <a:bodyPr anchor="b">
            <a:spAutoFit/>
          </a:bodyPr>
          <a:lstStyle/>
          <a:p>
            <a:endParaRPr lang="zh-TW" altLang="en-US"/>
          </a:p>
        </p:txBody>
      </p:sp>
      <p:sp>
        <p:nvSpPr>
          <p:cNvPr id="378912" name="Freeform 32"/>
          <p:cNvSpPr>
            <a:spLocks/>
          </p:cNvSpPr>
          <p:nvPr/>
        </p:nvSpPr>
        <p:spPr bwMode="gray">
          <a:xfrm>
            <a:off x="6705600" y="5851525"/>
            <a:ext cx="838200" cy="168275"/>
          </a:xfrm>
          <a:custGeom>
            <a:avLst/>
            <a:gdLst>
              <a:gd name="T0" fmla="*/ 0 w 528"/>
              <a:gd name="T1" fmla="*/ 0 h 192"/>
              <a:gd name="T2" fmla="*/ 457200 w 528"/>
              <a:gd name="T3" fmla="*/ 168275 h 192"/>
              <a:gd name="T4" fmla="*/ 838200 w 528"/>
              <a:gd name="T5" fmla="*/ 0 h 192"/>
              <a:gd name="T6" fmla="*/ 0 60000 65536"/>
              <a:gd name="T7" fmla="*/ 0 60000 65536"/>
              <a:gd name="T8" fmla="*/ 0 60000 65536"/>
            </a:gdLst>
            <a:ahLst/>
            <a:cxnLst>
              <a:cxn ang="T6">
                <a:pos x="T0" y="T1"/>
              </a:cxn>
              <a:cxn ang="T7">
                <a:pos x="T2" y="T3"/>
              </a:cxn>
              <a:cxn ang="T8">
                <a:pos x="T4" y="T5"/>
              </a:cxn>
            </a:cxnLst>
            <a:rect l="0" t="0" r="r" b="b"/>
            <a:pathLst>
              <a:path w="528" h="192">
                <a:moveTo>
                  <a:pt x="0" y="0"/>
                </a:moveTo>
                <a:cubicBezTo>
                  <a:pt x="100" y="96"/>
                  <a:pt x="200" y="192"/>
                  <a:pt x="288" y="192"/>
                </a:cubicBezTo>
                <a:cubicBezTo>
                  <a:pt x="376" y="192"/>
                  <a:pt x="488" y="32"/>
                  <a:pt x="528" y="0"/>
                </a:cubicBezTo>
              </a:path>
            </a:pathLst>
          </a:custGeom>
          <a:noFill/>
          <a:ln w="19050" cap="flat" cmpd="sng">
            <a:solidFill>
              <a:schemeClr val="tx1"/>
            </a:solidFill>
            <a:prstDash val="solid"/>
            <a:round/>
            <a:headEnd type="none" w="med" len="med"/>
            <a:tailEnd type="triangle" w="med" len="med"/>
          </a:ln>
          <a:effectLst/>
        </p:spPr>
        <p:txBody>
          <a:bodyPr anchor="b">
            <a:spAutoFit/>
          </a:bodyPr>
          <a:lstStyle/>
          <a:p>
            <a:endParaRPr lang="zh-TW" alt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p:txBody>
          <a:bodyPr/>
          <a:lstStyle/>
          <a:p>
            <a:pPr>
              <a:defRPr/>
            </a:pPr>
            <a:r>
              <a:rPr lang="en-US" altLang="zh-TW" smtClean="0"/>
              <a:t>Fundamentals of Juniper Advantage</a:t>
            </a:r>
          </a:p>
        </p:txBody>
      </p:sp>
      <p:sp>
        <p:nvSpPr>
          <p:cNvPr id="577591" name="Rectangle 55"/>
          <p:cNvSpPr>
            <a:spLocks noChangeArrowheads="1"/>
          </p:cNvSpPr>
          <p:nvPr/>
        </p:nvSpPr>
        <p:spPr bwMode="blackWhite">
          <a:xfrm>
            <a:off x="1181100" y="5049838"/>
            <a:ext cx="1720850" cy="1187450"/>
          </a:xfrm>
          <a:prstGeom prst="rect">
            <a:avLst/>
          </a:prstGeom>
          <a:solidFill>
            <a:srgbClr val="0B4599"/>
          </a:solidFill>
          <a:ln w="50800">
            <a:solidFill>
              <a:srgbClr val="0066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577592" name="Rectangle 56"/>
          <p:cNvSpPr>
            <a:spLocks noChangeArrowheads="1"/>
          </p:cNvSpPr>
          <p:nvPr/>
        </p:nvSpPr>
        <p:spPr bwMode="blackWhite">
          <a:xfrm>
            <a:off x="4127500" y="5751513"/>
            <a:ext cx="4737100" cy="457200"/>
          </a:xfrm>
          <a:prstGeom prst="rect">
            <a:avLst/>
          </a:prstGeom>
          <a:solidFill>
            <a:srgbClr val="EB7D00"/>
          </a:solidFill>
          <a:ln w="50800">
            <a:solidFill>
              <a:srgbClr val="002B7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577593" name="Rectangle 57"/>
          <p:cNvSpPr>
            <a:spLocks noChangeArrowheads="1"/>
          </p:cNvSpPr>
          <p:nvPr/>
        </p:nvSpPr>
        <p:spPr bwMode="blackWhite">
          <a:xfrm>
            <a:off x="5638800" y="1865313"/>
            <a:ext cx="3149600" cy="3327400"/>
          </a:xfrm>
          <a:prstGeom prst="rect">
            <a:avLst/>
          </a:prstGeom>
          <a:gradFill rotWithShape="1">
            <a:gsLst>
              <a:gs pos="0">
                <a:srgbClr val="FFFF99">
                  <a:gamma/>
                  <a:tint val="0"/>
                  <a:invGamma/>
                </a:srgbClr>
              </a:gs>
              <a:gs pos="100000">
                <a:srgbClr val="FFFF99"/>
              </a:gs>
            </a:gsLst>
            <a:lin ang="0" scaled="1"/>
          </a:gradFill>
          <a:ln w="127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577594" name="Rectangle 58"/>
          <p:cNvSpPr>
            <a:spLocks noChangeArrowheads="1"/>
          </p:cNvSpPr>
          <p:nvPr/>
        </p:nvSpPr>
        <p:spPr bwMode="blackWhite">
          <a:xfrm>
            <a:off x="5651500" y="3516313"/>
            <a:ext cx="2592388" cy="850900"/>
          </a:xfrm>
          <a:prstGeom prst="rect">
            <a:avLst/>
          </a:prstGeom>
          <a:gradFill rotWithShape="1">
            <a:gsLst>
              <a:gs pos="0">
                <a:srgbClr val="F1AB00"/>
              </a:gs>
              <a:gs pos="100000">
                <a:srgbClr val="F1AB00">
                  <a:gamma/>
                  <a:tint val="0"/>
                  <a:invGamma/>
                </a:srgbClr>
              </a:gs>
            </a:gsLst>
            <a:lin ang="540000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kumimoji="0" lang="zh-TW" altLang="en-US">
              <a:latin typeface="Comic Sans MS" charset="0"/>
              <a:ea typeface="新細明體" charset="0"/>
              <a:cs typeface="Arial" charset="0"/>
            </a:endParaRPr>
          </a:p>
        </p:txBody>
      </p:sp>
      <p:sp>
        <p:nvSpPr>
          <p:cNvPr id="577595" name="Rectangle 59"/>
          <p:cNvSpPr>
            <a:spLocks noChangeArrowheads="1"/>
          </p:cNvSpPr>
          <p:nvPr/>
        </p:nvSpPr>
        <p:spPr bwMode="blackWhite">
          <a:xfrm>
            <a:off x="5651500" y="4367213"/>
            <a:ext cx="2592388" cy="825500"/>
          </a:xfrm>
          <a:prstGeom prst="rect">
            <a:avLst/>
          </a:prstGeom>
          <a:gradFill rotWithShape="1">
            <a:gsLst>
              <a:gs pos="0">
                <a:srgbClr val="AC1939"/>
              </a:gs>
              <a:gs pos="100000">
                <a:srgbClr val="AC1939">
                  <a:gamma/>
                  <a:tint val="0"/>
                  <a:invGamma/>
                </a:srgbClr>
              </a:gs>
            </a:gsLst>
            <a:lin ang="540000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kumimoji="0" lang="zh-TW" altLang="en-US">
              <a:latin typeface="Comic Sans MS" charset="0"/>
              <a:ea typeface="新細明體" charset="0"/>
              <a:cs typeface="Arial" charset="0"/>
            </a:endParaRPr>
          </a:p>
        </p:txBody>
      </p:sp>
      <p:sp>
        <p:nvSpPr>
          <p:cNvPr id="577596" name="Rectangle 60"/>
          <p:cNvSpPr>
            <a:spLocks noChangeArrowheads="1"/>
          </p:cNvSpPr>
          <p:nvPr/>
        </p:nvSpPr>
        <p:spPr bwMode="blackWhite">
          <a:xfrm>
            <a:off x="5651500" y="1890713"/>
            <a:ext cx="2592388" cy="1104900"/>
          </a:xfrm>
          <a:prstGeom prst="rect">
            <a:avLst/>
          </a:prstGeom>
          <a:gradFill rotWithShape="1">
            <a:gsLst>
              <a:gs pos="0">
                <a:srgbClr val="0B4599"/>
              </a:gs>
              <a:gs pos="100000">
                <a:srgbClr val="0B4599">
                  <a:gamma/>
                  <a:tint val="0"/>
                  <a:invGamma/>
                </a:srgbClr>
              </a:gs>
            </a:gsLst>
            <a:lin ang="540000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kumimoji="0" lang="zh-TW" altLang="en-US">
              <a:latin typeface="Comic Sans MS" charset="0"/>
              <a:ea typeface="新細明體" charset="0"/>
              <a:cs typeface="Arial" charset="0"/>
            </a:endParaRPr>
          </a:p>
        </p:txBody>
      </p:sp>
      <p:sp>
        <p:nvSpPr>
          <p:cNvPr id="577597" name="AutoShape 61"/>
          <p:cNvSpPr>
            <a:spLocks noChangeArrowheads="1"/>
          </p:cNvSpPr>
          <p:nvPr/>
        </p:nvSpPr>
        <p:spPr bwMode="ltGray">
          <a:xfrm>
            <a:off x="6824663" y="2873375"/>
            <a:ext cx="369887" cy="700088"/>
          </a:xfrm>
          <a:prstGeom prst="can">
            <a:avLst>
              <a:gd name="adj" fmla="val 47318"/>
            </a:avLst>
          </a:prstGeom>
          <a:gradFill rotWithShape="0">
            <a:gsLst>
              <a:gs pos="0">
                <a:srgbClr val="690187">
                  <a:gamma/>
                  <a:shade val="46275"/>
                  <a:invGamma/>
                </a:srgbClr>
              </a:gs>
              <a:gs pos="50000">
                <a:srgbClr val="690187"/>
              </a:gs>
              <a:gs pos="100000">
                <a:srgbClr val="690187">
                  <a:gamma/>
                  <a:shade val="46275"/>
                  <a:invGamma/>
                </a:srgbClr>
              </a:gs>
            </a:gsLst>
            <a:lin ang="0" scaled="1"/>
          </a:gradFill>
          <a:ln>
            <a:noFill/>
          </a:ln>
          <a:effectLst/>
          <a:extLst>
            <a:ext uri="{91240B29-F687-4f45-9708-019B960494DF}">
              <a14:hiddenLine xmlns:a14="http://schemas.microsoft.com/office/drawing/2010/main" xmlns="" w="9525" cap="sq">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grpSp>
        <p:nvGrpSpPr>
          <p:cNvPr id="12297" name="Group 62"/>
          <p:cNvGrpSpPr>
            <a:grpSpLocks/>
          </p:cNvGrpSpPr>
          <p:nvPr/>
        </p:nvGrpSpPr>
        <p:grpSpPr bwMode="auto">
          <a:xfrm>
            <a:off x="7616825" y="5068888"/>
            <a:ext cx="417513" cy="485775"/>
            <a:chOff x="1720" y="3692"/>
            <a:chExt cx="384" cy="370"/>
          </a:xfrm>
        </p:grpSpPr>
        <p:sp>
          <p:nvSpPr>
            <p:cNvPr id="577599" name="AutoShape 63"/>
            <p:cNvSpPr>
              <a:spLocks noChangeArrowheads="1"/>
            </p:cNvSpPr>
            <p:nvPr/>
          </p:nvSpPr>
          <p:spPr bwMode="invGray">
            <a:xfrm rot="5400000">
              <a:off x="1562" y="3850"/>
              <a:ext cx="370" cy="54"/>
            </a:xfrm>
            <a:prstGeom prst="roundRect">
              <a:avLst>
                <a:gd name="adj" fmla="val 50000"/>
              </a:avLst>
            </a:prstGeom>
            <a:gradFill rotWithShape="0">
              <a:gsLst>
                <a:gs pos="0">
                  <a:srgbClr val="690187">
                    <a:gamma/>
                    <a:shade val="46275"/>
                    <a:invGamma/>
                  </a:srgbClr>
                </a:gs>
                <a:gs pos="100000">
                  <a:srgbClr val="690187"/>
                </a:gs>
              </a:gsLst>
              <a:lin ang="0" scaled="1"/>
            </a:gradFill>
            <a:ln>
              <a:noFill/>
            </a:ln>
            <a:effectLst/>
            <a:extLst>
              <a:ext uri="{91240B29-F687-4f45-9708-019B960494DF}">
                <a14:hiddenLine xmlns:a14="http://schemas.microsoft.com/office/drawing/2010/main" xmlns="" w="9525" cap="sq">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577600" name="AutoShape 64"/>
            <p:cNvSpPr>
              <a:spLocks noChangeArrowheads="1"/>
            </p:cNvSpPr>
            <p:nvPr/>
          </p:nvSpPr>
          <p:spPr bwMode="invGray">
            <a:xfrm rot="5400000">
              <a:off x="1672" y="3850"/>
              <a:ext cx="370" cy="54"/>
            </a:xfrm>
            <a:prstGeom prst="roundRect">
              <a:avLst>
                <a:gd name="adj" fmla="val 50000"/>
              </a:avLst>
            </a:prstGeom>
            <a:gradFill rotWithShape="0">
              <a:gsLst>
                <a:gs pos="0">
                  <a:srgbClr val="690187">
                    <a:gamma/>
                    <a:shade val="46275"/>
                    <a:invGamma/>
                  </a:srgbClr>
                </a:gs>
                <a:gs pos="100000">
                  <a:srgbClr val="690187"/>
                </a:gs>
              </a:gsLst>
              <a:lin ang="0" scaled="1"/>
            </a:gradFill>
            <a:ln>
              <a:noFill/>
            </a:ln>
            <a:effectLst/>
            <a:extLst>
              <a:ext uri="{91240B29-F687-4f45-9708-019B960494DF}">
                <a14:hiddenLine xmlns:a14="http://schemas.microsoft.com/office/drawing/2010/main" xmlns="" w="9525" cap="sq">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577601" name="AutoShape 65"/>
            <p:cNvSpPr>
              <a:spLocks noChangeArrowheads="1"/>
            </p:cNvSpPr>
            <p:nvPr/>
          </p:nvSpPr>
          <p:spPr bwMode="invGray">
            <a:xfrm rot="5400000">
              <a:off x="1782" y="3850"/>
              <a:ext cx="370" cy="54"/>
            </a:xfrm>
            <a:prstGeom prst="roundRect">
              <a:avLst>
                <a:gd name="adj" fmla="val 50000"/>
              </a:avLst>
            </a:prstGeom>
            <a:gradFill rotWithShape="0">
              <a:gsLst>
                <a:gs pos="0">
                  <a:srgbClr val="690187">
                    <a:gamma/>
                    <a:shade val="46275"/>
                    <a:invGamma/>
                  </a:srgbClr>
                </a:gs>
                <a:gs pos="100000">
                  <a:srgbClr val="690187"/>
                </a:gs>
              </a:gsLst>
              <a:lin ang="0" scaled="1"/>
            </a:gradFill>
            <a:ln>
              <a:noFill/>
            </a:ln>
            <a:effectLst/>
            <a:extLst>
              <a:ext uri="{91240B29-F687-4f45-9708-019B960494DF}">
                <a14:hiddenLine xmlns:a14="http://schemas.microsoft.com/office/drawing/2010/main" xmlns="" w="9525" cap="sq">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577602" name="AutoShape 66"/>
            <p:cNvSpPr>
              <a:spLocks noChangeArrowheads="1"/>
            </p:cNvSpPr>
            <p:nvPr/>
          </p:nvSpPr>
          <p:spPr bwMode="invGray">
            <a:xfrm rot="5400000">
              <a:off x="1892" y="3850"/>
              <a:ext cx="370" cy="54"/>
            </a:xfrm>
            <a:prstGeom prst="roundRect">
              <a:avLst>
                <a:gd name="adj" fmla="val 50000"/>
              </a:avLst>
            </a:prstGeom>
            <a:gradFill rotWithShape="0">
              <a:gsLst>
                <a:gs pos="0">
                  <a:srgbClr val="690187">
                    <a:gamma/>
                    <a:shade val="46275"/>
                    <a:invGamma/>
                  </a:srgbClr>
                </a:gs>
                <a:gs pos="100000">
                  <a:srgbClr val="690187"/>
                </a:gs>
              </a:gsLst>
              <a:lin ang="0" scaled="1"/>
            </a:gradFill>
            <a:ln>
              <a:noFill/>
            </a:ln>
            <a:effectLst/>
            <a:extLst>
              <a:ext uri="{91240B29-F687-4f45-9708-019B960494DF}">
                <a14:hiddenLine xmlns:a14="http://schemas.microsoft.com/office/drawing/2010/main" xmlns="" w="9525" cap="sq">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grpSp>
      <p:sp>
        <p:nvSpPr>
          <p:cNvPr id="577603" name="Freeform 67"/>
          <p:cNvSpPr>
            <a:spLocks/>
          </p:cNvSpPr>
          <p:nvPr/>
        </p:nvSpPr>
        <p:spPr bwMode="blackWhite">
          <a:xfrm>
            <a:off x="6388100" y="3843338"/>
            <a:ext cx="1241425" cy="438150"/>
          </a:xfrm>
          <a:custGeom>
            <a:avLst/>
            <a:gdLst>
              <a:gd name="T0" fmla="*/ 44715 w 1055"/>
              <a:gd name="T1" fmla="*/ 409786 h 587"/>
              <a:gd name="T2" fmla="*/ 313004 w 1055"/>
              <a:gd name="T3" fmla="*/ 423222 h 587"/>
              <a:gd name="T4" fmla="*/ 853112 w 1055"/>
              <a:gd name="T5" fmla="*/ 432179 h 587"/>
              <a:gd name="T6" fmla="*/ 1223774 w 1055"/>
              <a:gd name="T7" fmla="*/ 429939 h 587"/>
              <a:gd name="T8" fmla="*/ 1209654 w 1055"/>
              <a:gd name="T9" fmla="*/ 26871 h 587"/>
              <a:gd name="T10" fmla="*/ 1047268 w 1055"/>
              <a:gd name="T11" fmla="*/ 20153 h 587"/>
              <a:gd name="T12" fmla="*/ 574233 w 1055"/>
              <a:gd name="T13" fmla="*/ 20153 h 587"/>
              <a:gd name="T14" fmla="*/ 41185 w 1055"/>
              <a:gd name="T15" fmla="*/ 31350 h 587"/>
              <a:gd name="T16" fmla="*/ 44715 w 1055"/>
              <a:gd name="T17" fmla="*/ 409786 h 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5" h="587">
                <a:moveTo>
                  <a:pt x="38" y="549"/>
                </a:moveTo>
                <a:cubicBezTo>
                  <a:pt x="113" y="570"/>
                  <a:pt x="195" y="561"/>
                  <a:pt x="266" y="567"/>
                </a:cubicBezTo>
                <a:cubicBezTo>
                  <a:pt x="428" y="559"/>
                  <a:pt x="559" y="575"/>
                  <a:pt x="725" y="579"/>
                </a:cubicBezTo>
                <a:cubicBezTo>
                  <a:pt x="823" y="571"/>
                  <a:pt x="942" y="587"/>
                  <a:pt x="1040" y="576"/>
                </a:cubicBezTo>
                <a:cubicBezTo>
                  <a:pt x="1055" y="480"/>
                  <a:pt x="1055" y="126"/>
                  <a:pt x="1028" y="36"/>
                </a:cubicBezTo>
                <a:cubicBezTo>
                  <a:pt x="995" y="15"/>
                  <a:pt x="915" y="28"/>
                  <a:pt x="890" y="27"/>
                </a:cubicBezTo>
                <a:cubicBezTo>
                  <a:pt x="772" y="21"/>
                  <a:pt x="609" y="25"/>
                  <a:pt x="488" y="27"/>
                </a:cubicBezTo>
                <a:cubicBezTo>
                  <a:pt x="346" y="29"/>
                  <a:pt x="128" y="0"/>
                  <a:pt x="35" y="42"/>
                </a:cubicBezTo>
                <a:cubicBezTo>
                  <a:pt x="14" y="127"/>
                  <a:pt x="0" y="465"/>
                  <a:pt x="38" y="549"/>
                </a:cubicBezTo>
                <a:close/>
              </a:path>
            </a:pathLst>
          </a:custGeom>
          <a:solidFill>
            <a:srgbClr val="3C5B70"/>
          </a:solidFill>
          <a:ln w="38100" cap="flat" cmpd="sng">
            <a:solidFill>
              <a:srgbClr val="2F4757"/>
            </a:solidFill>
            <a:prstDash val="solid"/>
            <a:round/>
            <a:headEnd type="none" w="med" len="med"/>
            <a:tailEnd type="none" w="med" len="med"/>
          </a:ln>
          <a:effectLst/>
        </p:spPr>
        <p:txBody>
          <a:bodyPr wrap="none" anchor="ctr"/>
          <a:lstStyle/>
          <a:p>
            <a:endParaRPr lang="zh-TW" altLang="en-US"/>
          </a:p>
        </p:txBody>
      </p:sp>
      <p:sp>
        <p:nvSpPr>
          <p:cNvPr id="577604" name="Rectangle 68"/>
          <p:cNvSpPr>
            <a:spLocks noGrp="1" noChangeArrowheads="1"/>
          </p:cNvSpPr>
          <p:nvPr>
            <p:ph type="body" sz="half" idx="1"/>
          </p:nvPr>
        </p:nvSpPr>
        <p:spPr>
          <a:xfrm>
            <a:off x="574675" y="1154113"/>
            <a:ext cx="3695700" cy="4343400"/>
          </a:xfrm>
          <a:extLst>
            <a:ext uri="{AF507438-7753-43e0-B8FC-AC1667EBCBE1}">
              <a14:hiddenEffects xmlns:a14="http://schemas.microsoft.com/office/drawing/2010/main" xmlns="">
                <a:effectLst>
                  <a:outerShdw blurRad="63500" dist="17961" dir="2700000" algn="ctr" rotWithShape="0">
                    <a:srgbClr val="49144A">
                      <a:alpha val="74998"/>
                    </a:srgbClr>
                  </a:outerShdw>
                </a:effectLst>
              </a14:hiddenEffects>
            </a:ext>
          </a:extLst>
        </p:spPr>
        <p:txBody>
          <a:bodyPr lIns="0" tIns="0" rIns="0" bIns="0"/>
          <a:lstStyle/>
          <a:p>
            <a:r>
              <a:rPr lang="en-US" altLang="zh-TW" sz="1800" smtClean="0"/>
              <a:t>JUNOS innovation:  </a:t>
            </a:r>
          </a:p>
          <a:p>
            <a:pPr lvl="1"/>
            <a:r>
              <a:rPr lang="en-US" altLang="zh-TW" sz="1600" smtClean="0"/>
              <a:t>Modular control plane software</a:t>
            </a:r>
          </a:p>
          <a:p>
            <a:pPr lvl="1"/>
            <a:r>
              <a:rPr lang="en-US" altLang="zh-TW" sz="1400" smtClean="0"/>
              <a:t>Memory protected processes</a:t>
            </a:r>
          </a:p>
          <a:p>
            <a:pPr>
              <a:buFont typeface="Wingdings" pitchFamily="2" charset="2"/>
              <a:buNone/>
            </a:pPr>
            <a:endParaRPr lang="en-US" altLang="zh-TW" sz="1600" smtClean="0"/>
          </a:p>
          <a:p>
            <a:endParaRPr lang="en-US" altLang="zh-TW" sz="1600" smtClean="0"/>
          </a:p>
          <a:p>
            <a:endParaRPr lang="en-US" altLang="zh-TW" sz="1600" smtClean="0"/>
          </a:p>
          <a:p>
            <a:endParaRPr lang="en-US" altLang="zh-TW" sz="1600" smtClean="0"/>
          </a:p>
          <a:p>
            <a:endParaRPr lang="en-US" altLang="zh-TW" sz="1600" smtClean="0"/>
          </a:p>
          <a:p>
            <a:endParaRPr lang="en-US" altLang="zh-TW" sz="1800" smtClean="0"/>
          </a:p>
          <a:p>
            <a:r>
              <a:rPr lang="en-US" altLang="zh-TW" sz="1800" smtClean="0"/>
              <a:t>Breakthrough architecture</a:t>
            </a:r>
          </a:p>
          <a:p>
            <a:pPr lvl="1"/>
            <a:r>
              <a:rPr lang="en-US" altLang="zh-TW" sz="1600" smtClean="0"/>
              <a:t> Performance, intelligence, flexibility</a:t>
            </a:r>
          </a:p>
        </p:txBody>
      </p:sp>
      <p:sp>
        <p:nvSpPr>
          <p:cNvPr id="577606" name="Text Box 70"/>
          <p:cNvSpPr txBox="1">
            <a:spLocks noChangeArrowheads="1"/>
          </p:cNvSpPr>
          <p:nvPr/>
        </p:nvSpPr>
        <p:spPr bwMode="black">
          <a:xfrm>
            <a:off x="6734175" y="3494088"/>
            <a:ext cx="1377950" cy="280987"/>
          </a:xfrm>
          <a:prstGeom prst="rect">
            <a:avLst/>
          </a:prstGeom>
          <a:noFill/>
          <a:ln>
            <a:noFill/>
          </a:ln>
          <a:effectLst>
            <a:outerShdw blurRad="63500" dist="17961" dir="2700000" algn="ctr" rotWithShape="0">
              <a:schemeClr val="tx1">
                <a:alpha val="74998"/>
              </a:schemeClr>
            </a:outerShdw>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9798" tIns="49899" rIns="99798" bIns="49899" anchor="b">
            <a:spAutoFit/>
          </a:bodyPr>
          <a:lstStyle>
            <a:lvl1pPr defTabSz="998538">
              <a:defRPr kumimoji="1">
                <a:solidFill>
                  <a:schemeClr val="tx1"/>
                </a:solidFill>
                <a:latin typeface="Arial" charset="0"/>
                <a:ea typeface="新細明體" charset="0"/>
                <a:cs typeface="新細明體" charset="0"/>
              </a:defRPr>
            </a:lvl1pPr>
            <a:lvl2pPr marL="498475" defTabSz="998538">
              <a:defRPr kumimoji="1">
                <a:solidFill>
                  <a:schemeClr val="tx1"/>
                </a:solidFill>
                <a:latin typeface="Arial" charset="0"/>
                <a:ea typeface="新細明體" charset="0"/>
              </a:defRPr>
            </a:lvl2pPr>
            <a:lvl3pPr marL="998538" defTabSz="998538">
              <a:defRPr kumimoji="1">
                <a:solidFill>
                  <a:schemeClr val="tx1"/>
                </a:solidFill>
                <a:latin typeface="Arial" charset="0"/>
                <a:ea typeface="新細明體" charset="0"/>
              </a:defRPr>
            </a:lvl3pPr>
            <a:lvl4pPr marL="1497013" defTabSz="998538">
              <a:defRPr kumimoji="1">
                <a:solidFill>
                  <a:schemeClr val="tx1"/>
                </a:solidFill>
                <a:latin typeface="Arial" charset="0"/>
                <a:ea typeface="新細明體" charset="0"/>
              </a:defRPr>
            </a:lvl4pPr>
            <a:lvl5pPr marL="1995488" defTabSz="998538">
              <a:defRPr kumimoji="1">
                <a:solidFill>
                  <a:schemeClr val="tx1"/>
                </a:solidFill>
                <a:latin typeface="Arial" charset="0"/>
                <a:ea typeface="新細明體" charset="0"/>
              </a:defRPr>
            </a:lvl5pPr>
            <a:lvl6pPr marL="2452688" defTabSz="998538" fontAlgn="base">
              <a:spcBef>
                <a:spcPct val="0"/>
              </a:spcBef>
              <a:spcAft>
                <a:spcPct val="0"/>
              </a:spcAft>
              <a:defRPr kumimoji="1">
                <a:solidFill>
                  <a:schemeClr val="tx1"/>
                </a:solidFill>
                <a:latin typeface="Arial" charset="0"/>
                <a:ea typeface="新細明體" charset="0"/>
              </a:defRPr>
            </a:lvl6pPr>
            <a:lvl7pPr marL="2909888" defTabSz="998538" fontAlgn="base">
              <a:spcBef>
                <a:spcPct val="0"/>
              </a:spcBef>
              <a:spcAft>
                <a:spcPct val="0"/>
              </a:spcAft>
              <a:defRPr kumimoji="1">
                <a:solidFill>
                  <a:schemeClr val="tx1"/>
                </a:solidFill>
                <a:latin typeface="Arial" charset="0"/>
                <a:ea typeface="新細明體" charset="0"/>
              </a:defRPr>
            </a:lvl7pPr>
            <a:lvl8pPr marL="3367088" defTabSz="998538" fontAlgn="base">
              <a:spcBef>
                <a:spcPct val="0"/>
              </a:spcBef>
              <a:spcAft>
                <a:spcPct val="0"/>
              </a:spcAft>
              <a:defRPr kumimoji="1">
                <a:solidFill>
                  <a:schemeClr val="tx1"/>
                </a:solidFill>
                <a:latin typeface="Arial" charset="0"/>
                <a:ea typeface="新細明體" charset="0"/>
              </a:defRPr>
            </a:lvl8pPr>
            <a:lvl9pPr marL="3824288" defTabSz="998538" fontAlgn="base">
              <a:spcBef>
                <a:spcPct val="0"/>
              </a:spcBef>
              <a:spcAft>
                <a:spcPct val="0"/>
              </a:spcAft>
              <a:defRPr kumimoji="1">
                <a:solidFill>
                  <a:schemeClr val="tx1"/>
                </a:solidFill>
                <a:latin typeface="Arial" charset="0"/>
                <a:ea typeface="新細明體" charset="0"/>
              </a:defRPr>
            </a:lvl9pPr>
          </a:lstStyle>
          <a:p>
            <a:pPr algn="ctr" eaLnBrk="0" hangingPunct="0">
              <a:defRPr/>
            </a:pPr>
            <a:r>
              <a:rPr kumimoji="0" lang="en-US" altLang="zh-TW" sz="1200" smtClean="0">
                <a:solidFill>
                  <a:srgbClr val="FFFFFF"/>
                </a:solidFill>
                <a:cs typeface="Arial" charset="0"/>
              </a:rPr>
              <a:t>ASIC(s)</a:t>
            </a:r>
          </a:p>
        </p:txBody>
      </p:sp>
      <p:sp>
        <p:nvSpPr>
          <p:cNvPr id="577607" name="Text Box 71"/>
          <p:cNvSpPr txBox="1">
            <a:spLocks noChangeArrowheads="1"/>
          </p:cNvSpPr>
          <p:nvPr/>
        </p:nvSpPr>
        <p:spPr bwMode="black">
          <a:xfrm>
            <a:off x="6246813" y="4386263"/>
            <a:ext cx="1574800" cy="311150"/>
          </a:xfrm>
          <a:prstGeom prst="rect">
            <a:avLst/>
          </a:prstGeom>
          <a:noFill/>
          <a:ln>
            <a:noFill/>
          </a:ln>
          <a:effectLst>
            <a:outerShdw blurRad="63500" dist="12700" dir="5400000" algn="ctr" rotWithShape="0">
              <a:schemeClr val="folHlink">
                <a:alpha val="74998"/>
              </a:schemeClr>
            </a:outerShdw>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9798" tIns="49899" rIns="99798" bIns="49899" anchor="b">
            <a:spAutoFit/>
          </a:bodyPr>
          <a:lstStyle>
            <a:lvl1pPr defTabSz="998538">
              <a:defRPr kumimoji="1">
                <a:solidFill>
                  <a:schemeClr val="tx1"/>
                </a:solidFill>
                <a:latin typeface="Arial" charset="0"/>
                <a:ea typeface="新細明體" charset="0"/>
                <a:cs typeface="新細明體" charset="0"/>
              </a:defRPr>
            </a:lvl1pPr>
            <a:lvl2pPr marL="498475" defTabSz="998538">
              <a:defRPr kumimoji="1">
                <a:solidFill>
                  <a:schemeClr val="tx1"/>
                </a:solidFill>
                <a:latin typeface="Arial" charset="0"/>
                <a:ea typeface="新細明體" charset="0"/>
              </a:defRPr>
            </a:lvl2pPr>
            <a:lvl3pPr marL="998538" defTabSz="998538">
              <a:defRPr kumimoji="1">
                <a:solidFill>
                  <a:schemeClr val="tx1"/>
                </a:solidFill>
                <a:latin typeface="Arial" charset="0"/>
                <a:ea typeface="新細明體" charset="0"/>
              </a:defRPr>
            </a:lvl3pPr>
            <a:lvl4pPr marL="1497013" defTabSz="998538">
              <a:defRPr kumimoji="1">
                <a:solidFill>
                  <a:schemeClr val="tx1"/>
                </a:solidFill>
                <a:latin typeface="Arial" charset="0"/>
                <a:ea typeface="新細明體" charset="0"/>
              </a:defRPr>
            </a:lvl4pPr>
            <a:lvl5pPr marL="1995488" defTabSz="998538">
              <a:defRPr kumimoji="1">
                <a:solidFill>
                  <a:schemeClr val="tx1"/>
                </a:solidFill>
                <a:latin typeface="Arial" charset="0"/>
                <a:ea typeface="新細明體" charset="0"/>
              </a:defRPr>
            </a:lvl5pPr>
            <a:lvl6pPr marL="2452688" defTabSz="998538" fontAlgn="base">
              <a:spcBef>
                <a:spcPct val="0"/>
              </a:spcBef>
              <a:spcAft>
                <a:spcPct val="0"/>
              </a:spcAft>
              <a:defRPr kumimoji="1">
                <a:solidFill>
                  <a:schemeClr val="tx1"/>
                </a:solidFill>
                <a:latin typeface="Arial" charset="0"/>
                <a:ea typeface="新細明體" charset="0"/>
              </a:defRPr>
            </a:lvl6pPr>
            <a:lvl7pPr marL="2909888" defTabSz="998538" fontAlgn="base">
              <a:spcBef>
                <a:spcPct val="0"/>
              </a:spcBef>
              <a:spcAft>
                <a:spcPct val="0"/>
              </a:spcAft>
              <a:defRPr kumimoji="1">
                <a:solidFill>
                  <a:schemeClr val="tx1"/>
                </a:solidFill>
                <a:latin typeface="Arial" charset="0"/>
                <a:ea typeface="新細明體" charset="0"/>
              </a:defRPr>
            </a:lvl7pPr>
            <a:lvl8pPr marL="3367088" defTabSz="998538" fontAlgn="base">
              <a:spcBef>
                <a:spcPct val="0"/>
              </a:spcBef>
              <a:spcAft>
                <a:spcPct val="0"/>
              </a:spcAft>
              <a:defRPr kumimoji="1">
                <a:solidFill>
                  <a:schemeClr val="tx1"/>
                </a:solidFill>
                <a:latin typeface="Arial" charset="0"/>
                <a:ea typeface="新細明體" charset="0"/>
              </a:defRPr>
            </a:lvl8pPr>
            <a:lvl9pPr marL="3824288" defTabSz="998538" fontAlgn="base">
              <a:spcBef>
                <a:spcPct val="0"/>
              </a:spcBef>
              <a:spcAft>
                <a:spcPct val="0"/>
              </a:spcAft>
              <a:defRPr kumimoji="1">
                <a:solidFill>
                  <a:schemeClr val="tx1"/>
                </a:solidFill>
                <a:latin typeface="Arial" charset="0"/>
                <a:ea typeface="新細明體" charset="0"/>
              </a:defRPr>
            </a:lvl9pPr>
          </a:lstStyle>
          <a:p>
            <a:pPr algn="ctr" eaLnBrk="0" hangingPunct="0">
              <a:defRPr/>
            </a:pPr>
            <a:r>
              <a:rPr kumimoji="0" lang="en-US" altLang="zh-TW" sz="1400" smtClean="0">
                <a:solidFill>
                  <a:srgbClr val="FFFFFF"/>
                </a:solidFill>
                <a:cs typeface="Arial" charset="0"/>
              </a:rPr>
              <a:t>Switch Fabric</a:t>
            </a:r>
          </a:p>
        </p:txBody>
      </p:sp>
      <p:sp>
        <p:nvSpPr>
          <p:cNvPr id="577608" name="Text Box 72"/>
          <p:cNvSpPr txBox="1">
            <a:spLocks noChangeArrowheads="1"/>
          </p:cNvSpPr>
          <p:nvPr/>
        </p:nvSpPr>
        <p:spPr bwMode="black">
          <a:xfrm>
            <a:off x="5665788" y="1989138"/>
            <a:ext cx="2359025" cy="373062"/>
          </a:xfrm>
          <a:prstGeom prst="rect">
            <a:avLst/>
          </a:prstGeom>
          <a:noFill/>
          <a:ln>
            <a:noFill/>
          </a:ln>
          <a:effectLst>
            <a:outerShdw blurRad="63500" dist="17961" dir="2700000" algn="ctr" rotWithShape="0">
              <a:schemeClr val="tx1">
                <a:alpha val="74998"/>
              </a:schemeClr>
            </a:outerShdw>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9798" tIns="49899" rIns="99798" bIns="49899" anchor="b">
            <a:spAutoFit/>
          </a:bodyPr>
          <a:lstStyle>
            <a:lvl1pPr defTabSz="998538">
              <a:defRPr kumimoji="1">
                <a:solidFill>
                  <a:schemeClr val="tx1"/>
                </a:solidFill>
                <a:latin typeface="Arial" charset="0"/>
                <a:ea typeface="新細明體" charset="0"/>
                <a:cs typeface="新細明體" charset="0"/>
              </a:defRPr>
            </a:lvl1pPr>
            <a:lvl2pPr marL="498475" defTabSz="998538">
              <a:defRPr kumimoji="1">
                <a:solidFill>
                  <a:schemeClr val="tx1"/>
                </a:solidFill>
                <a:latin typeface="Arial" charset="0"/>
                <a:ea typeface="新細明體" charset="0"/>
              </a:defRPr>
            </a:lvl2pPr>
            <a:lvl3pPr marL="998538" defTabSz="998538">
              <a:defRPr kumimoji="1">
                <a:solidFill>
                  <a:schemeClr val="tx1"/>
                </a:solidFill>
                <a:latin typeface="Arial" charset="0"/>
                <a:ea typeface="新細明體" charset="0"/>
              </a:defRPr>
            </a:lvl3pPr>
            <a:lvl4pPr marL="1497013" defTabSz="998538">
              <a:defRPr kumimoji="1">
                <a:solidFill>
                  <a:schemeClr val="tx1"/>
                </a:solidFill>
                <a:latin typeface="Arial" charset="0"/>
                <a:ea typeface="新細明體" charset="0"/>
              </a:defRPr>
            </a:lvl4pPr>
            <a:lvl5pPr marL="1995488" defTabSz="998538">
              <a:defRPr kumimoji="1">
                <a:solidFill>
                  <a:schemeClr val="tx1"/>
                </a:solidFill>
                <a:latin typeface="Arial" charset="0"/>
                <a:ea typeface="新細明體" charset="0"/>
              </a:defRPr>
            </a:lvl5pPr>
            <a:lvl6pPr marL="2452688" defTabSz="998538" fontAlgn="base">
              <a:spcBef>
                <a:spcPct val="0"/>
              </a:spcBef>
              <a:spcAft>
                <a:spcPct val="0"/>
              </a:spcAft>
              <a:defRPr kumimoji="1">
                <a:solidFill>
                  <a:schemeClr val="tx1"/>
                </a:solidFill>
                <a:latin typeface="Arial" charset="0"/>
                <a:ea typeface="新細明體" charset="0"/>
              </a:defRPr>
            </a:lvl6pPr>
            <a:lvl7pPr marL="2909888" defTabSz="998538" fontAlgn="base">
              <a:spcBef>
                <a:spcPct val="0"/>
              </a:spcBef>
              <a:spcAft>
                <a:spcPct val="0"/>
              </a:spcAft>
              <a:defRPr kumimoji="1">
                <a:solidFill>
                  <a:schemeClr val="tx1"/>
                </a:solidFill>
                <a:latin typeface="Arial" charset="0"/>
                <a:ea typeface="新細明體" charset="0"/>
              </a:defRPr>
            </a:lvl7pPr>
            <a:lvl8pPr marL="3367088" defTabSz="998538" fontAlgn="base">
              <a:spcBef>
                <a:spcPct val="0"/>
              </a:spcBef>
              <a:spcAft>
                <a:spcPct val="0"/>
              </a:spcAft>
              <a:defRPr kumimoji="1">
                <a:solidFill>
                  <a:schemeClr val="tx1"/>
                </a:solidFill>
                <a:latin typeface="Arial" charset="0"/>
                <a:ea typeface="新細明體" charset="0"/>
              </a:defRPr>
            </a:lvl8pPr>
            <a:lvl9pPr marL="3824288" defTabSz="998538" fontAlgn="base">
              <a:spcBef>
                <a:spcPct val="0"/>
              </a:spcBef>
              <a:spcAft>
                <a:spcPct val="0"/>
              </a:spcAft>
              <a:defRPr kumimoji="1">
                <a:solidFill>
                  <a:schemeClr val="tx1"/>
                </a:solidFill>
                <a:latin typeface="Arial" charset="0"/>
                <a:ea typeface="新細明體" charset="0"/>
              </a:defRPr>
            </a:lvl9pPr>
          </a:lstStyle>
          <a:p>
            <a:pPr algn="ctr" eaLnBrk="0" hangingPunct="0">
              <a:defRPr/>
            </a:pPr>
            <a:r>
              <a:rPr kumimoji="0" lang="en-US" altLang="zh-TW" smtClean="0">
                <a:solidFill>
                  <a:srgbClr val="FFFFFF"/>
                </a:solidFill>
                <a:cs typeface="Arial" charset="0"/>
              </a:rPr>
              <a:t>JUNOS Software</a:t>
            </a:r>
          </a:p>
        </p:txBody>
      </p:sp>
      <p:sp>
        <p:nvSpPr>
          <p:cNvPr id="577609" name="Text Box 73"/>
          <p:cNvSpPr txBox="1">
            <a:spLocks noChangeArrowheads="1"/>
          </p:cNvSpPr>
          <p:nvPr/>
        </p:nvSpPr>
        <p:spPr bwMode="auto">
          <a:xfrm>
            <a:off x="6429375" y="3856038"/>
            <a:ext cx="1189038" cy="425450"/>
          </a:xfrm>
          <a:prstGeom prst="rect">
            <a:avLst/>
          </a:prstGeom>
          <a:noFill/>
          <a:ln>
            <a:noFill/>
          </a:ln>
          <a:effectLst>
            <a:outerShdw blurRad="63500" dist="17961" dir="2700000" algn="ctr" rotWithShape="0">
              <a:schemeClr val="tx1">
                <a:alpha val="74998"/>
              </a:schemeClr>
            </a:outerShdw>
          </a:effectLst>
          <a:extLst>
            <a:ext uri="{909E8E84-426E-40dd-AFC4-6F175D3DCCD1}">
              <a14:hiddenFill xmlns:a14="http://schemas.microsoft.com/office/drawing/2010/main" xmlns="">
                <a:gradFill rotWithShape="0">
                  <a:gsLst>
                    <a:gs pos="0">
                      <a:srgbClr val="89ABD9"/>
                    </a:gs>
                    <a:gs pos="100000">
                      <a:srgbClr val="89ABD9">
                        <a:gamma/>
                        <a:shade val="76471"/>
                        <a:invGamma/>
                      </a:srgbClr>
                    </a:gs>
                  </a:gsLst>
                  <a:lin ang="5400000" scaled="1"/>
                </a:gradFill>
              </a14:hiddenFill>
            </a:ext>
            <a:ext uri="{91240B29-F687-4f45-9708-019B960494DF}">
              <a14:hiddenLine xmlns:a14="http://schemas.microsoft.com/office/drawing/2010/main" xmlns="" w="22225">
                <a:solidFill>
                  <a:srgbClr val="808080"/>
                </a:solidFill>
                <a:miter lim="800000"/>
                <a:headEnd/>
                <a:tailEnd/>
              </a14:hiddenLine>
            </a:ext>
          </a:extLst>
        </p:spPr>
        <p:txBody>
          <a:bodyPr wrap="none" lIns="261139" tIns="130573" rIns="261139" bIns="130573" anchor="ctr">
            <a:flatTx/>
          </a:bodyPr>
          <a:lstStyle>
            <a:lvl1pPr defTabSz="998538">
              <a:defRPr kumimoji="1">
                <a:solidFill>
                  <a:schemeClr val="tx1"/>
                </a:solidFill>
                <a:latin typeface="Arial" charset="0"/>
                <a:ea typeface="新細明體" charset="0"/>
                <a:cs typeface="新細明體" charset="0"/>
              </a:defRPr>
            </a:lvl1pPr>
            <a:lvl2pPr marL="498475" defTabSz="998538">
              <a:defRPr kumimoji="1">
                <a:solidFill>
                  <a:schemeClr val="tx1"/>
                </a:solidFill>
                <a:latin typeface="Arial" charset="0"/>
                <a:ea typeface="新細明體" charset="0"/>
              </a:defRPr>
            </a:lvl2pPr>
            <a:lvl3pPr marL="998538" defTabSz="998538">
              <a:defRPr kumimoji="1">
                <a:solidFill>
                  <a:schemeClr val="tx1"/>
                </a:solidFill>
                <a:latin typeface="Arial" charset="0"/>
                <a:ea typeface="新細明體" charset="0"/>
              </a:defRPr>
            </a:lvl3pPr>
            <a:lvl4pPr marL="1497013" defTabSz="998538">
              <a:defRPr kumimoji="1">
                <a:solidFill>
                  <a:schemeClr val="tx1"/>
                </a:solidFill>
                <a:latin typeface="Arial" charset="0"/>
                <a:ea typeface="新細明體" charset="0"/>
              </a:defRPr>
            </a:lvl4pPr>
            <a:lvl5pPr marL="1995488" defTabSz="998538">
              <a:defRPr kumimoji="1">
                <a:solidFill>
                  <a:schemeClr val="tx1"/>
                </a:solidFill>
                <a:latin typeface="Arial" charset="0"/>
                <a:ea typeface="新細明體" charset="0"/>
              </a:defRPr>
            </a:lvl5pPr>
            <a:lvl6pPr marL="2452688" defTabSz="998538" fontAlgn="base">
              <a:spcBef>
                <a:spcPct val="0"/>
              </a:spcBef>
              <a:spcAft>
                <a:spcPct val="0"/>
              </a:spcAft>
              <a:defRPr kumimoji="1">
                <a:solidFill>
                  <a:schemeClr val="tx1"/>
                </a:solidFill>
                <a:latin typeface="Arial" charset="0"/>
                <a:ea typeface="新細明體" charset="0"/>
              </a:defRPr>
            </a:lvl6pPr>
            <a:lvl7pPr marL="2909888" defTabSz="998538" fontAlgn="base">
              <a:spcBef>
                <a:spcPct val="0"/>
              </a:spcBef>
              <a:spcAft>
                <a:spcPct val="0"/>
              </a:spcAft>
              <a:defRPr kumimoji="1">
                <a:solidFill>
                  <a:schemeClr val="tx1"/>
                </a:solidFill>
                <a:latin typeface="Arial" charset="0"/>
                <a:ea typeface="新細明體" charset="0"/>
              </a:defRPr>
            </a:lvl7pPr>
            <a:lvl8pPr marL="3367088" defTabSz="998538" fontAlgn="base">
              <a:spcBef>
                <a:spcPct val="0"/>
              </a:spcBef>
              <a:spcAft>
                <a:spcPct val="0"/>
              </a:spcAft>
              <a:defRPr kumimoji="1">
                <a:solidFill>
                  <a:schemeClr val="tx1"/>
                </a:solidFill>
                <a:latin typeface="Arial" charset="0"/>
                <a:ea typeface="新細明體" charset="0"/>
              </a:defRPr>
            </a:lvl8pPr>
            <a:lvl9pPr marL="3824288" defTabSz="998538" fontAlgn="base">
              <a:spcBef>
                <a:spcPct val="0"/>
              </a:spcBef>
              <a:spcAft>
                <a:spcPct val="0"/>
              </a:spcAft>
              <a:defRPr kumimoji="1">
                <a:solidFill>
                  <a:schemeClr val="tx1"/>
                </a:solidFill>
                <a:latin typeface="Arial" charset="0"/>
                <a:ea typeface="新細明體" charset="0"/>
              </a:defRPr>
            </a:lvl9pPr>
          </a:lstStyle>
          <a:p>
            <a:pPr algn="ctr" eaLnBrk="0" hangingPunct="0">
              <a:spcBef>
                <a:spcPct val="50000"/>
              </a:spcBef>
              <a:defRPr/>
            </a:pPr>
            <a:r>
              <a:rPr kumimoji="0" lang="en-US" altLang="zh-TW" sz="1100" smtClean="0">
                <a:solidFill>
                  <a:srgbClr val="FFFFFF"/>
                </a:solidFill>
                <a:cs typeface="Arial" charset="0"/>
              </a:rPr>
              <a:t>Forwarding</a:t>
            </a:r>
            <a:br>
              <a:rPr kumimoji="0" lang="en-US" altLang="zh-TW" sz="1100" smtClean="0">
                <a:solidFill>
                  <a:srgbClr val="FFFFFF"/>
                </a:solidFill>
                <a:cs typeface="Arial" charset="0"/>
              </a:rPr>
            </a:br>
            <a:r>
              <a:rPr kumimoji="0" lang="en-US" altLang="zh-TW" sz="1100" smtClean="0">
                <a:solidFill>
                  <a:srgbClr val="FFFFFF"/>
                </a:solidFill>
                <a:cs typeface="Arial" charset="0"/>
              </a:rPr>
              <a:t>Table</a:t>
            </a:r>
          </a:p>
        </p:txBody>
      </p:sp>
      <p:sp>
        <p:nvSpPr>
          <p:cNvPr id="577610" name="Text Box 74"/>
          <p:cNvSpPr txBox="1">
            <a:spLocks noChangeArrowheads="1"/>
          </p:cNvSpPr>
          <p:nvPr/>
        </p:nvSpPr>
        <p:spPr bwMode="black">
          <a:xfrm>
            <a:off x="5006975" y="3486150"/>
            <a:ext cx="2700338" cy="280988"/>
          </a:xfrm>
          <a:prstGeom prst="rect">
            <a:avLst/>
          </a:prstGeom>
          <a:noFill/>
          <a:ln>
            <a:noFill/>
          </a:ln>
          <a:effectLst>
            <a:outerShdw blurRad="63500" dist="17961" dir="2700000" algn="ctr" rotWithShape="0">
              <a:schemeClr val="tx1">
                <a:alpha val="74998"/>
              </a:schemeClr>
            </a:outerShdw>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9798" tIns="49899" rIns="99798" bIns="49899" anchor="b">
            <a:spAutoFit/>
          </a:bodyPr>
          <a:lstStyle>
            <a:lvl1pPr defTabSz="998538">
              <a:defRPr kumimoji="1">
                <a:solidFill>
                  <a:schemeClr val="tx1"/>
                </a:solidFill>
                <a:latin typeface="Arial" charset="0"/>
                <a:ea typeface="新細明體" charset="0"/>
                <a:cs typeface="新細明體" charset="0"/>
              </a:defRPr>
            </a:lvl1pPr>
            <a:lvl2pPr marL="498475" defTabSz="998538">
              <a:defRPr kumimoji="1">
                <a:solidFill>
                  <a:schemeClr val="tx1"/>
                </a:solidFill>
                <a:latin typeface="Arial" charset="0"/>
                <a:ea typeface="新細明體" charset="0"/>
              </a:defRPr>
            </a:lvl2pPr>
            <a:lvl3pPr marL="998538" defTabSz="998538">
              <a:defRPr kumimoji="1">
                <a:solidFill>
                  <a:schemeClr val="tx1"/>
                </a:solidFill>
                <a:latin typeface="Arial" charset="0"/>
                <a:ea typeface="新細明體" charset="0"/>
              </a:defRPr>
            </a:lvl3pPr>
            <a:lvl4pPr marL="1497013" defTabSz="998538">
              <a:defRPr kumimoji="1">
                <a:solidFill>
                  <a:schemeClr val="tx1"/>
                </a:solidFill>
                <a:latin typeface="Arial" charset="0"/>
                <a:ea typeface="新細明體" charset="0"/>
              </a:defRPr>
            </a:lvl4pPr>
            <a:lvl5pPr marL="1995488" defTabSz="998538">
              <a:defRPr kumimoji="1">
                <a:solidFill>
                  <a:schemeClr val="tx1"/>
                </a:solidFill>
                <a:latin typeface="Arial" charset="0"/>
                <a:ea typeface="新細明體" charset="0"/>
              </a:defRPr>
            </a:lvl5pPr>
            <a:lvl6pPr marL="2452688" defTabSz="998538" fontAlgn="base">
              <a:spcBef>
                <a:spcPct val="0"/>
              </a:spcBef>
              <a:spcAft>
                <a:spcPct val="0"/>
              </a:spcAft>
              <a:defRPr kumimoji="1">
                <a:solidFill>
                  <a:schemeClr val="tx1"/>
                </a:solidFill>
                <a:latin typeface="Arial" charset="0"/>
                <a:ea typeface="新細明體" charset="0"/>
              </a:defRPr>
            </a:lvl6pPr>
            <a:lvl7pPr marL="2909888" defTabSz="998538" fontAlgn="base">
              <a:spcBef>
                <a:spcPct val="0"/>
              </a:spcBef>
              <a:spcAft>
                <a:spcPct val="0"/>
              </a:spcAft>
              <a:defRPr kumimoji="1">
                <a:solidFill>
                  <a:schemeClr val="tx1"/>
                </a:solidFill>
                <a:latin typeface="Arial" charset="0"/>
                <a:ea typeface="新細明體" charset="0"/>
              </a:defRPr>
            </a:lvl7pPr>
            <a:lvl8pPr marL="3367088" defTabSz="998538" fontAlgn="base">
              <a:spcBef>
                <a:spcPct val="0"/>
              </a:spcBef>
              <a:spcAft>
                <a:spcPct val="0"/>
              </a:spcAft>
              <a:defRPr kumimoji="1">
                <a:solidFill>
                  <a:schemeClr val="tx1"/>
                </a:solidFill>
                <a:latin typeface="Arial" charset="0"/>
                <a:ea typeface="新細明體" charset="0"/>
              </a:defRPr>
            </a:lvl8pPr>
            <a:lvl9pPr marL="3824288" defTabSz="998538" fontAlgn="base">
              <a:spcBef>
                <a:spcPct val="0"/>
              </a:spcBef>
              <a:spcAft>
                <a:spcPct val="0"/>
              </a:spcAft>
              <a:defRPr kumimoji="1">
                <a:solidFill>
                  <a:schemeClr val="tx1"/>
                </a:solidFill>
                <a:latin typeface="Arial" charset="0"/>
                <a:ea typeface="新細明體" charset="0"/>
              </a:defRPr>
            </a:lvl9pPr>
          </a:lstStyle>
          <a:p>
            <a:pPr algn="ctr" eaLnBrk="0" hangingPunct="0">
              <a:defRPr/>
            </a:pPr>
            <a:r>
              <a:rPr kumimoji="0" lang="en-US" altLang="zh-TW" sz="1200" smtClean="0">
                <a:solidFill>
                  <a:srgbClr val="FFFFFF"/>
                </a:solidFill>
                <a:cs typeface="Arial" charset="0"/>
              </a:rPr>
              <a:t>Programmable</a:t>
            </a:r>
          </a:p>
        </p:txBody>
      </p:sp>
      <p:pic>
        <p:nvPicPr>
          <p:cNvPr id="12305" name="Picture 75" descr="ip2_angle"/>
          <p:cNvPicPr>
            <a:picLocks noChangeAspect="1" noChangeArrowheads="1"/>
          </p:cNvPicPr>
          <p:nvPr/>
        </p:nvPicPr>
        <p:blipFill>
          <a:blip r:embed="rId2"/>
          <a:srcRect/>
          <a:stretch>
            <a:fillRect/>
          </a:stretch>
        </p:blipFill>
        <p:spPr bwMode="auto">
          <a:xfrm>
            <a:off x="1271588" y="5124450"/>
            <a:ext cx="1554162" cy="989013"/>
          </a:xfrm>
          <a:prstGeom prst="rect">
            <a:avLst/>
          </a:prstGeom>
          <a:noFill/>
          <a:ln w="9525">
            <a:noFill/>
            <a:miter lim="800000"/>
            <a:headEnd/>
            <a:tailEnd/>
          </a:ln>
        </p:spPr>
      </p:pic>
      <p:sp>
        <p:nvSpPr>
          <p:cNvPr id="577612" name="Text Box 76"/>
          <p:cNvSpPr txBox="1">
            <a:spLocks noChangeArrowheads="1"/>
          </p:cNvSpPr>
          <p:nvPr/>
        </p:nvSpPr>
        <p:spPr bwMode="auto">
          <a:xfrm>
            <a:off x="4197350" y="5776913"/>
            <a:ext cx="4597400" cy="396875"/>
          </a:xfrm>
          <a:prstGeom prst="rect">
            <a:avLst/>
          </a:prstGeom>
          <a:noFill/>
          <a:ln>
            <a:noFill/>
          </a:ln>
          <a:effectLst>
            <a:outerShdw blurRad="63500" dist="17961" dir="2700000" algn="ctr" rotWithShape="0">
              <a:schemeClr val="tx1">
                <a:alpha val="50000"/>
              </a:schemeClr>
            </a:outerShdw>
          </a:effectLst>
          <a:extLst>
            <a:ext uri="{909E8E84-426E-40dd-AFC4-6F175D3DCCD1}">
              <a14:hiddenFill xmlns:a14="http://schemas.microsoft.com/office/drawing/2010/main" xmlns="">
                <a:solidFill>
                  <a:srgbClr val="CCECFF"/>
                </a:solidFill>
              </a14:hiddenFill>
            </a:ext>
            <a:ext uri="{91240B29-F687-4f45-9708-019B960494DF}">
              <a14:hiddenLine xmlns:a14="http://schemas.microsoft.com/office/drawing/2010/main" xmlns="" w="9525">
                <a:solidFill>
                  <a:srgbClr val="C0C0C0"/>
                </a:solidFill>
                <a:miter lim="800000"/>
                <a:headEnd/>
                <a:tailEnd/>
              </a14:hiddenLine>
            </a:ext>
          </a:extLst>
        </p:spPr>
        <p:txBody>
          <a:bodyPr wrap="none">
            <a:spAutoFit/>
          </a:bodyPr>
          <a:lstStyle/>
          <a:p>
            <a:pPr>
              <a:defRPr/>
            </a:pPr>
            <a:r>
              <a:rPr kumimoji="0" lang="en-US" altLang="zh-TW" sz="2000">
                <a:solidFill>
                  <a:srgbClr val="FFFFFF"/>
                </a:solidFill>
                <a:latin typeface="Arial" charset="0"/>
                <a:ea typeface="新細明體" charset="0"/>
                <a:cs typeface="Arial" charset="0"/>
              </a:rPr>
              <a:t>Deployed in 1000+ networks worldwide</a:t>
            </a:r>
          </a:p>
        </p:txBody>
      </p:sp>
      <p:sp>
        <p:nvSpPr>
          <p:cNvPr id="577613" name="Text Box 77"/>
          <p:cNvSpPr txBox="1">
            <a:spLocks noChangeArrowheads="1"/>
          </p:cNvSpPr>
          <p:nvPr/>
        </p:nvSpPr>
        <p:spPr bwMode="black">
          <a:xfrm>
            <a:off x="8139113" y="2414588"/>
            <a:ext cx="419100" cy="1800225"/>
          </a:xfrm>
          <a:prstGeom prst="rect">
            <a:avLst/>
          </a:prstGeom>
          <a:noFill/>
          <a:ln>
            <a:noFill/>
          </a:ln>
          <a:effectLst>
            <a:outerShdw blurRad="63500" dist="12700" dir="5400000" algn="ctr" rotWithShape="0">
              <a:schemeClr val="folHlink">
                <a:alpha val="74998"/>
              </a:schemeClr>
            </a:outerShdw>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9798" tIns="49899" rIns="99798" bIns="49899" anchor="b">
            <a:spAutoFit/>
          </a:bodyPr>
          <a:lstStyle/>
          <a:p>
            <a:pPr algn="ctr" defTabSz="998538" eaLnBrk="0" hangingPunct="0"/>
            <a:r>
              <a:rPr kumimoji="0" lang="en-US" altLang="zh-TW" sz="1400">
                <a:solidFill>
                  <a:srgbClr val="000000"/>
                </a:solidFill>
                <a:cs typeface="Arial" pitchFamily="34" charset="0"/>
              </a:rPr>
              <a:t>S</a:t>
            </a:r>
          </a:p>
          <a:p>
            <a:pPr algn="ctr" defTabSz="998538" eaLnBrk="0" hangingPunct="0"/>
            <a:r>
              <a:rPr kumimoji="0" lang="en-US" altLang="zh-TW" sz="1400">
                <a:solidFill>
                  <a:srgbClr val="000000"/>
                </a:solidFill>
                <a:cs typeface="Arial" pitchFamily="34" charset="0"/>
              </a:rPr>
              <a:t>e</a:t>
            </a:r>
          </a:p>
          <a:p>
            <a:pPr algn="ctr" defTabSz="998538" eaLnBrk="0" hangingPunct="0"/>
            <a:r>
              <a:rPr kumimoji="0" lang="en-US" altLang="zh-TW" sz="1400">
                <a:solidFill>
                  <a:srgbClr val="000000"/>
                </a:solidFill>
                <a:cs typeface="Arial" pitchFamily="34" charset="0"/>
              </a:rPr>
              <a:t>r</a:t>
            </a:r>
          </a:p>
          <a:p>
            <a:pPr algn="ctr" defTabSz="998538" eaLnBrk="0" hangingPunct="0"/>
            <a:r>
              <a:rPr kumimoji="0" lang="en-US" altLang="zh-TW" sz="1400">
                <a:solidFill>
                  <a:srgbClr val="000000"/>
                </a:solidFill>
                <a:cs typeface="Arial" pitchFamily="34" charset="0"/>
              </a:rPr>
              <a:t>v</a:t>
            </a:r>
          </a:p>
          <a:p>
            <a:pPr algn="ctr" defTabSz="998538" eaLnBrk="0" hangingPunct="0"/>
            <a:r>
              <a:rPr kumimoji="0" lang="en-US" altLang="zh-TW" sz="1400">
                <a:solidFill>
                  <a:srgbClr val="000000"/>
                </a:solidFill>
                <a:cs typeface="Arial" pitchFamily="34" charset="0"/>
              </a:rPr>
              <a:t>i</a:t>
            </a:r>
          </a:p>
          <a:p>
            <a:pPr algn="ctr" defTabSz="998538" eaLnBrk="0" hangingPunct="0"/>
            <a:r>
              <a:rPr kumimoji="0" lang="en-US" altLang="zh-TW" sz="1400">
                <a:solidFill>
                  <a:srgbClr val="000000"/>
                </a:solidFill>
                <a:cs typeface="Arial" pitchFamily="34" charset="0"/>
              </a:rPr>
              <a:t>c</a:t>
            </a:r>
          </a:p>
          <a:p>
            <a:pPr algn="ctr" defTabSz="998538" eaLnBrk="0" hangingPunct="0"/>
            <a:r>
              <a:rPr kumimoji="0" lang="en-US" altLang="zh-TW" sz="1400">
                <a:solidFill>
                  <a:srgbClr val="000000"/>
                </a:solidFill>
                <a:cs typeface="Arial" pitchFamily="34" charset="0"/>
              </a:rPr>
              <a:t>e</a:t>
            </a:r>
          </a:p>
          <a:p>
            <a:pPr algn="ctr" defTabSz="998538" eaLnBrk="0" hangingPunct="0"/>
            <a:endParaRPr kumimoji="0" lang="zh-TW" altLang="en-US" sz="1400">
              <a:solidFill>
                <a:srgbClr val="000000"/>
              </a:solidFill>
              <a:cs typeface="Arial" pitchFamily="34" charset="0"/>
            </a:endParaRPr>
          </a:p>
        </p:txBody>
      </p:sp>
      <p:sp>
        <p:nvSpPr>
          <p:cNvPr id="577614" name="Text Box 78"/>
          <p:cNvSpPr txBox="1">
            <a:spLocks noChangeArrowheads="1"/>
          </p:cNvSpPr>
          <p:nvPr/>
        </p:nvSpPr>
        <p:spPr bwMode="black">
          <a:xfrm>
            <a:off x="8355013" y="2509838"/>
            <a:ext cx="419100" cy="1374775"/>
          </a:xfrm>
          <a:prstGeom prst="rect">
            <a:avLst/>
          </a:prstGeom>
          <a:noFill/>
          <a:ln>
            <a:noFill/>
          </a:ln>
          <a:effectLst>
            <a:outerShdw blurRad="63500" dist="12700" dir="5400000" algn="ctr" rotWithShape="0">
              <a:schemeClr val="folHlink">
                <a:alpha val="74998"/>
              </a:schemeClr>
            </a:outerShdw>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9798" tIns="49899" rIns="99798" bIns="49899" anchor="b">
            <a:spAutoFit/>
          </a:bodyPr>
          <a:lstStyle/>
          <a:p>
            <a:pPr algn="ctr" defTabSz="998538" eaLnBrk="0" hangingPunct="0"/>
            <a:r>
              <a:rPr kumimoji="0" lang="en-US" altLang="zh-TW" sz="1400">
                <a:solidFill>
                  <a:srgbClr val="000000"/>
                </a:solidFill>
                <a:cs typeface="Arial" pitchFamily="34" charset="0"/>
              </a:rPr>
              <a:t>P</a:t>
            </a:r>
          </a:p>
          <a:p>
            <a:pPr algn="ctr" defTabSz="998538" eaLnBrk="0" hangingPunct="0"/>
            <a:r>
              <a:rPr kumimoji="0" lang="en-US" altLang="zh-TW" sz="1400">
                <a:solidFill>
                  <a:srgbClr val="000000"/>
                </a:solidFill>
                <a:cs typeface="Arial" pitchFamily="34" charset="0"/>
              </a:rPr>
              <a:t>l</a:t>
            </a:r>
          </a:p>
          <a:p>
            <a:pPr algn="ctr" defTabSz="998538" eaLnBrk="0" hangingPunct="0"/>
            <a:r>
              <a:rPr kumimoji="0" lang="en-US" altLang="zh-TW" sz="1400">
                <a:solidFill>
                  <a:srgbClr val="000000"/>
                </a:solidFill>
                <a:cs typeface="Arial" pitchFamily="34" charset="0"/>
              </a:rPr>
              <a:t>a</a:t>
            </a:r>
          </a:p>
          <a:p>
            <a:pPr algn="ctr" defTabSz="998538" eaLnBrk="0" hangingPunct="0"/>
            <a:r>
              <a:rPr kumimoji="0" lang="en-US" altLang="zh-TW" sz="1400">
                <a:solidFill>
                  <a:srgbClr val="000000"/>
                </a:solidFill>
                <a:cs typeface="Arial" pitchFamily="34" charset="0"/>
              </a:rPr>
              <a:t>n</a:t>
            </a:r>
          </a:p>
          <a:p>
            <a:pPr algn="ctr" defTabSz="998538" eaLnBrk="0" hangingPunct="0"/>
            <a:r>
              <a:rPr kumimoji="0" lang="en-US" altLang="zh-TW" sz="1400">
                <a:solidFill>
                  <a:srgbClr val="000000"/>
                </a:solidFill>
                <a:cs typeface="Arial" pitchFamily="34" charset="0"/>
              </a:rPr>
              <a:t>e</a:t>
            </a:r>
          </a:p>
          <a:p>
            <a:pPr algn="ctr" defTabSz="998538" eaLnBrk="0" hangingPunct="0"/>
            <a:endParaRPr kumimoji="0" lang="zh-TW" altLang="en-US" sz="1400">
              <a:solidFill>
                <a:srgbClr val="000000"/>
              </a:solidFill>
              <a:cs typeface="Arial" pitchFamily="34" charset="0"/>
            </a:endParaRPr>
          </a:p>
        </p:txBody>
      </p:sp>
      <p:sp>
        <p:nvSpPr>
          <p:cNvPr id="577615" name="Rectangle 79"/>
          <p:cNvSpPr>
            <a:spLocks noChangeArrowheads="1"/>
          </p:cNvSpPr>
          <p:nvPr/>
        </p:nvSpPr>
        <p:spPr bwMode="blackWhite">
          <a:xfrm>
            <a:off x="6553200" y="2627313"/>
            <a:ext cx="939800" cy="381000"/>
          </a:xfrm>
          <a:prstGeom prst="rect">
            <a:avLst/>
          </a:prstGeom>
          <a:gradFill rotWithShape="1">
            <a:gsLst>
              <a:gs pos="0">
                <a:srgbClr val="C0C0C0"/>
              </a:gs>
              <a:gs pos="100000">
                <a:srgbClr val="C0C0C0">
                  <a:gamma/>
                  <a:shade val="46275"/>
                  <a:invGamma/>
                </a:srgbClr>
              </a:gs>
            </a:gsLst>
            <a:path path="shape">
              <a:fillToRect l="50000" t="50000" r="50000" b="50000"/>
            </a:path>
          </a:gradFill>
          <a:ln w="9525">
            <a:solidFill>
              <a:srgbClr val="FFFF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577616" name="Text Box 80"/>
          <p:cNvSpPr txBox="1">
            <a:spLocks noChangeArrowheads="1"/>
          </p:cNvSpPr>
          <p:nvPr/>
        </p:nvSpPr>
        <p:spPr bwMode="auto">
          <a:xfrm>
            <a:off x="6438900" y="2609850"/>
            <a:ext cx="1185863" cy="427038"/>
          </a:xfrm>
          <a:prstGeom prst="rect">
            <a:avLst/>
          </a:prstGeom>
          <a:noFill/>
          <a:ln>
            <a:noFill/>
          </a:ln>
          <a:effectLst>
            <a:outerShdw blurRad="63500" dist="17961" dir="2700000" algn="ctr" rotWithShape="0">
              <a:schemeClr val="tx1">
                <a:alpha val="74998"/>
              </a:schemeClr>
            </a:outerShdw>
          </a:effectLst>
          <a:extLst>
            <a:ext uri="{909E8E84-426E-40dd-AFC4-6F175D3DCCD1}">
              <a14:hiddenFill xmlns:a14="http://schemas.microsoft.com/office/drawing/2010/main" xmlns="">
                <a:gradFill rotWithShape="0">
                  <a:gsLst>
                    <a:gs pos="0">
                      <a:srgbClr val="89ABD9"/>
                    </a:gs>
                    <a:gs pos="100000">
                      <a:srgbClr val="89ABD9">
                        <a:gamma/>
                        <a:shade val="76471"/>
                        <a:invGamma/>
                      </a:srgbClr>
                    </a:gs>
                  </a:gsLst>
                  <a:lin ang="5400000" scaled="1"/>
                </a:gradFill>
              </a14:hiddenFill>
            </a:ext>
            <a:ext uri="{91240B29-F687-4f45-9708-019B960494DF}">
              <a14:hiddenLine xmlns:a14="http://schemas.microsoft.com/office/drawing/2010/main" xmlns="" w="22225">
                <a:solidFill>
                  <a:srgbClr val="808080"/>
                </a:solidFill>
                <a:miter lim="800000"/>
                <a:headEnd/>
                <a:tailEnd/>
              </a14:hiddenLine>
            </a:ext>
          </a:extLst>
        </p:spPr>
        <p:txBody>
          <a:bodyPr wrap="none" lIns="261139" tIns="130573" rIns="261139" bIns="130573" anchor="ctr">
            <a:flatTx/>
          </a:bodyPr>
          <a:lstStyle>
            <a:lvl1pPr defTabSz="998538">
              <a:defRPr kumimoji="1">
                <a:solidFill>
                  <a:schemeClr val="tx1"/>
                </a:solidFill>
                <a:latin typeface="Arial" charset="0"/>
                <a:ea typeface="新細明體" charset="0"/>
                <a:cs typeface="新細明體" charset="0"/>
              </a:defRPr>
            </a:lvl1pPr>
            <a:lvl2pPr marL="498475" defTabSz="998538">
              <a:defRPr kumimoji="1">
                <a:solidFill>
                  <a:schemeClr val="tx1"/>
                </a:solidFill>
                <a:latin typeface="Arial" charset="0"/>
                <a:ea typeface="新細明體" charset="0"/>
              </a:defRPr>
            </a:lvl2pPr>
            <a:lvl3pPr marL="998538" defTabSz="998538">
              <a:defRPr kumimoji="1">
                <a:solidFill>
                  <a:schemeClr val="tx1"/>
                </a:solidFill>
                <a:latin typeface="Arial" charset="0"/>
                <a:ea typeface="新細明體" charset="0"/>
              </a:defRPr>
            </a:lvl3pPr>
            <a:lvl4pPr marL="1497013" defTabSz="998538">
              <a:defRPr kumimoji="1">
                <a:solidFill>
                  <a:schemeClr val="tx1"/>
                </a:solidFill>
                <a:latin typeface="Arial" charset="0"/>
                <a:ea typeface="新細明體" charset="0"/>
              </a:defRPr>
            </a:lvl4pPr>
            <a:lvl5pPr marL="1995488" defTabSz="998538">
              <a:defRPr kumimoji="1">
                <a:solidFill>
                  <a:schemeClr val="tx1"/>
                </a:solidFill>
                <a:latin typeface="Arial" charset="0"/>
                <a:ea typeface="新細明體" charset="0"/>
              </a:defRPr>
            </a:lvl5pPr>
            <a:lvl6pPr marL="2452688" defTabSz="998538" fontAlgn="base">
              <a:spcBef>
                <a:spcPct val="0"/>
              </a:spcBef>
              <a:spcAft>
                <a:spcPct val="0"/>
              </a:spcAft>
              <a:defRPr kumimoji="1">
                <a:solidFill>
                  <a:schemeClr val="tx1"/>
                </a:solidFill>
                <a:latin typeface="Arial" charset="0"/>
                <a:ea typeface="新細明體" charset="0"/>
              </a:defRPr>
            </a:lvl6pPr>
            <a:lvl7pPr marL="2909888" defTabSz="998538" fontAlgn="base">
              <a:spcBef>
                <a:spcPct val="0"/>
              </a:spcBef>
              <a:spcAft>
                <a:spcPct val="0"/>
              </a:spcAft>
              <a:defRPr kumimoji="1">
                <a:solidFill>
                  <a:schemeClr val="tx1"/>
                </a:solidFill>
                <a:latin typeface="Arial" charset="0"/>
                <a:ea typeface="新細明體" charset="0"/>
              </a:defRPr>
            </a:lvl7pPr>
            <a:lvl8pPr marL="3367088" defTabSz="998538" fontAlgn="base">
              <a:spcBef>
                <a:spcPct val="0"/>
              </a:spcBef>
              <a:spcAft>
                <a:spcPct val="0"/>
              </a:spcAft>
              <a:defRPr kumimoji="1">
                <a:solidFill>
                  <a:schemeClr val="tx1"/>
                </a:solidFill>
                <a:latin typeface="Arial" charset="0"/>
                <a:ea typeface="新細明體" charset="0"/>
              </a:defRPr>
            </a:lvl8pPr>
            <a:lvl9pPr marL="3824288" defTabSz="998538" fontAlgn="base">
              <a:spcBef>
                <a:spcPct val="0"/>
              </a:spcBef>
              <a:spcAft>
                <a:spcPct val="0"/>
              </a:spcAft>
              <a:defRPr kumimoji="1">
                <a:solidFill>
                  <a:schemeClr val="tx1"/>
                </a:solidFill>
                <a:latin typeface="Arial" charset="0"/>
                <a:ea typeface="新細明體" charset="0"/>
              </a:defRPr>
            </a:lvl9pPr>
          </a:lstStyle>
          <a:p>
            <a:pPr algn="ctr" eaLnBrk="0" hangingPunct="0">
              <a:spcBef>
                <a:spcPct val="50000"/>
              </a:spcBef>
              <a:defRPr/>
            </a:pPr>
            <a:r>
              <a:rPr kumimoji="0" lang="en-US" altLang="zh-TW" sz="1100" smtClean="0">
                <a:solidFill>
                  <a:srgbClr val="FFFFFF"/>
                </a:solidFill>
                <a:cs typeface="Arial" charset="0"/>
              </a:rPr>
              <a:t>Routing</a:t>
            </a:r>
            <a:br>
              <a:rPr kumimoji="0" lang="en-US" altLang="zh-TW" sz="1100" smtClean="0">
                <a:solidFill>
                  <a:srgbClr val="FFFFFF"/>
                </a:solidFill>
                <a:cs typeface="Arial" charset="0"/>
              </a:rPr>
            </a:br>
            <a:r>
              <a:rPr kumimoji="0" lang="en-US" altLang="zh-TW" sz="1100" smtClean="0">
                <a:solidFill>
                  <a:srgbClr val="FFFFFF"/>
                </a:solidFill>
                <a:cs typeface="Arial" charset="0"/>
              </a:rPr>
              <a:t>Table</a:t>
            </a:r>
          </a:p>
        </p:txBody>
      </p:sp>
      <p:sp>
        <p:nvSpPr>
          <p:cNvPr id="577617" name="Rectangle 81"/>
          <p:cNvSpPr>
            <a:spLocks noChangeArrowheads="1"/>
          </p:cNvSpPr>
          <p:nvPr/>
        </p:nvSpPr>
        <p:spPr bwMode="blackWhite">
          <a:xfrm>
            <a:off x="7550150" y="4710113"/>
            <a:ext cx="536575" cy="469900"/>
          </a:xfrm>
          <a:prstGeom prst="rect">
            <a:avLst/>
          </a:prstGeom>
          <a:gradFill rotWithShape="1">
            <a:gsLst>
              <a:gs pos="0">
                <a:srgbClr val="690187">
                  <a:gamma/>
                  <a:shade val="0"/>
                  <a:invGamma/>
                </a:srgbClr>
              </a:gs>
              <a:gs pos="100000">
                <a:srgbClr val="690187"/>
              </a:gs>
            </a:gsLst>
            <a:path path="shape">
              <a:fillToRect l="50000" t="50000" r="50000" b="50000"/>
            </a:path>
          </a:gradFill>
          <a:ln w="38100">
            <a:solidFill>
              <a:srgbClr val="3E014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577618" name="Text Box 82"/>
          <p:cNvSpPr txBox="1">
            <a:spLocks noChangeArrowheads="1"/>
          </p:cNvSpPr>
          <p:nvPr/>
        </p:nvSpPr>
        <p:spPr bwMode="black">
          <a:xfrm>
            <a:off x="7494588" y="4794250"/>
            <a:ext cx="704850" cy="266700"/>
          </a:xfrm>
          <a:prstGeom prst="rect">
            <a:avLst/>
          </a:prstGeom>
          <a:noFill/>
          <a:ln>
            <a:noFill/>
          </a:ln>
          <a:effectLst>
            <a:outerShdw blurRad="63500" dist="17961" dir="2700000" algn="ctr" rotWithShape="0">
              <a:schemeClr val="tx1">
                <a:alpha val="74998"/>
              </a:schemeClr>
            </a:outerShdw>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9798" tIns="49899" rIns="99798" bIns="49899" anchor="b">
            <a:spAutoFit/>
          </a:bodyPr>
          <a:lstStyle>
            <a:lvl1pPr defTabSz="998538">
              <a:defRPr kumimoji="1">
                <a:solidFill>
                  <a:schemeClr val="tx1"/>
                </a:solidFill>
                <a:latin typeface="Arial" charset="0"/>
                <a:ea typeface="新細明體" charset="0"/>
                <a:cs typeface="新細明體" charset="0"/>
              </a:defRPr>
            </a:lvl1pPr>
            <a:lvl2pPr marL="498475" defTabSz="998538">
              <a:defRPr kumimoji="1">
                <a:solidFill>
                  <a:schemeClr val="tx1"/>
                </a:solidFill>
                <a:latin typeface="Arial" charset="0"/>
                <a:ea typeface="新細明體" charset="0"/>
              </a:defRPr>
            </a:lvl2pPr>
            <a:lvl3pPr marL="998538" defTabSz="998538">
              <a:defRPr kumimoji="1">
                <a:solidFill>
                  <a:schemeClr val="tx1"/>
                </a:solidFill>
                <a:latin typeface="Arial" charset="0"/>
                <a:ea typeface="新細明體" charset="0"/>
              </a:defRPr>
            </a:lvl3pPr>
            <a:lvl4pPr marL="1497013" defTabSz="998538">
              <a:defRPr kumimoji="1">
                <a:solidFill>
                  <a:schemeClr val="tx1"/>
                </a:solidFill>
                <a:latin typeface="Arial" charset="0"/>
                <a:ea typeface="新細明體" charset="0"/>
              </a:defRPr>
            </a:lvl4pPr>
            <a:lvl5pPr marL="1995488" defTabSz="998538">
              <a:defRPr kumimoji="1">
                <a:solidFill>
                  <a:schemeClr val="tx1"/>
                </a:solidFill>
                <a:latin typeface="Arial" charset="0"/>
                <a:ea typeface="新細明體" charset="0"/>
              </a:defRPr>
            </a:lvl5pPr>
            <a:lvl6pPr marL="2452688" defTabSz="998538" fontAlgn="base">
              <a:spcBef>
                <a:spcPct val="0"/>
              </a:spcBef>
              <a:spcAft>
                <a:spcPct val="0"/>
              </a:spcAft>
              <a:defRPr kumimoji="1">
                <a:solidFill>
                  <a:schemeClr val="tx1"/>
                </a:solidFill>
                <a:latin typeface="Arial" charset="0"/>
                <a:ea typeface="新細明體" charset="0"/>
              </a:defRPr>
            </a:lvl6pPr>
            <a:lvl7pPr marL="2909888" defTabSz="998538" fontAlgn="base">
              <a:spcBef>
                <a:spcPct val="0"/>
              </a:spcBef>
              <a:spcAft>
                <a:spcPct val="0"/>
              </a:spcAft>
              <a:defRPr kumimoji="1">
                <a:solidFill>
                  <a:schemeClr val="tx1"/>
                </a:solidFill>
                <a:latin typeface="Arial" charset="0"/>
                <a:ea typeface="新細明體" charset="0"/>
              </a:defRPr>
            </a:lvl7pPr>
            <a:lvl8pPr marL="3367088" defTabSz="998538" fontAlgn="base">
              <a:spcBef>
                <a:spcPct val="0"/>
              </a:spcBef>
              <a:spcAft>
                <a:spcPct val="0"/>
              </a:spcAft>
              <a:defRPr kumimoji="1">
                <a:solidFill>
                  <a:schemeClr val="tx1"/>
                </a:solidFill>
                <a:latin typeface="Arial" charset="0"/>
                <a:ea typeface="新細明體" charset="0"/>
              </a:defRPr>
            </a:lvl8pPr>
            <a:lvl9pPr marL="3824288" defTabSz="998538" fontAlgn="base">
              <a:spcBef>
                <a:spcPct val="0"/>
              </a:spcBef>
              <a:spcAft>
                <a:spcPct val="0"/>
              </a:spcAft>
              <a:defRPr kumimoji="1">
                <a:solidFill>
                  <a:schemeClr val="tx1"/>
                </a:solidFill>
                <a:latin typeface="Arial" charset="0"/>
                <a:ea typeface="新細明體" charset="0"/>
              </a:defRPr>
            </a:lvl9pPr>
          </a:lstStyle>
          <a:p>
            <a:pPr algn="ctr" eaLnBrk="0" hangingPunct="0">
              <a:defRPr/>
            </a:pPr>
            <a:r>
              <a:rPr kumimoji="0" lang="en-US" altLang="zh-TW" sz="1100" smtClean="0">
                <a:solidFill>
                  <a:srgbClr val="FFFFFF"/>
                </a:solidFill>
                <a:cs typeface="Arial" charset="0"/>
              </a:rPr>
              <a:t>PIC</a:t>
            </a:r>
          </a:p>
        </p:txBody>
      </p:sp>
      <p:sp>
        <p:nvSpPr>
          <p:cNvPr id="577619" name="Line 83"/>
          <p:cNvSpPr>
            <a:spLocks noChangeShapeType="1"/>
          </p:cNvSpPr>
          <p:nvPr/>
        </p:nvSpPr>
        <p:spPr bwMode="blackWhite">
          <a:xfrm>
            <a:off x="7010400" y="3008313"/>
            <a:ext cx="0" cy="787400"/>
          </a:xfrm>
          <a:prstGeom prst="line">
            <a:avLst/>
          </a:prstGeom>
          <a:noFill/>
          <a:ln w="50800">
            <a:solidFill>
              <a:srgbClr val="FFFFFF"/>
            </a:solidFill>
            <a:round/>
            <a:headEnd/>
            <a:tailEnd type="triangle" w="med" len="med"/>
          </a:ln>
          <a:effectLst>
            <a:outerShdw blurRad="63500" dist="40161" dir="1106097" algn="ctr" rotWithShape="0">
              <a:schemeClr val="tx2">
                <a:alpha val="50000"/>
              </a:schemeClr>
            </a:outerShdw>
          </a:effectLst>
          <a:extLst>
            <a:ext uri="{909E8E84-426E-40dd-AFC4-6F175D3DCCD1}">
              <a14:hiddenFill xmlns:a14="http://schemas.microsoft.com/office/drawing/2010/main" xmlns="">
                <a:noFill/>
              </a14:hiddenFill>
            </a:ext>
          </a:extLst>
        </p:spPr>
        <p:txBody>
          <a:bodyPr wrap="none" anchor="ctr"/>
          <a:lstStyle/>
          <a:p>
            <a:pPr>
              <a:defRPr/>
            </a:pPr>
            <a:endParaRPr lang="zh-TW" altLang="en-US">
              <a:latin typeface="Arial" charset="0"/>
              <a:ea typeface="新細明體" charset="0"/>
            </a:endParaRPr>
          </a:p>
        </p:txBody>
      </p:sp>
      <p:grpSp>
        <p:nvGrpSpPr>
          <p:cNvPr id="12314" name="Group 105"/>
          <p:cNvGrpSpPr>
            <a:grpSpLocks/>
          </p:cNvGrpSpPr>
          <p:nvPr/>
        </p:nvGrpSpPr>
        <p:grpSpPr bwMode="auto">
          <a:xfrm>
            <a:off x="1304925" y="2230438"/>
            <a:ext cx="1601788" cy="1663700"/>
            <a:chOff x="822" y="1405"/>
            <a:chExt cx="1009" cy="1048"/>
          </a:xfrm>
        </p:grpSpPr>
        <p:pic>
          <p:nvPicPr>
            <p:cNvPr id="12339" name="Picture 95" descr="JUNOS_sw_base"/>
            <p:cNvPicPr>
              <a:picLocks noChangeAspect="1" noChangeArrowheads="1"/>
            </p:cNvPicPr>
            <p:nvPr/>
          </p:nvPicPr>
          <p:blipFill>
            <a:blip r:embed="rId3"/>
            <a:srcRect/>
            <a:stretch>
              <a:fillRect/>
            </a:stretch>
          </p:blipFill>
          <p:spPr bwMode="auto">
            <a:xfrm>
              <a:off x="822" y="1858"/>
              <a:ext cx="1009" cy="595"/>
            </a:xfrm>
            <a:prstGeom prst="rect">
              <a:avLst/>
            </a:prstGeom>
            <a:noFill/>
            <a:ln w="9525">
              <a:noFill/>
              <a:miter lim="800000"/>
              <a:headEnd/>
              <a:tailEnd/>
            </a:ln>
          </p:spPr>
        </p:pic>
        <p:pic>
          <p:nvPicPr>
            <p:cNvPr id="12340" name="Picture 96" descr="JUNOS_1protocols"/>
            <p:cNvPicPr>
              <a:picLocks noChangeAspect="1" noChangeArrowheads="1"/>
            </p:cNvPicPr>
            <p:nvPr/>
          </p:nvPicPr>
          <p:blipFill>
            <a:blip r:embed="rId4"/>
            <a:srcRect/>
            <a:stretch>
              <a:fillRect/>
            </a:stretch>
          </p:blipFill>
          <p:spPr bwMode="auto">
            <a:xfrm>
              <a:off x="861" y="1405"/>
              <a:ext cx="230" cy="693"/>
            </a:xfrm>
            <a:prstGeom prst="rect">
              <a:avLst/>
            </a:prstGeom>
            <a:noFill/>
            <a:ln w="9525">
              <a:noFill/>
              <a:miter lim="800000"/>
              <a:headEnd/>
              <a:tailEnd/>
            </a:ln>
          </p:spPr>
        </p:pic>
        <p:pic>
          <p:nvPicPr>
            <p:cNvPr id="12341" name="Picture 97" descr="JUNOS_2intmgmt"/>
            <p:cNvPicPr>
              <a:picLocks noChangeAspect="1" noChangeArrowheads="1"/>
            </p:cNvPicPr>
            <p:nvPr/>
          </p:nvPicPr>
          <p:blipFill>
            <a:blip r:embed="rId5"/>
            <a:srcRect/>
            <a:stretch>
              <a:fillRect/>
            </a:stretch>
          </p:blipFill>
          <p:spPr bwMode="auto">
            <a:xfrm>
              <a:off x="998" y="1437"/>
              <a:ext cx="229" cy="691"/>
            </a:xfrm>
            <a:prstGeom prst="rect">
              <a:avLst/>
            </a:prstGeom>
            <a:noFill/>
            <a:ln w="9525">
              <a:noFill/>
              <a:miter lim="800000"/>
              <a:headEnd/>
              <a:tailEnd/>
            </a:ln>
          </p:spPr>
        </p:pic>
        <p:pic>
          <p:nvPicPr>
            <p:cNvPr id="12342" name="Picture 98" descr="JUNOS_3chassismgmt"/>
            <p:cNvPicPr>
              <a:picLocks noChangeAspect="1" noChangeArrowheads="1"/>
            </p:cNvPicPr>
            <p:nvPr/>
          </p:nvPicPr>
          <p:blipFill>
            <a:blip r:embed="rId6"/>
            <a:srcRect/>
            <a:stretch>
              <a:fillRect/>
            </a:stretch>
          </p:blipFill>
          <p:spPr bwMode="auto">
            <a:xfrm>
              <a:off x="1134" y="1469"/>
              <a:ext cx="230" cy="691"/>
            </a:xfrm>
            <a:prstGeom prst="rect">
              <a:avLst/>
            </a:prstGeom>
            <a:noFill/>
            <a:ln w="9525">
              <a:noFill/>
              <a:miter lim="800000"/>
              <a:headEnd/>
              <a:tailEnd/>
            </a:ln>
          </p:spPr>
        </p:pic>
        <p:pic>
          <p:nvPicPr>
            <p:cNvPr id="12343" name="Picture 99" descr="JUNOS_4snmp"/>
            <p:cNvPicPr>
              <a:picLocks noChangeAspect="1" noChangeArrowheads="1"/>
            </p:cNvPicPr>
            <p:nvPr/>
          </p:nvPicPr>
          <p:blipFill>
            <a:blip r:embed="rId7"/>
            <a:srcRect/>
            <a:stretch>
              <a:fillRect/>
            </a:stretch>
          </p:blipFill>
          <p:spPr bwMode="auto">
            <a:xfrm>
              <a:off x="1273" y="1499"/>
              <a:ext cx="230" cy="693"/>
            </a:xfrm>
            <a:prstGeom prst="rect">
              <a:avLst/>
            </a:prstGeom>
            <a:noFill/>
            <a:ln w="9525">
              <a:noFill/>
              <a:miter lim="800000"/>
              <a:headEnd/>
              <a:tailEnd/>
            </a:ln>
          </p:spPr>
        </p:pic>
        <p:pic>
          <p:nvPicPr>
            <p:cNvPr id="12344" name="Picture 100" descr="JUNOS_5security"/>
            <p:cNvPicPr>
              <a:picLocks noChangeAspect="1" noChangeArrowheads="1"/>
            </p:cNvPicPr>
            <p:nvPr/>
          </p:nvPicPr>
          <p:blipFill>
            <a:blip r:embed="rId8"/>
            <a:srcRect/>
            <a:stretch>
              <a:fillRect/>
            </a:stretch>
          </p:blipFill>
          <p:spPr bwMode="auto">
            <a:xfrm>
              <a:off x="1408" y="1533"/>
              <a:ext cx="230" cy="691"/>
            </a:xfrm>
            <a:prstGeom prst="rect">
              <a:avLst/>
            </a:prstGeom>
            <a:noFill/>
            <a:ln w="9525">
              <a:noFill/>
              <a:miter lim="800000"/>
              <a:headEnd/>
              <a:tailEnd/>
            </a:ln>
          </p:spPr>
        </p:pic>
        <p:pic>
          <p:nvPicPr>
            <p:cNvPr id="12345" name="Picture 101" descr="JUNOS_ellipsis"/>
            <p:cNvPicPr>
              <a:picLocks noChangeAspect="1" noChangeArrowheads="1"/>
            </p:cNvPicPr>
            <p:nvPr/>
          </p:nvPicPr>
          <p:blipFill>
            <a:blip r:embed="rId9"/>
            <a:srcRect/>
            <a:stretch>
              <a:fillRect/>
            </a:stretch>
          </p:blipFill>
          <p:spPr bwMode="auto">
            <a:xfrm>
              <a:off x="1607" y="1860"/>
              <a:ext cx="132" cy="66"/>
            </a:xfrm>
            <a:prstGeom prst="rect">
              <a:avLst/>
            </a:prstGeom>
            <a:noFill/>
            <a:ln w="9525">
              <a:noFill/>
              <a:miter lim="800000"/>
              <a:headEnd/>
              <a:tailEnd/>
            </a:ln>
          </p:spPr>
        </p:pic>
      </p:grpSp>
      <p:sp>
        <p:nvSpPr>
          <p:cNvPr id="577638" name="Text Box 102"/>
          <p:cNvSpPr txBox="1">
            <a:spLocks noChangeArrowheads="1"/>
          </p:cNvSpPr>
          <p:nvPr/>
        </p:nvSpPr>
        <p:spPr bwMode="gray">
          <a:xfrm>
            <a:off x="4484688" y="1905000"/>
            <a:ext cx="1200150" cy="825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r" eaLnBrk="0" hangingPunct="0"/>
            <a:r>
              <a:rPr kumimoji="0" lang="en-US" altLang="zh-TW" sz="1600" b="1">
                <a:solidFill>
                  <a:srgbClr val="000000"/>
                </a:solidFill>
                <a:cs typeface="Arial" pitchFamily="34" charset="0"/>
              </a:rPr>
              <a:t>Routing</a:t>
            </a:r>
          </a:p>
          <a:p>
            <a:pPr algn="r" eaLnBrk="0" hangingPunct="0"/>
            <a:r>
              <a:rPr kumimoji="0" lang="en-US" altLang="zh-TW" sz="1600" b="1">
                <a:solidFill>
                  <a:srgbClr val="000000"/>
                </a:solidFill>
                <a:cs typeface="Arial" pitchFamily="34" charset="0"/>
              </a:rPr>
              <a:t>Engine</a:t>
            </a:r>
          </a:p>
          <a:p>
            <a:pPr algn="r" eaLnBrk="0" hangingPunct="0"/>
            <a:r>
              <a:rPr kumimoji="0" lang="en-US" altLang="zh-TW" sz="1600" b="1">
                <a:solidFill>
                  <a:srgbClr val="000000"/>
                </a:solidFill>
                <a:cs typeface="Arial" pitchFamily="34" charset="0"/>
              </a:rPr>
              <a:t>(aka </a:t>
            </a:r>
            <a:r>
              <a:rPr kumimoji="0" lang="zh-TW" altLang="en-US" sz="1600" b="1">
                <a:solidFill>
                  <a:srgbClr val="000000"/>
                </a:solidFill>
                <a:cs typeface="Arial" pitchFamily="34" charset="0"/>
              </a:rPr>
              <a:t>“</a:t>
            </a:r>
            <a:r>
              <a:rPr kumimoji="0" lang="en-US" altLang="zh-TW" sz="1600" b="1">
                <a:solidFill>
                  <a:srgbClr val="000000"/>
                </a:solidFill>
                <a:cs typeface="Arial" pitchFamily="34" charset="0"/>
              </a:rPr>
              <a:t>RE</a:t>
            </a:r>
            <a:r>
              <a:rPr kumimoji="0" lang="zh-TW" altLang="en-US" sz="1600" b="1">
                <a:solidFill>
                  <a:srgbClr val="000000"/>
                </a:solidFill>
                <a:cs typeface="Arial" pitchFamily="34" charset="0"/>
              </a:rPr>
              <a:t>”</a:t>
            </a:r>
            <a:r>
              <a:rPr kumimoji="0" lang="en-US" altLang="zh-TW" sz="1600" b="1">
                <a:solidFill>
                  <a:srgbClr val="000000"/>
                </a:solidFill>
                <a:cs typeface="Arial" pitchFamily="34" charset="0"/>
              </a:rPr>
              <a:t>)</a:t>
            </a:r>
            <a:endParaRPr kumimoji="0" lang="en-US" altLang="zh-TW" sz="1600" b="1" i="1">
              <a:solidFill>
                <a:srgbClr val="000000"/>
              </a:solidFill>
              <a:cs typeface="Arial" pitchFamily="34" charset="0"/>
            </a:endParaRPr>
          </a:p>
        </p:txBody>
      </p:sp>
      <p:sp>
        <p:nvSpPr>
          <p:cNvPr id="577639" name="Text Box 103"/>
          <p:cNvSpPr txBox="1">
            <a:spLocks noChangeArrowheads="1"/>
          </p:cNvSpPr>
          <p:nvPr/>
        </p:nvSpPr>
        <p:spPr bwMode="gray">
          <a:xfrm>
            <a:off x="4373563" y="3559175"/>
            <a:ext cx="1312862" cy="10699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r" eaLnBrk="0" hangingPunct="0"/>
            <a:r>
              <a:rPr kumimoji="0" lang="en-US" altLang="zh-TW" sz="1600" b="1">
                <a:solidFill>
                  <a:srgbClr val="000000"/>
                </a:solidFill>
                <a:cs typeface="Arial" pitchFamily="34" charset="0"/>
              </a:rPr>
              <a:t>Packet </a:t>
            </a:r>
          </a:p>
          <a:p>
            <a:pPr algn="r" eaLnBrk="0" hangingPunct="0"/>
            <a:r>
              <a:rPr kumimoji="0" lang="en-US" altLang="zh-TW" sz="1600" b="1">
                <a:solidFill>
                  <a:srgbClr val="000000"/>
                </a:solidFill>
                <a:cs typeface="Arial" pitchFamily="34" charset="0"/>
              </a:rPr>
              <a:t>Forwarding</a:t>
            </a:r>
          </a:p>
          <a:p>
            <a:pPr algn="r" eaLnBrk="0" hangingPunct="0"/>
            <a:r>
              <a:rPr kumimoji="0" lang="en-US" altLang="zh-TW" sz="1600" b="1">
                <a:solidFill>
                  <a:srgbClr val="000000"/>
                </a:solidFill>
                <a:cs typeface="Arial" pitchFamily="34" charset="0"/>
              </a:rPr>
              <a:t>Engine</a:t>
            </a:r>
          </a:p>
          <a:p>
            <a:pPr algn="r" eaLnBrk="0" hangingPunct="0"/>
            <a:r>
              <a:rPr kumimoji="0" lang="en-US" altLang="zh-TW" sz="1600" b="1">
                <a:solidFill>
                  <a:srgbClr val="000000"/>
                </a:solidFill>
                <a:cs typeface="Arial" pitchFamily="34" charset="0"/>
              </a:rPr>
              <a:t>(aka </a:t>
            </a:r>
            <a:r>
              <a:rPr kumimoji="0" lang="zh-TW" altLang="en-US" sz="1600" b="1">
                <a:solidFill>
                  <a:srgbClr val="000000"/>
                </a:solidFill>
                <a:cs typeface="Arial" pitchFamily="34" charset="0"/>
              </a:rPr>
              <a:t>“</a:t>
            </a:r>
            <a:r>
              <a:rPr kumimoji="0" lang="en-US" altLang="zh-TW" sz="1600" b="1">
                <a:solidFill>
                  <a:srgbClr val="000000"/>
                </a:solidFill>
                <a:cs typeface="Arial" pitchFamily="34" charset="0"/>
              </a:rPr>
              <a:t>PFE</a:t>
            </a:r>
            <a:r>
              <a:rPr kumimoji="0" lang="zh-TW" altLang="en-US" sz="1600" b="1">
                <a:solidFill>
                  <a:srgbClr val="000000"/>
                </a:solidFill>
                <a:cs typeface="Arial" pitchFamily="34" charset="0"/>
              </a:rPr>
              <a:t>”</a:t>
            </a:r>
            <a:r>
              <a:rPr kumimoji="0" lang="en-US" altLang="zh-TW" sz="1600" b="1">
                <a:solidFill>
                  <a:srgbClr val="000000"/>
                </a:solidFill>
                <a:cs typeface="Arial" pitchFamily="34" charset="0"/>
              </a:rPr>
              <a:t>)</a:t>
            </a:r>
            <a:endParaRPr kumimoji="0" lang="en-US" altLang="zh-TW" sz="1600" b="1" i="1">
              <a:solidFill>
                <a:srgbClr val="000000"/>
              </a:solidFill>
              <a:cs typeface="Arial" pitchFamily="34" charset="0"/>
            </a:endParaRPr>
          </a:p>
        </p:txBody>
      </p:sp>
      <p:pic>
        <p:nvPicPr>
          <p:cNvPr id="12317" name="Picture 104" descr="JUNOS_graphic"/>
          <p:cNvPicPr>
            <a:picLocks noChangeAspect="1" noChangeArrowheads="1"/>
          </p:cNvPicPr>
          <p:nvPr/>
        </p:nvPicPr>
        <p:blipFill>
          <a:blip r:embed="rId10"/>
          <a:srcRect/>
          <a:stretch>
            <a:fillRect/>
          </a:stretch>
        </p:blipFill>
        <p:spPr bwMode="auto">
          <a:xfrm>
            <a:off x="2949575" y="2667000"/>
            <a:ext cx="1241425" cy="420688"/>
          </a:xfrm>
          <a:prstGeom prst="rect">
            <a:avLst/>
          </a:prstGeom>
          <a:noFill/>
          <a:ln w="9525">
            <a:noFill/>
            <a:miter lim="800000"/>
            <a:headEnd/>
            <a:tailEnd/>
          </a:ln>
        </p:spPr>
      </p:pic>
      <p:grpSp>
        <p:nvGrpSpPr>
          <p:cNvPr id="12318" name="Group 159"/>
          <p:cNvGrpSpPr>
            <a:grpSpLocks/>
          </p:cNvGrpSpPr>
          <p:nvPr/>
        </p:nvGrpSpPr>
        <p:grpSpPr bwMode="auto">
          <a:xfrm>
            <a:off x="7024688" y="5072063"/>
            <a:ext cx="417512" cy="485775"/>
            <a:chOff x="1720" y="3692"/>
            <a:chExt cx="384" cy="370"/>
          </a:xfrm>
        </p:grpSpPr>
        <p:sp>
          <p:nvSpPr>
            <p:cNvPr id="577696" name="AutoShape 160"/>
            <p:cNvSpPr>
              <a:spLocks noChangeArrowheads="1"/>
            </p:cNvSpPr>
            <p:nvPr/>
          </p:nvSpPr>
          <p:spPr bwMode="invGray">
            <a:xfrm rot="5400000">
              <a:off x="1562" y="3850"/>
              <a:ext cx="370" cy="54"/>
            </a:xfrm>
            <a:prstGeom prst="roundRect">
              <a:avLst>
                <a:gd name="adj" fmla="val 50000"/>
              </a:avLst>
            </a:prstGeom>
            <a:gradFill rotWithShape="0">
              <a:gsLst>
                <a:gs pos="0">
                  <a:srgbClr val="690187">
                    <a:gamma/>
                    <a:shade val="46275"/>
                    <a:invGamma/>
                  </a:srgbClr>
                </a:gs>
                <a:gs pos="100000">
                  <a:srgbClr val="690187"/>
                </a:gs>
              </a:gsLst>
              <a:lin ang="0" scaled="1"/>
            </a:gradFill>
            <a:ln>
              <a:noFill/>
            </a:ln>
            <a:effectLst/>
            <a:extLst>
              <a:ext uri="{91240B29-F687-4f45-9708-019B960494DF}">
                <a14:hiddenLine xmlns:a14="http://schemas.microsoft.com/office/drawing/2010/main" xmlns="" w="9525" cap="sq">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577697" name="AutoShape 161"/>
            <p:cNvSpPr>
              <a:spLocks noChangeArrowheads="1"/>
            </p:cNvSpPr>
            <p:nvPr/>
          </p:nvSpPr>
          <p:spPr bwMode="invGray">
            <a:xfrm rot="5400000">
              <a:off x="1672" y="3850"/>
              <a:ext cx="370" cy="54"/>
            </a:xfrm>
            <a:prstGeom prst="roundRect">
              <a:avLst>
                <a:gd name="adj" fmla="val 50000"/>
              </a:avLst>
            </a:prstGeom>
            <a:gradFill rotWithShape="0">
              <a:gsLst>
                <a:gs pos="0">
                  <a:srgbClr val="690187">
                    <a:gamma/>
                    <a:shade val="46275"/>
                    <a:invGamma/>
                  </a:srgbClr>
                </a:gs>
                <a:gs pos="100000">
                  <a:srgbClr val="690187"/>
                </a:gs>
              </a:gsLst>
              <a:lin ang="0" scaled="1"/>
            </a:gradFill>
            <a:ln>
              <a:noFill/>
            </a:ln>
            <a:effectLst/>
            <a:extLst>
              <a:ext uri="{91240B29-F687-4f45-9708-019B960494DF}">
                <a14:hiddenLine xmlns:a14="http://schemas.microsoft.com/office/drawing/2010/main" xmlns="" w="9525" cap="sq">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577698" name="AutoShape 162"/>
            <p:cNvSpPr>
              <a:spLocks noChangeArrowheads="1"/>
            </p:cNvSpPr>
            <p:nvPr/>
          </p:nvSpPr>
          <p:spPr bwMode="invGray">
            <a:xfrm rot="5400000">
              <a:off x="1782" y="3850"/>
              <a:ext cx="370" cy="54"/>
            </a:xfrm>
            <a:prstGeom prst="roundRect">
              <a:avLst>
                <a:gd name="adj" fmla="val 50000"/>
              </a:avLst>
            </a:prstGeom>
            <a:gradFill rotWithShape="0">
              <a:gsLst>
                <a:gs pos="0">
                  <a:srgbClr val="690187">
                    <a:gamma/>
                    <a:shade val="46275"/>
                    <a:invGamma/>
                  </a:srgbClr>
                </a:gs>
                <a:gs pos="100000">
                  <a:srgbClr val="690187"/>
                </a:gs>
              </a:gsLst>
              <a:lin ang="0" scaled="1"/>
            </a:gradFill>
            <a:ln>
              <a:noFill/>
            </a:ln>
            <a:effectLst/>
            <a:extLst>
              <a:ext uri="{91240B29-F687-4f45-9708-019B960494DF}">
                <a14:hiddenLine xmlns:a14="http://schemas.microsoft.com/office/drawing/2010/main" xmlns="" w="9525" cap="sq">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577699" name="AutoShape 163"/>
            <p:cNvSpPr>
              <a:spLocks noChangeArrowheads="1"/>
            </p:cNvSpPr>
            <p:nvPr/>
          </p:nvSpPr>
          <p:spPr bwMode="invGray">
            <a:xfrm rot="5400000">
              <a:off x="1892" y="3850"/>
              <a:ext cx="370" cy="54"/>
            </a:xfrm>
            <a:prstGeom prst="roundRect">
              <a:avLst>
                <a:gd name="adj" fmla="val 50000"/>
              </a:avLst>
            </a:prstGeom>
            <a:gradFill rotWithShape="0">
              <a:gsLst>
                <a:gs pos="0">
                  <a:srgbClr val="690187">
                    <a:gamma/>
                    <a:shade val="46275"/>
                    <a:invGamma/>
                  </a:srgbClr>
                </a:gs>
                <a:gs pos="100000">
                  <a:srgbClr val="690187"/>
                </a:gs>
              </a:gsLst>
              <a:lin ang="0" scaled="1"/>
            </a:gradFill>
            <a:ln>
              <a:noFill/>
            </a:ln>
            <a:effectLst/>
            <a:extLst>
              <a:ext uri="{91240B29-F687-4f45-9708-019B960494DF}">
                <a14:hiddenLine xmlns:a14="http://schemas.microsoft.com/office/drawing/2010/main" xmlns="" w="9525" cap="sq">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grpSp>
      <p:sp>
        <p:nvSpPr>
          <p:cNvPr id="577700" name="Rectangle 164"/>
          <p:cNvSpPr>
            <a:spLocks noChangeArrowheads="1"/>
          </p:cNvSpPr>
          <p:nvPr/>
        </p:nvSpPr>
        <p:spPr bwMode="blackWhite">
          <a:xfrm>
            <a:off x="6958013" y="4713288"/>
            <a:ext cx="536575" cy="469900"/>
          </a:xfrm>
          <a:prstGeom prst="rect">
            <a:avLst/>
          </a:prstGeom>
          <a:gradFill rotWithShape="1">
            <a:gsLst>
              <a:gs pos="0">
                <a:srgbClr val="690187">
                  <a:gamma/>
                  <a:shade val="0"/>
                  <a:invGamma/>
                </a:srgbClr>
              </a:gs>
              <a:gs pos="100000">
                <a:srgbClr val="690187"/>
              </a:gs>
            </a:gsLst>
            <a:path path="shape">
              <a:fillToRect l="50000" t="50000" r="50000" b="50000"/>
            </a:path>
          </a:gradFill>
          <a:ln w="38100">
            <a:solidFill>
              <a:srgbClr val="3E014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577701" name="Text Box 165"/>
          <p:cNvSpPr txBox="1">
            <a:spLocks noChangeArrowheads="1"/>
          </p:cNvSpPr>
          <p:nvPr/>
        </p:nvSpPr>
        <p:spPr bwMode="black">
          <a:xfrm>
            <a:off x="6902450" y="4797425"/>
            <a:ext cx="704850" cy="266700"/>
          </a:xfrm>
          <a:prstGeom prst="rect">
            <a:avLst/>
          </a:prstGeom>
          <a:noFill/>
          <a:ln>
            <a:noFill/>
          </a:ln>
          <a:effectLst>
            <a:outerShdw blurRad="63500" dist="17961" dir="2700000" algn="ctr" rotWithShape="0">
              <a:schemeClr val="tx1">
                <a:alpha val="74998"/>
              </a:schemeClr>
            </a:outerShdw>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9798" tIns="49899" rIns="99798" bIns="49899" anchor="b">
            <a:spAutoFit/>
          </a:bodyPr>
          <a:lstStyle>
            <a:lvl1pPr defTabSz="998538">
              <a:defRPr kumimoji="1">
                <a:solidFill>
                  <a:schemeClr val="tx1"/>
                </a:solidFill>
                <a:latin typeface="Arial" charset="0"/>
                <a:ea typeface="新細明體" charset="0"/>
                <a:cs typeface="新細明體" charset="0"/>
              </a:defRPr>
            </a:lvl1pPr>
            <a:lvl2pPr marL="498475" defTabSz="998538">
              <a:defRPr kumimoji="1">
                <a:solidFill>
                  <a:schemeClr val="tx1"/>
                </a:solidFill>
                <a:latin typeface="Arial" charset="0"/>
                <a:ea typeface="新細明體" charset="0"/>
              </a:defRPr>
            </a:lvl2pPr>
            <a:lvl3pPr marL="998538" defTabSz="998538">
              <a:defRPr kumimoji="1">
                <a:solidFill>
                  <a:schemeClr val="tx1"/>
                </a:solidFill>
                <a:latin typeface="Arial" charset="0"/>
                <a:ea typeface="新細明體" charset="0"/>
              </a:defRPr>
            </a:lvl3pPr>
            <a:lvl4pPr marL="1497013" defTabSz="998538">
              <a:defRPr kumimoji="1">
                <a:solidFill>
                  <a:schemeClr val="tx1"/>
                </a:solidFill>
                <a:latin typeface="Arial" charset="0"/>
                <a:ea typeface="新細明體" charset="0"/>
              </a:defRPr>
            </a:lvl4pPr>
            <a:lvl5pPr marL="1995488" defTabSz="998538">
              <a:defRPr kumimoji="1">
                <a:solidFill>
                  <a:schemeClr val="tx1"/>
                </a:solidFill>
                <a:latin typeface="Arial" charset="0"/>
                <a:ea typeface="新細明體" charset="0"/>
              </a:defRPr>
            </a:lvl5pPr>
            <a:lvl6pPr marL="2452688" defTabSz="998538" fontAlgn="base">
              <a:spcBef>
                <a:spcPct val="0"/>
              </a:spcBef>
              <a:spcAft>
                <a:spcPct val="0"/>
              </a:spcAft>
              <a:defRPr kumimoji="1">
                <a:solidFill>
                  <a:schemeClr val="tx1"/>
                </a:solidFill>
                <a:latin typeface="Arial" charset="0"/>
                <a:ea typeface="新細明體" charset="0"/>
              </a:defRPr>
            </a:lvl6pPr>
            <a:lvl7pPr marL="2909888" defTabSz="998538" fontAlgn="base">
              <a:spcBef>
                <a:spcPct val="0"/>
              </a:spcBef>
              <a:spcAft>
                <a:spcPct val="0"/>
              </a:spcAft>
              <a:defRPr kumimoji="1">
                <a:solidFill>
                  <a:schemeClr val="tx1"/>
                </a:solidFill>
                <a:latin typeface="Arial" charset="0"/>
                <a:ea typeface="新細明體" charset="0"/>
              </a:defRPr>
            </a:lvl7pPr>
            <a:lvl8pPr marL="3367088" defTabSz="998538" fontAlgn="base">
              <a:spcBef>
                <a:spcPct val="0"/>
              </a:spcBef>
              <a:spcAft>
                <a:spcPct val="0"/>
              </a:spcAft>
              <a:defRPr kumimoji="1">
                <a:solidFill>
                  <a:schemeClr val="tx1"/>
                </a:solidFill>
                <a:latin typeface="Arial" charset="0"/>
                <a:ea typeface="新細明體" charset="0"/>
              </a:defRPr>
            </a:lvl8pPr>
            <a:lvl9pPr marL="3824288" defTabSz="998538" fontAlgn="base">
              <a:spcBef>
                <a:spcPct val="0"/>
              </a:spcBef>
              <a:spcAft>
                <a:spcPct val="0"/>
              </a:spcAft>
              <a:defRPr kumimoji="1">
                <a:solidFill>
                  <a:schemeClr val="tx1"/>
                </a:solidFill>
                <a:latin typeface="Arial" charset="0"/>
                <a:ea typeface="新細明體" charset="0"/>
              </a:defRPr>
            </a:lvl9pPr>
          </a:lstStyle>
          <a:p>
            <a:pPr algn="ctr" eaLnBrk="0" hangingPunct="0">
              <a:defRPr/>
            </a:pPr>
            <a:r>
              <a:rPr kumimoji="0" lang="en-US" altLang="zh-TW" sz="1100" smtClean="0">
                <a:solidFill>
                  <a:srgbClr val="FFFFFF"/>
                </a:solidFill>
                <a:cs typeface="Arial" charset="0"/>
              </a:rPr>
              <a:t>PIC</a:t>
            </a:r>
          </a:p>
        </p:txBody>
      </p:sp>
      <p:grpSp>
        <p:nvGrpSpPr>
          <p:cNvPr id="12321" name="Group 166"/>
          <p:cNvGrpSpPr>
            <a:grpSpLocks/>
          </p:cNvGrpSpPr>
          <p:nvPr/>
        </p:nvGrpSpPr>
        <p:grpSpPr bwMode="auto">
          <a:xfrm>
            <a:off x="6435725" y="5072063"/>
            <a:ext cx="417513" cy="485775"/>
            <a:chOff x="1720" y="3692"/>
            <a:chExt cx="384" cy="370"/>
          </a:xfrm>
        </p:grpSpPr>
        <p:sp>
          <p:nvSpPr>
            <p:cNvPr id="577703" name="AutoShape 167"/>
            <p:cNvSpPr>
              <a:spLocks noChangeArrowheads="1"/>
            </p:cNvSpPr>
            <p:nvPr/>
          </p:nvSpPr>
          <p:spPr bwMode="invGray">
            <a:xfrm rot="5400000">
              <a:off x="1562" y="3850"/>
              <a:ext cx="370" cy="54"/>
            </a:xfrm>
            <a:prstGeom prst="roundRect">
              <a:avLst>
                <a:gd name="adj" fmla="val 50000"/>
              </a:avLst>
            </a:prstGeom>
            <a:gradFill rotWithShape="0">
              <a:gsLst>
                <a:gs pos="0">
                  <a:srgbClr val="690187">
                    <a:gamma/>
                    <a:shade val="46275"/>
                    <a:invGamma/>
                  </a:srgbClr>
                </a:gs>
                <a:gs pos="100000">
                  <a:srgbClr val="690187"/>
                </a:gs>
              </a:gsLst>
              <a:lin ang="0" scaled="1"/>
            </a:gradFill>
            <a:ln>
              <a:noFill/>
            </a:ln>
            <a:effectLst/>
            <a:extLst>
              <a:ext uri="{91240B29-F687-4f45-9708-019B960494DF}">
                <a14:hiddenLine xmlns:a14="http://schemas.microsoft.com/office/drawing/2010/main" xmlns="" w="9525" cap="sq">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577704" name="AutoShape 168"/>
            <p:cNvSpPr>
              <a:spLocks noChangeArrowheads="1"/>
            </p:cNvSpPr>
            <p:nvPr/>
          </p:nvSpPr>
          <p:spPr bwMode="invGray">
            <a:xfrm rot="5400000">
              <a:off x="1672" y="3850"/>
              <a:ext cx="370" cy="54"/>
            </a:xfrm>
            <a:prstGeom prst="roundRect">
              <a:avLst>
                <a:gd name="adj" fmla="val 50000"/>
              </a:avLst>
            </a:prstGeom>
            <a:gradFill rotWithShape="0">
              <a:gsLst>
                <a:gs pos="0">
                  <a:srgbClr val="690187">
                    <a:gamma/>
                    <a:shade val="46275"/>
                    <a:invGamma/>
                  </a:srgbClr>
                </a:gs>
                <a:gs pos="100000">
                  <a:srgbClr val="690187"/>
                </a:gs>
              </a:gsLst>
              <a:lin ang="0" scaled="1"/>
            </a:gradFill>
            <a:ln>
              <a:noFill/>
            </a:ln>
            <a:effectLst/>
            <a:extLst>
              <a:ext uri="{91240B29-F687-4f45-9708-019B960494DF}">
                <a14:hiddenLine xmlns:a14="http://schemas.microsoft.com/office/drawing/2010/main" xmlns="" w="9525" cap="sq">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577705" name="AutoShape 169"/>
            <p:cNvSpPr>
              <a:spLocks noChangeArrowheads="1"/>
            </p:cNvSpPr>
            <p:nvPr/>
          </p:nvSpPr>
          <p:spPr bwMode="invGray">
            <a:xfrm rot="5400000">
              <a:off x="1782" y="3850"/>
              <a:ext cx="370" cy="54"/>
            </a:xfrm>
            <a:prstGeom prst="roundRect">
              <a:avLst>
                <a:gd name="adj" fmla="val 50000"/>
              </a:avLst>
            </a:prstGeom>
            <a:gradFill rotWithShape="0">
              <a:gsLst>
                <a:gs pos="0">
                  <a:srgbClr val="690187">
                    <a:gamma/>
                    <a:shade val="46275"/>
                    <a:invGamma/>
                  </a:srgbClr>
                </a:gs>
                <a:gs pos="100000">
                  <a:srgbClr val="690187"/>
                </a:gs>
              </a:gsLst>
              <a:lin ang="0" scaled="1"/>
            </a:gradFill>
            <a:ln>
              <a:noFill/>
            </a:ln>
            <a:effectLst/>
            <a:extLst>
              <a:ext uri="{91240B29-F687-4f45-9708-019B960494DF}">
                <a14:hiddenLine xmlns:a14="http://schemas.microsoft.com/office/drawing/2010/main" xmlns="" w="9525" cap="sq">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577706" name="AutoShape 170"/>
            <p:cNvSpPr>
              <a:spLocks noChangeArrowheads="1"/>
            </p:cNvSpPr>
            <p:nvPr/>
          </p:nvSpPr>
          <p:spPr bwMode="invGray">
            <a:xfrm rot="5400000">
              <a:off x="1892" y="3850"/>
              <a:ext cx="370" cy="54"/>
            </a:xfrm>
            <a:prstGeom prst="roundRect">
              <a:avLst>
                <a:gd name="adj" fmla="val 50000"/>
              </a:avLst>
            </a:prstGeom>
            <a:gradFill rotWithShape="0">
              <a:gsLst>
                <a:gs pos="0">
                  <a:srgbClr val="690187">
                    <a:gamma/>
                    <a:shade val="46275"/>
                    <a:invGamma/>
                  </a:srgbClr>
                </a:gs>
                <a:gs pos="100000">
                  <a:srgbClr val="690187"/>
                </a:gs>
              </a:gsLst>
              <a:lin ang="0" scaled="1"/>
            </a:gradFill>
            <a:ln>
              <a:noFill/>
            </a:ln>
            <a:effectLst/>
            <a:extLst>
              <a:ext uri="{91240B29-F687-4f45-9708-019B960494DF}">
                <a14:hiddenLine xmlns:a14="http://schemas.microsoft.com/office/drawing/2010/main" xmlns="" w="9525" cap="sq">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grpSp>
      <p:sp>
        <p:nvSpPr>
          <p:cNvPr id="577707" name="Rectangle 171"/>
          <p:cNvSpPr>
            <a:spLocks noChangeArrowheads="1"/>
          </p:cNvSpPr>
          <p:nvPr/>
        </p:nvSpPr>
        <p:spPr bwMode="blackWhite">
          <a:xfrm>
            <a:off x="6369050" y="4713288"/>
            <a:ext cx="536575" cy="469900"/>
          </a:xfrm>
          <a:prstGeom prst="rect">
            <a:avLst/>
          </a:prstGeom>
          <a:gradFill rotWithShape="1">
            <a:gsLst>
              <a:gs pos="0">
                <a:srgbClr val="690187">
                  <a:gamma/>
                  <a:shade val="0"/>
                  <a:invGamma/>
                </a:srgbClr>
              </a:gs>
              <a:gs pos="100000">
                <a:srgbClr val="690187"/>
              </a:gs>
            </a:gsLst>
            <a:path path="shape">
              <a:fillToRect l="50000" t="50000" r="50000" b="50000"/>
            </a:path>
          </a:gradFill>
          <a:ln w="38100">
            <a:solidFill>
              <a:srgbClr val="3E014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577708" name="Text Box 172"/>
          <p:cNvSpPr txBox="1">
            <a:spLocks noChangeArrowheads="1"/>
          </p:cNvSpPr>
          <p:nvPr/>
        </p:nvSpPr>
        <p:spPr bwMode="black">
          <a:xfrm>
            <a:off x="6313488" y="4797425"/>
            <a:ext cx="704850" cy="266700"/>
          </a:xfrm>
          <a:prstGeom prst="rect">
            <a:avLst/>
          </a:prstGeom>
          <a:noFill/>
          <a:ln>
            <a:noFill/>
          </a:ln>
          <a:effectLst>
            <a:outerShdw blurRad="63500" dist="17961" dir="2700000" algn="ctr" rotWithShape="0">
              <a:schemeClr val="tx1">
                <a:alpha val="74998"/>
              </a:schemeClr>
            </a:outerShdw>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9798" tIns="49899" rIns="99798" bIns="49899" anchor="b">
            <a:spAutoFit/>
          </a:bodyPr>
          <a:lstStyle>
            <a:lvl1pPr defTabSz="998538">
              <a:defRPr kumimoji="1">
                <a:solidFill>
                  <a:schemeClr val="tx1"/>
                </a:solidFill>
                <a:latin typeface="Arial" charset="0"/>
                <a:ea typeface="新細明體" charset="0"/>
                <a:cs typeface="新細明體" charset="0"/>
              </a:defRPr>
            </a:lvl1pPr>
            <a:lvl2pPr marL="498475" defTabSz="998538">
              <a:defRPr kumimoji="1">
                <a:solidFill>
                  <a:schemeClr val="tx1"/>
                </a:solidFill>
                <a:latin typeface="Arial" charset="0"/>
                <a:ea typeface="新細明體" charset="0"/>
              </a:defRPr>
            </a:lvl2pPr>
            <a:lvl3pPr marL="998538" defTabSz="998538">
              <a:defRPr kumimoji="1">
                <a:solidFill>
                  <a:schemeClr val="tx1"/>
                </a:solidFill>
                <a:latin typeface="Arial" charset="0"/>
                <a:ea typeface="新細明體" charset="0"/>
              </a:defRPr>
            </a:lvl3pPr>
            <a:lvl4pPr marL="1497013" defTabSz="998538">
              <a:defRPr kumimoji="1">
                <a:solidFill>
                  <a:schemeClr val="tx1"/>
                </a:solidFill>
                <a:latin typeface="Arial" charset="0"/>
                <a:ea typeface="新細明體" charset="0"/>
              </a:defRPr>
            </a:lvl4pPr>
            <a:lvl5pPr marL="1995488" defTabSz="998538">
              <a:defRPr kumimoji="1">
                <a:solidFill>
                  <a:schemeClr val="tx1"/>
                </a:solidFill>
                <a:latin typeface="Arial" charset="0"/>
                <a:ea typeface="新細明體" charset="0"/>
              </a:defRPr>
            </a:lvl5pPr>
            <a:lvl6pPr marL="2452688" defTabSz="998538" fontAlgn="base">
              <a:spcBef>
                <a:spcPct val="0"/>
              </a:spcBef>
              <a:spcAft>
                <a:spcPct val="0"/>
              </a:spcAft>
              <a:defRPr kumimoji="1">
                <a:solidFill>
                  <a:schemeClr val="tx1"/>
                </a:solidFill>
                <a:latin typeface="Arial" charset="0"/>
                <a:ea typeface="新細明體" charset="0"/>
              </a:defRPr>
            </a:lvl6pPr>
            <a:lvl7pPr marL="2909888" defTabSz="998538" fontAlgn="base">
              <a:spcBef>
                <a:spcPct val="0"/>
              </a:spcBef>
              <a:spcAft>
                <a:spcPct val="0"/>
              </a:spcAft>
              <a:defRPr kumimoji="1">
                <a:solidFill>
                  <a:schemeClr val="tx1"/>
                </a:solidFill>
                <a:latin typeface="Arial" charset="0"/>
                <a:ea typeface="新細明體" charset="0"/>
              </a:defRPr>
            </a:lvl7pPr>
            <a:lvl8pPr marL="3367088" defTabSz="998538" fontAlgn="base">
              <a:spcBef>
                <a:spcPct val="0"/>
              </a:spcBef>
              <a:spcAft>
                <a:spcPct val="0"/>
              </a:spcAft>
              <a:defRPr kumimoji="1">
                <a:solidFill>
                  <a:schemeClr val="tx1"/>
                </a:solidFill>
                <a:latin typeface="Arial" charset="0"/>
                <a:ea typeface="新細明體" charset="0"/>
              </a:defRPr>
            </a:lvl8pPr>
            <a:lvl9pPr marL="3824288" defTabSz="998538" fontAlgn="base">
              <a:spcBef>
                <a:spcPct val="0"/>
              </a:spcBef>
              <a:spcAft>
                <a:spcPct val="0"/>
              </a:spcAft>
              <a:defRPr kumimoji="1">
                <a:solidFill>
                  <a:schemeClr val="tx1"/>
                </a:solidFill>
                <a:latin typeface="Arial" charset="0"/>
                <a:ea typeface="新細明體" charset="0"/>
              </a:defRPr>
            </a:lvl9pPr>
          </a:lstStyle>
          <a:p>
            <a:pPr algn="ctr" eaLnBrk="0" hangingPunct="0">
              <a:defRPr/>
            </a:pPr>
            <a:r>
              <a:rPr kumimoji="0" lang="en-US" altLang="zh-TW" sz="1100" smtClean="0">
                <a:solidFill>
                  <a:srgbClr val="FFFFFF"/>
                </a:solidFill>
                <a:cs typeface="Arial" charset="0"/>
              </a:rPr>
              <a:t>PIC</a:t>
            </a:r>
          </a:p>
        </p:txBody>
      </p:sp>
      <p:grpSp>
        <p:nvGrpSpPr>
          <p:cNvPr id="12324" name="Group 173"/>
          <p:cNvGrpSpPr>
            <a:grpSpLocks/>
          </p:cNvGrpSpPr>
          <p:nvPr/>
        </p:nvGrpSpPr>
        <p:grpSpPr bwMode="auto">
          <a:xfrm>
            <a:off x="5846763" y="5072063"/>
            <a:ext cx="417512" cy="485775"/>
            <a:chOff x="1720" y="3692"/>
            <a:chExt cx="384" cy="370"/>
          </a:xfrm>
        </p:grpSpPr>
        <p:sp>
          <p:nvSpPr>
            <p:cNvPr id="577710" name="AutoShape 174"/>
            <p:cNvSpPr>
              <a:spLocks noChangeArrowheads="1"/>
            </p:cNvSpPr>
            <p:nvPr/>
          </p:nvSpPr>
          <p:spPr bwMode="invGray">
            <a:xfrm rot="5400000">
              <a:off x="1562" y="3850"/>
              <a:ext cx="370" cy="54"/>
            </a:xfrm>
            <a:prstGeom prst="roundRect">
              <a:avLst>
                <a:gd name="adj" fmla="val 50000"/>
              </a:avLst>
            </a:prstGeom>
            <a:gradFill rotWithShape="0">
              <a:gsLst>
                <a:gs pos="0">
                  <a:srgbClr val="690187">
                    <a:gamma/>
                    <a:shade val="46275"/>
                    <a:invGamma/>
                  </a:srgbClr>
                </a:gs>
                <a:gs pos="100000">
                  <a:srgbClr val="690187"/>
                </a:gs>
              </a:gsLst>
              <a:lin ang="0" scaled="1"/>
            </a:gradFill>
            <a:ln>
              <a:noFill/>
            </a:ln>
            <a:effectLst/>
            <a:extLst>
              <a:ext uri="{91240B29-F687-4f45-9708-019B960494DF}">
                <a14:hiddenLine xmlns:a14="http://schemas.microsoft.com/office/drawing/2010/main" xmlns="" w="9525" cap="sq">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577711" name="AutoShape 175"/>
            <p:cNvSpPr>
              <a:spLocks noChangeArrowheads="1"/>
            </p:cNvSpPr>
            <p:nvPr/>
          </p:nvSpPr>
          <p:spPr bwMode="invGray">
            <a:xfrm rot="5400000">
              <a:off x="1672" y="3850"/>
              <a:ext cx="370" cy="54"/>
            </a:xfrm>
            <a:prstGeom prst="roundRect">
              <a:avLst>
                <a:gd name="adj" fmla="val 50000"/>
              </a:avLst>
            </a:prstGeom>
            <a:gradFill rotWithShape="0">
              <a:gsLst>
                <a:gs pos="0">
                  <a:srgbClr val="690187">
                    <a:gamma/>
                    <a:shade val="46275"/>
                    <a:invGamma/>
                  </a:srgbClr>
                </a:gs>
                <a:gs pos="100000">
                  <a:srgbClr val="690187"/>
                </a:gs>
              </a:gsLst>
              <a:lin ang="0" scaled="1"/>
            </a:gradFill>
            <a:ln>
              <a:noFill/>
            </a:ln>
            <a:effectLst/>
            <a:extLst>
              <a:ext uri="{91240B29-F687-4f45-9708-019B960494DF}">
                <a14:hiddenLine xmlns:a14="http://schemas.microsoft.com/office/drawing/2010/main" xmlns="" w="9525" cap="sq">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577712" name="AutoShape 176"/>
            <p:cNvSpPr>
              <a:spLocks noChangeArrowheads="1"/>
            </p:cNvSpPr>
            <p:nvPr/>
          </p:nvSpPr>
          <p:spPr bwMode="invGray">
            <a:xfrm rot="5400000">
              <a:off x="1782" y="3850"/>
              <a:ext cx="370" cy="54"/>
            </a:xfrm>
            <a:prstGeom prst="roundRect">
              <a:avLst>
                <a:gd name="adj" fmla="val 50000"/>
              </a:avLst>
            </a:prstGeom>
            <a:gradFill rotWithShape="0">
              <a:gsLst>
                <a:gs pos="0">
                  <a:srgbClr val="690187">
                    <a:gamma/>
                    <a:shade val="46275"/>
                    <a:invGamma/>
                  </a:srgbClr>
                </a:gs>
                <a:gs pos="100000">
                  <a:srgbClr val="690187"/>
                </a:gs>
              </a:gsLst>
              <a:lin ang="0" scaled="1"/>
            </a:gradFill>
            <a:ln>
              <a:noFill/>
            </a:ln>
            <a:effectLst/>
            <a:extLst>
              <a:ext uri="{91240B29-F687-4f45-9708-019B960494DF}">
                <a14:hiddenLine xmlns:a14="http://schemas.microsoft.com/office/drawing/2010/main" xmlns="" w="9525" cap="sq">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sp>
          <p:nvSpPr>
            <p:cNvPr id="577713" name="AutoShape 177"/>
            <p:cNvSpPr>
              <a:spLocks noChangeArrowheads="1"/>
            </p:cNvSpPr>
            <p:nvPr/>
          </p:nvSpPr>
          <p:spPr bwMode="invGray">
            <a:xfrm rot="5400000">
              <a:off x="1892" y="3850"/>
              <a:ext cx="370" cy="54"/>
            </a:xfrm>
            <a:prstGeom prst="roundRect">
              <a:avLst>
                <a:gd name="adj" fmla="val 50000"/>
              </a:avLst>
            </a:prstGeom>
            <a:gradFill rotWithShape="0">
              <a:gsLst>
                <a:gs pos="0">
                  <a:srgbClr val="690187">
                    <a:gamma/>
                    <a:shade val="46275"/>
                    <a:invGamma/>
                  </a:srgbClr>
                </a:gs>
                <a:gs pos="100000">
                  <a:srgbClr val="690187"/>
                </a:gs>
              </a:gsLst>
              <a:lin ang="0" scaled="1"/>
            </a:gradFill>
            <a:ln>
              <a:noFill/>
            </a:ln>
            <a:effectLst/>
            <a:extLst>
              <a:ext uri="{91240B29-F687-4f45-9708-019B960494DF}">
                <a14:hiddenLine xmlns:a14="http://schemas.microsoft.com/office/drawing/2010/main" xmlns="" w="9525" cap="sq">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TW" altLang="en-US">
                <a:latin typeface="Arial" charset="0"/>
                <a:ea typeface="新細明體" charset="0"/>
              </a:endParaRPr>
            </a:p>
          </p:txBody>
        </p:sp>
      </p:grpSp>
      <p:sp>
        <p:nvSpPr>
          <p:cNvPr id="577714" name="Rectangle 178"/>
          <p:cNvSpPr>
            <a:spLocks noChangeArrowheads="1"/>
          </p:cNvSpPr>
          <p:nvPr/>
        </p:nvSpPr>
        <p:spPr bwMode="blackWhite">
          <a:xfrm>
            <a:off x="5780088" y="4713288"/>
            <a:ext cx="536575" cy="469900"/>
          </a:xfrm>
          <a:prstGeom prst="rect">
            <a:avLst/>
          </a:prstGeom>
          <a:gradFill rotWithShape="1">
            <a:gsLst>
              <a:gs pos="0">
                <a:srgbClr val="690187">
                  <a:gamma/>
                  <a:shade val="0"/>
                  <a:invGamma/>
                </a:srgbClr>
              </a:gs>
              <a:gs pos="100000">
                <a:srgbClr val="690187"/>
              </a:gs>
            </a:gsLst>
            <a:path path="shape">
              <a:fillToRect l="50000" t="50000" r="50000" b="50000"/>
            </a:path>
          </a:gradFill>
          <a:ln w="38100">
            <a:solidFill>
              <a:srgbClr val="3E014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577715" name="Text Box 179"/>
          <p:cNvSpPr txBox="1">
            <a:spLocks noChangeArrowheads="1"/>
          </p:cNvSpPr>
          <p:nvPr/>
        </p:nvSpPr>
        <p:spPr bwMode="black">
          <a:xfrm>
            <a:off x="5724525" y="4797425"/>
            <a:ext cx="704850" cy="266700"/>
          </a:xfrm>
          <a:prstGeom prst="rect">
            <a:avLst/>
          </a:prstGeom>
          <a:noFill/>
          <a:ln>
            <a:noFill/>
          </a:ln>
          <a:effectLst>
            <a:outerShdw blurRad="63500" dist="17961" dir="2700000" algn="ctr" rotWithShape="0">
              <a:schemeClr val="tx1">
                <a:alpha val="74998"/>
              </a:schemeClr>
            </a:outerShdw>
          </a:effectLst>
          <a:extLst>
            <a:ext uri="{909E8E84-426E-40dd-AFC4-6F175D3DCCD1}">
              <a14:hiddenFill xmlns:a14="http://schemas.microsoft.com/office/drawing/2010/main" xmlns="">
                <a:solidFill>
                  <a:srgbClr val="0B4599"/>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9798" tIns="49899" rIns="99798" bIns="49899" anchor="b">
            <a:spAutoFit/>
          </a:bodyPr>
          <a:lstStyle>
            <a:lvl1pPr defTabSz="998538">
              <a:defRPr kumimoji="1">
                <a:solidFill>
                  <a:schemeClr val="tx1"/>
                </a:solidFill>
                <a:latin typeface="Arial" charset="0"/>
                <a:ea typeface="新細明體" charset="0"/>
                <a:cs typeface="新細明體" charset="0"/>
              </a:defRPr>
            </a:lvl1pPr>
            <a:lvl2pPr marL="498475" defTabSz="998538">
              <a:defRPr kumimoji="1">
                <a:solidFill>
                  <a:schemeClr val="tx1"/>
                </a:solidFill>
                <a:latin typeface="Arial" charset="0"/>
                <a:ea typeface="新細明體" charset="0"/>
              </a:defRPr>
            </a:lvl2pPr>
            <a:lvl3pPr marL="998538" defTabSz="998538">
              <a:defRPr kumimoji="1">
                <a:solidFill>
                  <a:schemeClr val="tx1"/>
                </a:solidFill>
                <a:latin typeface="Arial" charset="0"/>
                <a:ea typeface="新細明體" charset="0"/>
              </a:defRPr>
            </a:lvl3pPr>
            <a:lvl4pPr marL="1497013" defTabSz="998538">
              <a:defRPr kumimoji="1">
                <a:solidFill>
                  <a:schemeClr val="tx1"/>
                </a:solidFill>
                <a:latin typeface="Arial" charset="0"/>
                <a:ea typeface="新細明體" charset="0"/>
              </a:defRPr>
            </a:lvl4pPr>
            <a:lvl5pPr marL="1995488" defTabSz="998538">
              <a:defRPr kumimoji="1">
                <a:solidFill>
                  <a:schemeClr val="tx1"/>
                </a:solidFill>
                <a:latin typeface="Arial" charset="0"/>
                <a:ea typeface="新細明體" charset="0"/>
              </a:defRPr>
            </a:lvl5pPr>
            <a:lvl6pPr marL="2452688" defTabSz="998538" fontAlgn="base">
              <a:spcBef>
                <a:spcPct val="0"/>
              </a:spcBef>
              <a:spcAft>
                <a:spcPct val="0"/>
              </a:spcAft>
              <a:defRPr kumimoji="1">
                <a:solidFill>
                  <a:schemeClr val="tx1"/>
                </a:solidFill>
                <a:latin typeface="Arial" charset="0"/>
                <a:ea typeface="新細明體" charset="0"/>
              </a:defRPr>
            </a:lvl6pPr>
            <a:lvl7pPr marL="2909888" defTabSz="998538" fontAlgn="base">
              <a:spcBef>
                <a:spcPct val="0"/>
              </a:spcBef>
              <a:spcAft>
                <a:spcPct val="0"/>
              </a:spcAft>
              <a:defRPr kumimoji="1">
                <a:solidFill>
                  <a:schemeClr val="tx1"/>
                </a:solidFill>
                <a:latin typeface="Arial" charset="0"/>
                <a:ea typeface="新細明體" charset="0"/>
              </a:defRPr>
            </a:lvl7pPr>
            <a:lvl8pPr marL="3367088" defTabSz="998538" fontAlgn="base">
              <a:spcBef>
                <a:spcPct val="0"/>
              </a:spcBef>
              <a:spcAft>
                <a:spcPct val="0"/>
              </a:spcAft>
              <a:defRPr kumimoji="1">
                <a:solidFill>
                  <a:schemeClr val="tx1"/>
                </a:solidFill>
                <a:latin typeface="Arial" charset="0"/>
                <a:ea typeface="新細明體" charset="0"/>
              </a:defRPr>
            </a:lvl8pPr>
            <a:lvl9pPr marL="3824288" defTabSz="998538" fontAlgn="base">
              <a:spcBef>
                <a:spcPct val="0"/>
              </a:spcBef>
              <a:spcAft>
                <a:spcPct val="0"/>
              </a:spcAft>
              <a:defRPr kumimoji="1">
                <a:solidFill>
                  <a:schemeClr val="tx1"/>
                </a:solidFill>
                <a:latin typeface="Arial" charset="0"/>
                <a:ea typeface="新細明體" charset="0"/>
              </a:defRPr>
            </a:lvl9pPr>
          </a:lstStyle>
          <a:p>
            <a:pPr algn="ctr" eaLnBrk="0" hangingPunct="0">
              <a:defRPr/>
            </a:pPr>
            <a:r>
              <a:rPr kumimoji="0" lang="en-US" altLang="zh-TW" sz="1100" smtClean="0">
                <a:solidFill>
                  <a:srgbClr val="FFFFFF"/>
                </a:solidFill>
                <a:cs typeface="Arial" charset="0"/>
              </a:rPr>
              <a:t>PIC</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p:txBody>
          <a:bodyPr/>
          <a:lstStyle/>
          <a:p>
            <a:pPr>
              <a:defRPr/>
            </a:pPr>
            <a:r>
              <a:rPr lang="en-US" altLang="zh-TW" smtClean="0"/>
              <a:t>Load a Configuration File</a:t>
            </a:r>
          </a:p>
        </p:txBody>
      </p:sp>
      <p:sp>
        <p:nvSpPr>
          <p:cNvPr id="380931" name="Rectangle 3"/>
          <p:cNvSpPr>
            <a:spLocks noGrp="1" noChangeArrowheads="1"/>
          </p:cNvSpPr>
          <p:nvPr>
            <p:ph type="body" idx="1"/>
          </p:nvPr>
        </p:nvSpPr>
        <p:spPr>
          <a:xfrm>
            <a:off x="304800" y="1241425"/>
            <a:ext cx="8589963" cy="5064125"/>
          </a:xfrm>
        </p:spPr>
        <p:txBody>
          <a:bodyPr/>
          <a:lstStyle/>
          <a:p>
            <a:r>
              <a:rPr lang="en-US" altLang="zh-TW" smtClean="0"/>
              <a:t>Configuration information can come from an ASCII file prepared elsewhere</a:t>
            </a:r>
          </a:p>
          <a:p>
            <a:r>
              <a:rPr lang="en-US" altLang="zh-TW" smtClean="0"/>
              <a:t>Use the </a:t>
            </a:r>
            <a:r>
              <a:rPr lang="en-US" altLang="zh-TW" smtClean="0">
                <a:latin typeface="Courier New" pitchFamily="49" charset="0"/>
              </a:rPr>
              <a:t>load</a:t>
            </a:r>
            <a:r>
              <a:rPr lang="en-US" altLang="zh-TW" smtClean="0"/>
              <a:t> command to</a:t>
            </a:r>
          </a:p>
          <a:p>
            <a:pPr lvl="1"/>
            <a:r>
              <a:rPr lang="en-US" altLang="zh-TW" smtClean="0"/>
              <a:t>Override an existing configuration</a:t>
            </a:r>
          </a:p>
          <a:p>
            <a:pPr lvl="1"/>
            <a:r>
              <a:rPr lang="en-US" altLang="zh-TW" smtClean="0"/>
              <a:t>Merge new statements into existing configuration</a:t>
            </a:r>
          </a:p>
          <a:p>
            <a:pPr lvl="1"/>
            <a:r>
              <a:rPr lang="en-US" altLang="zh-TW" smtClean="0"/>
              <a:t>Replace existing statements in current configuration</a:t>
            </a:r>
          </a:p>
          <a:p>
            <a:endParaRPr lang="en-US" altLang="zh-TW" smtClean="0"/>
          </a:p>
          <a:p>
            <a:r>
              <a:rPr lang="en-US" altLang="zh-TW" smtClean="0"/>
              <a:t>Syntax</a:t>
            </a:r>
          </a:p>
          <a:p>
            <a:pPr lvl="1"/>
            <a:r>
              <a:rPr lang="en-US" altLang="zh-TW" sz="1800" smtClean="0">
                <a:latin typeface="Courier New" pitchFamily="49" charset="0"/>
              </a:rPr>
              <a:t>load (replace | merge | override) </a:t>
            </a:r>
            <a:r>
              <a:rPr lang="en-US" altLang="zh-TW" sz="1800" i="1" smtClean="0">
                <a:latin typeface="Courier New" pitchFamily="49" charset="0"/>
              </a:rPr>
              <a:t>filename</a:t>
            </a:r>
          </a:p>
          <a:p>
            <a:r>
              <a:rPr lang="en-US" altLang="zh-TW" smtClean="0"/>
              <a:t>Changes candidate configuration only</a:t>
            </a:r>
          </a:p>
          <a:p>
            <a:r>
              <a:rPr lang="en-US" altLang="zh-TW" smtClean="0"/>
              <a:t>You must </a:t>
            </a:r>
            <a:r>
              <a:rPr lang="en-US" altLang="zh-TW" smtClean="0">
                <a:latin typeface="Courier New" pitchFamily="49" charset="0"/>
              </a:rPr>
              <a:t>commit</a:t>
            </a:r>
            <a:r>
              <a:rPr lang="en-US" altLang="zh-TW" smtClean="0"/>
              <a:t> to activate</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1616075" y="163513"/>
            <a:ext cx="7269163" cy="920750"/>
          </a:xfrm>
        </p:spPr>
        <p:txBody>
          <a:bodyPr/>
          <a:lstStyle/>
          <a:p>
            <a:pPr>
              <a:defRPr/>
            </a:pPr>
            <a:r>
              <a:rPr lang="en-US" altLang="zh-TW" smtClean="0"/>
              <a:t>Load a Configuration File</a:t>
            </a:r>
            <a:br>
              <a:rPr lang="en-US" altLang="zh-TW" smtClean="0"/>
            </a:br>
            <a:r>
              <a:rPr lang="en-US" altLang="zh-TW" smtClean="0"/>
              <a:t>Example : Before load</a:t>
            </a:r>
          </a:p>
        </p:txBody>
      </p:sp>
      <p:sp>
        <p:nvSpPr>
          <p:cNvPr id="382979" name="Rectangle 3"/>
          <p:cNvSpPr>
            <a:spLocks noGrp="1" noChangeArrowheads="1"/>
          </p:cNvSpPr>
          <p:nvPr>
            <p:ph type="body" idx="1"/>
          </p:nvPr>
        </p:nvSpPr>
        <p:spPr>
          <a:xfrm>
            <a:off x="92075" y="2092325"/>
            <a:ext cx="4395788" cy="3209925"/>
          </a:xfrm>
          <a:ln>
            <a:solidFill>
              <a:srgbClr val="000000"/>
            </a:solidFill>
            <a:miter lim="800000"/>
            <a:headEnd/>
            <a:tailEnd/>
          </a:ln>
        </p:spPr>
        <p:txBody>
          <a:bodyPr/>
          <a:lstStyle/>
          <a:p>
            <a:pPr>
              <a:lnSpc>
                <a:spcPct val="80000"/>
              </a:lnSpc>
              <a:spcBef>
                <a:spcPct val="0"/>
              </a:spcBef>
              <a:spcAft>
                <a:spcPct val="0"/>
              </a:spcAft>
              <a:buFont typeface="Wingdings" charset="0"/>
              <a:buNone/>
              <a:defRPr/>
            </a:pPr>
            <a:r>
              <a:rPr lang="en-US" altLang="zh-TW" sz="1600" b="0" smtClean="0">
                <a:latin typeface="Courier New" charset="0"/>
              </a:rPr>
              <a:t>interfaces {</a:t>
            </a:r>
          </a:p>
          <a:p>
            <a:pPr>
              <a:lnSpc>
                <a:spcPct val="80000"/>
              </a:lnSpc>
              <a:spcBef>
                <a:spcPct val="0"/>
              </a:spcBef>
              <a:spcAft>
                <a:spcPct val="0"/>
              </a:spcAft>
              <a:buFont typeface="Wingdings" charset="0"/>
              <a:buNone/>
              <a:defRPr/>
            </a:pPr>
            <a:r>
              <a:rPr lang="en-US" altLang="zh-TW" sz="1600" b="0" smtClean="0">
                <a:latin typeface="Courier New" charset="0"/>
              </a:rPr>
              <a:t>  lo0 {</a:t>
            </a:r>
          </a:p>
          <a:p>
            <a:pPr>
              <a:lnSpc>
                <a:spcPct val="80000"/>
              </a:lnSpc>
              <a:spcBef>
                <a:spcPct val="0"/>
              </a:spcBef>
              <a:spcAft>
                <a:spcPct val="0"/>
              </a:spcAft>
              <a:buFont typeface="Wingdings" charset="0"/>
              <a:buNone/>
              <a:defRPr/>
            </a:pPr>
            <a:r>
              <a:rPr lang="en-US" altLang="zh-TW" sz="1600" b="0" smtClean="0">
                <a:latin typeface="Courier New" charset="0"/>
              </a:rPr>
              <a:t>    unit 0 {</a:t>
            </a:r>
          </a:p>
          <a:p>
            <a:pPr>
              <a:lnSpc>
                <a:spcPct val="80000"/>
              </a:lnSpc>
              <a:spcBef>
                <a:spcPct val="0"/>
              </a:spcBef>
              <a:spcAft>
                <a:spcPct val="0"/>
              </a:spcAft>
              <a:buFont typeface="Wingdings" charset="0"/>
              <a:buNone/>
              <a:defRPr/>
            </a:pPr>
            <a:r>
              <a:rPr lang="en-US" altLang="zh-TW" sz="1600" b="0" smtClean="0">
                <a:latin typeface="Courier New" charset="0"/>
              </a:rPr>
              <a:t>      family inet {</a:t>
            </a:r>
          </a:p>
          <a:p>
            <a:pPr>
              <a:lnSpc>
                <a:spcPct val="80000"/>
              </a:lnSpc>
              <a:spcBef>
                <a:spcPct val="0"/>
              </a:spcBef>
              <a:spcAft>
                <a:spcPct val="0"/>
              </a:spcAft>
              <a:buFont typeface="Wingdings" charset="0"/>
              <a:buNone/>
              <a:defRPr/>
            </a:pPr>
            <a:r>
              <a:rPr lang="en-US" altLang="zh-TW" sz="1600" b="0" smtClean="0">
                <a:latin typeface="Courier New" charset="0"/>
              </a:rPr>
              <a:t>        address 127.0.0.1;</a:t>
            </a:r>
          </a:p>
          <a:p>
            <a:pPr>
              <a:lnSpc>
                <a:spcPct val="80000"/>
              </a:lnSpc>
              <a:spcBef>
                <a:spcPct val="0"/>
              </a:spcBef>
              <a:spcAft>
                <a:spcPct val="0"/>
              </a:spcAft>
              <a:buFont typeface="Wingdings" charset="0"/>
              <a:buNone/>
              <a:defRPr/>
            </a:pPr>
            <a:r>
              <a:rPr lang="en-US" altLang="zh-TW" sz="1600" b="0" smtClean="0">
                <a:latin typeface="Courier New" charset="0"/>
              </a:rPr>
              <a:t>      }</a:t>
            </a:r>
          </a:p>
          <a:p>
            <a:pPr>
              <a:lnSpc>
                <a:spcPct val="80000"/>
              </a:lnSpc>
              <a:spcBef>
                <a:spcPct val="0"/>
              </a:spcBef>
              <a:spcAft>
                <a:spcPct val="0"/>
              </a:spcAft>
              <a:buFont typeface="Wingdings" charset="0"/>
              <a:buNone/>
              <a:defRPr/>
            </a:pPr>
            <a:r>
              <a:rPr lang="en-US" altLang="zh-TW" sz="1600" b="0" smtClean="0">
                <a:latin typeface="Courier New" charset="0"/>
              </a:rPr>
              <a:t>    }</a:t>
            </a:r>
          </a:p>
          <a:p>
            <a:pPr>
              <a:lnSpc>
                <a:spcPct val="80000"/>
              </a:lnSpc>
              <a:spcBef>
                <a:spcPct val="0"/>
              </a:spcBef>
              <a:spcAft>
                <a:spcPct val="0"/>
              </a:spcAft>
              <a:buFont typeface="Wingdings" charset="0"/>
              <a:buNone/>
              <a:defRPr/>
            </a:pPr>
            <a:r>
              <a:rPr lang="en-US" altLang="zh-TW" sz="1600" b="0" smtClean="0">
                <a:latin typeface="Courier New" charset="0"/>
              </a:rPr>
              <a:t>  }</a:t>
            </a:r>
          </a:p>
          <a:p>
            <a:pPr>
              <a:lnSpc>
                <a:spcPct val="80000"/>
              </a:lnSpc>
              <a:spcBef>
                <a:spcPct val="0"/>
              </a:spcBef>
              <a:spcAft>
                <a:spcPct val="0"/>
              </a:spcAft>
              <a:buFont typeface="Wingdings" charset="0"/>
              <a:buNone/>
              <a:defRPr/>
            </a:pPr>
            <a:r>
              <a:rPr lang="en-US" altLang="zh-TW" sz="1600" b="0" smtClean="0">
                <a:latin typeface="Courier New" charset="0"/>
              </a:rPr>
              <a:t>  so-3/0/0 {</a:t>
            </a:r>
          </a:p>
          <a:p>
            <a:pPr>
              <a:lnSpc>
                <a:spcPct val="80000"/>
              </a:lnSpc>
              <a:spcBef>
                <a:spcPct val="0"/>
              </a:spcBef>
              <a:spcAft>
                <a:spcPct val="0"/>
              </a:spcAft>
              <a:buFont typeface="Wingdings" charset="0"/>
              <a:buNone/>
              <a:defRPr/>
            </a:pPr>
            <a:r>
              <a:rPr lang="en-US" altLang="zh-TW" sz="1600" b="0" smtClean="0">
                <a:latin typeface="Courier New" charset="0"/>
              </a:rPr>
              <a:t>    unit 0 {</a:t>
            </a:r>
          </a:p>
          <a:p>
            <a:pPr>
              <a:lnSpc>
                <a:spcPct val="80000"/>
              </a:lnSpc>
              <a:spcBef>
                <a:spcPct val="0"/>
              </a:spcBef>
              <a:spcAft>
                <a:spcPct val="0"/>
              </a:spcAft>
              <a:buFont typeface="Wingdings" charset="0"/>
              <a:buNone/>
              <a:defRPr/>
            </a:pPr>
            <a:r>
              <a:rPr lang="en-US" altLang="zh-TW" sz="1600" b="0" smtClean="0">
                <a:latin typeface="Courier New" charset="0"/>
              </a:rPr>
              <a:t>      family inet {</a:t>
            </a:r>
          </a:p>
          <a:p>
            <a:pPr>
              <a:lnSpc>
                <a:spcPct val="80000"/>
              </a:lnSpc>
              <a:spcBef>
                <a:spcPct val="0"/>
              </a:spcBef>
              <a:spcAft>
                <a:spcPct val="0"/>
              </a:spcAft>
              <a:buFont typeface="Wingdings" charset="0"/>
              <a:buNone/>
              <a:defRPr/>
            </a:pPr>
            <a:r>
              <a:rPr lang="en-US" altLang="zh-TW" sz="1600" b="0" smtClean="0">
                <a:latin typeface="Courier New" charset="0"/>
              </a:rPr>
              <a:t>        address 204.69.248.181/28;</a:t>
            </a:r>
          </a:p>
          <a:p>
            <a:pPr>
              <a:lnSpc>
                <a:spcPct val="80000"/>
              </a:lnSpc>
              <a:spcBef>
                <a:spcPct val="0"/>
              </a:spcBef>
              <a:spcAft>
                <a:spcPct val="0"/>
              </a:spcAft>
              <a:buFont typeface="Wingdings" charset="0"/>
              <a:buNone/>
              <a:defRPr/>
            </a:pPr>
            <a:r>
              <a:rPr lang="en-US" altLang="zh-TW" sz="1600" b="0" smtClean="0">
                <a:latin typeface="Courier New" charset="0"/>
              </a:rPr>
              <a:t>      }</a:t>
            </a:r>
          </a:p>
          <a:p>
            <a:pPr>
              <a:lnSpc>
                <a:spcPct val="80000"/>
              </a:lnSpc>
              <a:spcBef>
                <a:spcPct val="0"/>
              </a:spcBef>
              <a:spcAft>
                <a:spcPct val="0"/>
              </a:spcAft>
              <a:buFont typeface="Wingdings" charset="0"/>
              <a:buNone/>
              <a:defRPr/>
            </a:pPr>
            <a:r>
              <a:rPr lang="en-US" altLang="zh-TW" sz="1600" b="0" smtClean="0">
                <a:latin typeface="Courier New" charset="0"/>
              </a:rPr>
              <a:t>    }</a:t>
            </a:r>
          </a:p>
          <a:p>
            <a:pPr>
              <a:lnSpc>
                <a:spcPct val="80000"/>
              </a:lnSpc>
              <a:spcBef>
                <a:spcPct val="0"/>
              </a:spcBef>
              <a:spcAft>
                <a:spcPct val="0"/>
              </a:spcAft>
              <a:buFont typeface="Wingdings" charset="0"/>
              <a:buNone/>
              <a:defRPr/>
            </a:pPr>
            <a:r>
              <a:rPr lang="en-US" altLang="zh-TW" sz="1600" b="0" smtClean="0">
                <a:latin typeface="Courier New" charset="0"/>
              </a:rPr>
              <a:t>  }</a:t>
            </a:r>
          </a:p>
          <a:p>
            <a:pPr>
              <a:lnSpc>
                <a:spcPct val="80000"/>
              </a:lnSpc>
              <a:spcBef>
                <a:spcPct val="0"/>
              </a:spcBef>
              <a:spcAft>
                <a:spcPct val="0"/>
              </a:spcAft>
              <a:buFont typeface="Wingdings" charset="0"/>
              <a:buNone/>
              <a:defRPr/>
            </a:pPr>
            <a:r>
              <a:rPr lang="en-US" altLang="zh-TW" sz="1600" b="0" smtClean="0">
                <a:latin typeface="Courier New" charset="0"/>
              </a:rPr>
              <a:t>}</a:t>
            </a:r>
          </a:p>
        </p:txBody>
      </p:sp>
      <p:sp>
        <p:nvSpPr>
          <p:cNvPr id="382980" name="Rectangle 4"/>
          <p:cNvSpPr>
            <a:spLocks noChangeArrowheads="1"/>
          </p:cNvSpPr>
          <p:nvPr/>
        </p:nvSpPr>
        <p:spPr bwMode="auto">
          <a:xfrm>
            <a:off x="4673600" y="2090738"/>
            <a:ext cx="4394200" cy="3209925"/>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09" tIns="45704" rIns="91409" bIns="45704"/>
          <a:lstStyle/>
          <a:p>
            <a:pPr marL="342900" indent="-342900">
              <a:lnSpc>
                <a:spcPct val="80000"/>
              </a:lnSpc>
              <a:buClr>
                <a:srgbClr val="0C479D"/>
              </a:buClr>
              <a:buSzPct val="80000"/>
              <a:buFont typeface="Wingdings" pitchFamily="2" charset="2"/>
              <a:buNone/>
            </a:pPr>
            <a:r>
              <a:rPr lang="en-US" altLang="zh-TW" sz="1600">
                <a:solidFill>
                  <a:srgbClr val="000099"/>
                </a:solidFill>
                <a:latin typeface="Courier New" pitchFamily="49" charset="0"/>
              </a:rPr>
              <a:t>interfaces {</a:t>
            </a:r>
          </a:p>
          <a:p>
            <a:pPr marL="342900" indent="-342900">
              <a:lnSpc>
                <a:spcPct val="80000"/>
              </a:lnSpc>
              <a:buClr>
                <a:srgbClr val="0C479D"/>
              </a:buClr>
              <a:buSzPct val="80000"/>
              <a:buFont typeface="Wingdings" pitchFamily="2" charset="2"/>
              <a:buNone/>
            </a:pPr>
            <a:r>
              <a:rPr lang="en-US" altLang="zh-TW" sz="1600">
                <a:solidFill>
                  <a:srgbClr val="000099"/>
                </a:solidFill>
                <a:latin typeface="Courier New" pitchFamily="49" charset="0"/>
              </a:rPr>
              <a:t>replace:</a:t>
            </a:r>
          </a:p>
          <a:p>
            <a:pPr marL="342900" indent="-342900">
              <a:lnSpc>
                <a:spcPct val="80000"/>
              </a:lnSpc>
              <a:buClr>
                <a:srgbClr val="0C479D"/>
              </a:buClr>
              <a:buSzPct val="80000"/>
              <a:buFont typeface="Wingdings" pitchFamily="2" charset="2"/>
              <a:buNone/>
            </a:pPr>
            <a:r>
              <a:rPr lang="en-US" altLang="zh-TW" sz="1600">
                <a:solidFill>
                  <a:srgbClr val="000099"/>
                </a:solidFill>
                <a:latin typeface="Courier New" pitchFamily="49" charset="0"/>
              </a:rPr>
              <a:t>  so-3/0/0 {</a:t>
            </a:r>
          </a:p>
          <a:p>
            <a:pPr marL="342900" indent="-342900">
              <a:lnSpc>
                <a:spcPct val="80000"/>
              </a:lnSpc>
              <a:buClr>
                <a:srgbClr val="0C479D"/>
              </a:buClr>
              <a:buSzPct val="80000"/>
              <a:buFont typeface="Wingdings" pitchFamily="2" charset="2"/>
              <a:buNone/>
            </a:pPr>
            <a:r>
              <a:rPr lang="en-US" altLang="zh-TW" sz="1600">
                <a:solidFill>
                  <a:srgbClr val="000099"/>
                </a:solidFill>
                <a:latin typeface="Courier New" pitchFamily="49" charset="0"/>
              </a:rPr>
              <a:t>    unit 0 {</a:t>
            </a:r>
          </a:p>
          <a:p>
            <a:pPr marL="342900" indent="-342900">
              <a:lnSpc>
                <a:spcPct val="80000"/>
              </a:lnSpc>
              <a:buClr>
                <a:srgbClr val="0C479D"/>
              </a:buClr>
              <a:buSzPct val="80000"/>
              <a:buFont typeface="Wingdings" pitchFamily="2" charset="2"/>
              <a:buNone/>
            </a:pPr>
            <a:r>
              <a:rPr lang="en-US" altLang="zh-TW" sz="1600">
                <a:solidFill>
                  <a:srgbClr val="000099"/>
                </a:solidFill>
                <a:latin typeface="Courier New" pitchFamily="49" charset="0"/>
              </a:rPr>
              <a:t>      family inet {</a:t>
            </a:r>
          </a:p>
          <a:p>
            <a:pPr marL="342900" indent="-342900">
              <a:lnSpc>
                <a:spcPct val="80000"/>
              </a:lnSpc>
              <a:buClr>
                <a:srgbClr val="0C479D"/>
              </a:buClr>
              <a:buSzPct val="80000"/>
              <a:buFont typeface="Wingdings" pitchFamily="2" charset="2"/>
              <a:buNone/>
            </a:pPr>
            <a:r>
              <a:rPr lang="en-US" altLang="zh-TW" sz="1600">
                <a:solidFill>
                  <a:srgbClr val="000099"/>
                </a:solidFill>
                <a:latin typeface="Courier New" pitchFamily="49" charset="0"/>
              </a:rPr>
              <a:t>        address 10.0.0.1/28;</a:t>
            </a:r>
          </a:p>
          <a:p>
            <a:pPr marL="342900" indent="-342900">
              <a:lnSpc>
                <a:spcPct val="80000"/>
              </a:lnSpc>
              <a:buClr>
                <a:srgbClr val="0C479D"/>
              </a:buClr>
              <a:buSzPct val="80000"/>
              <a:buFont typeface="Wingdings" pitchFamily="2" charset="2"/>
              <a:buNone/>
            </a:pPr>
            <a:r>
              <a:rPr lang="en-US" altLang="zh-TW" sz="1600">
                <a:solidFill>
                  <a:srgbClr val="000099"/>
                </a:solidFill>
                <a:latin typeface="Courier New" pitchFamily="49" charset="0"/>
              </a:rPr>
              <a:t>      }</a:t>
            </a:r>
          </a:p>
          <a:p>
            <a:pPr marL="342900" indent="-342900">
              <a:lnSpc>
                <a:spcPct val="80000"/>
              </a:lnSpc>
              <a:buClr>
                <a:srgbClr val="0C479D"/>
              </a:buClr>
              <a:buSzPct val="80000"/>
              <a:buFont typeface="Wingdings" pitchFamily="2" charset="2"/>
              <a:buNone/>
            </a:pPr>
            <a:r>
              <a:rPr lang="en-US" altLang="zh-TW" sz="1600">
                <a:solidFill>
                  <a:srgbClr val="000099"/>
                </a:solidFill>
                <a:latin typeface="Courier New" pitchFamily="49" charset="0"/>
              </a:rPr>
              <a:t>    }</a:t>
            </a:r>
          </a:p>
          <a:p>
            <a:pPr marL="342900" indent="-342900">
              <a:lnSpc>
                <a:spcPct val="80000"/>
              </a:lnSpc>
              <a:buClr>
                <a:srgbClr val="0C479D"/>
              </a:buClr>
              <a:buSzPct val="80000"/>
              <a:buFont typeface="Wingdings" pitchFamily="2" charset="2"/>
              <a:buNone/>
            </a:pPr>
            <a:r>
              <a:rPr lang="en-US" altLang="zh-TW" sz="1600">
                <a:solidFill>
                  <a:srgbClr val="000099"/>
                </a:solidFill>
                <a:latin typeface="Courier New" pitchFamily="49" charset="0"/>
              </a:rPr>
              <a:t>  }</a:t>
            </a:r>
          </a:p>
          <a:p>
            <a:pPr marL="342900" indent="-342900">
              <a:lnSpc>
                <a:spcPct val="80000"/>
              </a:lnSpc>
              <a:buClr>
                <a:srgbClr val="0C479D"/>
              </a:buClr>
              <a:buSzPct val="80000"/>
              <a:buFont typeface="Wingdings" pitchFamily="2" charset="2"/>
              <a:buNone/>
            </a:pPr>
            <a:r>
              <a:rPr lang="en-US" altLang="zh-TW" sz="1600">
                <a:solidFill>
                  <a:srgbClr val="000099"/>
                </a:solidFill>
                <a:latin typeface="Courier New" pitchFamily="49" charset="0"/>
              </a:rPr>
              <a:t>}</a:t>
            </a:r>
            <a:endParaRPr lang="en-US" altLang="zh-TW" sz="1600" b="1" i="1">
              <a:solidFill>
                <a:srgbClr val="000099"/>
              </a:solidFill>
              <a:latin typeface="Courier New" pitchFamily="49" charset="0"/>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1616075" y="163513"/>
            <a:ext cx="7269163" cy="920750"/>
          </a:xfrm>
        </p:spPr>
        <p:txBody>
          <a:bodyPr/>
          <a:lstStyle/>
          <a:p>
            <a:pPr>
              <a:defRPr/>
            </a:pPr>
            <a:r>
              <a:rPr lang="en-US" altLang="zh-TW" smtClean="0"/>
              <a:t>Load a Configuration File</a:t>
            </a:r>
            <a:br>
              <a:rPr lang="en-US" altLang="zh-TW" smtClean="0"/>
            </a:br>
            <a:r>
              <a:rPr lang="en-US" altLang="zh-TW" smtClean="0"/>
              <a:t>Example : load override</a:t>
            </a:r>
          </a:p>
        </p:txBody>
      </p:sp>
      <p:sp>
        <p:nvSpPr>
          <p:cNvPr id="385027" name="Rectangle 3"/>
          <p:cNvSpPr>
            <a:spLocks noGrp="1" noChangeArrowheads="1"/>
          </p:cNvSpPr>
          <p:nvPr>
            <p:ph type="body" idx="1"/>
          </p:nvPr>
        </p:nvSpPr>
        <p:spPr>
          <a:xfrm>
            <a:off x="1476375" y="1465263"/>
            <a:ext cx="6223000" cy="4411662"/>
          </a:xfrm>
          <a:ln>
            <a:solidFill>
              <a:srgbClr val="000000"/>
            </a:solidFill>
            <a:miter lim="800000"/>
            <a:headEnd/>
            <a:tailEnd/>
          </a:ln>
        </p:spPr>
        <p:txBody>
          <a:bodyPr/>
          <a:lstStyle/>
          <a:p>
            <a:pPr>
              <a:lnSpc>
                <a:spcPct val="80000"/>
              </a:lnSpc>
              <a:spcBef>
                <a:spcPct val="0"/>
              </a:spcBef>
              <a:spcAft>
                <a:spcPct val="0"/>
              </a:spcAft>
              <a:buFont typeface="Wingdings" charset="0"/>
              <a:buNone/>
              <a:defRPr/>
            </a:pPr>
            <a:r>
              <a:rPr lang="en-US" altLang="zh-TW" sz="2000" b="0" smtClean="0">
                <a:latin typeface="Courier New" charset="0"/>
              </a:rPr>
              <a:t>interfaces {</a:t>
            </a:r>
          </a:p>
          <a:p>
            <a:pPr>
              <a:lnSpc>
                <a:spcPct val="80000"/>
              </a:lnSpc>
              <a:spcBef>
                <a:spcPct val="0"/>
              </a:spcBef>
              <a:spcAft>
                <a:spcPct val="0"/>
              </a:spcAft>
              <a:buFont typeface="Wingdings" charset="0"/>
              <a:buNone/>
              <a:defRPr/>
            </a:pPr>
            <a:r>
              <a:rPr lang="en-US" altLang="zh-TW" sz="2000" b="0" smtClean="0">
                <a:latin typeface="Courier New" charset="0"/>
              </a:rPr>
              <a:t>  so-3/0/0 {</a:t>
            </a:r>
          </a:p>
          <a:p>
            <a:pPr>
              <a:lnSpc>
                <a:spcPct val="80000"/>
              </a:lnSpc>
              <a:spcBef>
                <a:spcPct val="0"/>
              </a:spcBef>
              <a:spcAft>
                <a:spcPct val="0"/>
              </a:spcAft>
              <a:buFont typeface="Wingdings" charset="0"/>
              <a:buNone/>
              <a:defRPr/>
            </a:pPr>
            <a:r>
              <a:rPr lang="en-US" altLang="zh-TW" sz="2000" b="0" smtClean="0">
                <a:latin typeface="Courier New" charset="0"/>
              </a:rPr>
              <a:t>    unit 0 {</a:t>
            </a:r>
          </a:p>
          <a:p>
            <a:pPr>
              <a:lnSpc>
                <a:spcPct val="80000"/>
              </a:lnSpc>
              <a:spcBef>
                <a:spcPct val="0"/>
              </a:spcBef>
              <a:spcAft>
                <a:spcPct val="0"/>
              </a:spcAft>
              <a:buFont typeface="Wingdings" charset="0"/>
              <a:buNone/>
              <a:defRPr/>
            </a:pPr>
            <a:r>
              <a:rPr lang="en-US" altLang="zh-TW" sz="2000" b="0" smtClean="0">
                <a:latin typeface="Courier New" charset="0"/>
              </a:rPr>
              <a:t>      family inet {</a:t>
            </a:r>
          </a:p>
          <a:p>
            <a:pPr>
              <a:lnSpc>
                <a:spcPct val="80000"/>
              </a:lnSpc>
              <a:spcBef>
                <a:spcPct val="0"/>
              </a:spcBef>
              <a:spcAft>
                <a:spcPct val="0"/>
              </a:spcAft>
              <a:buFont typeface="Wingdings" charset="0"/>
              <a:buNone/>
              <a:defRPr/>
            </a:pPr>
            <a:r>
              <a:rPr lang="en-US" altLang="zh-TW" sz="2000" b="0" smtClean="0">
                <a:latin typeface="Courier New" charset="0"/>
              </a:rPr>
              <a:t>        address 10.0.0.1/28;</a:t>
            </a:r>
          </a:p>
          <a:p>
            <a:pPr>
              <a:lnSpc>
                <a:spcPct val="80000"/>
              </a:lnSpc>
              <a:spcBef>
                <a:spcPct val="0"/>
              </a:spcBef>
              <a:spcAft>
                <a:spcPct val="0"/>
              </a:spcAft>
              <a:buFont typeface="Wingdings" charset="0"/>
              <a:buNone/>
              <a:defRPr/>
            </a:pPr>
            <a:r>
              <a:rPr lang="en-US" altLang="zh-TW" sz="2000" b="0" smtClean="0">
                <a:latin typeface="Courier New" charset="0"/>
              </a:rPr>
              <a:t>      }</a:t>
            </a:r>
          </a:p>
          <a:p>
            <a:pPr>
              <a:lnSpc>
                <a:spcPct val="80000"/>
              </a:lnSpc>
              <a:spcBef>
                <a:spcPct val="0"/>
              </a:spcBef>
              <a:spcAft>
                <a:spcPct val="0"/>
              </a:spcAft>
              <a:buFont typeface="Wingdings" charset="0"/>
              <a:buNone/>
              <a:defRPr/>
            </a:pPr>
            <a:r>
              <a:rPr lang="en-US" altLang="zh-TW" sz="2000" b="0" smtClean="0">
                <a:latin typeface="Courier New" charset="0"/>
              </a:rPr>
              <a:t>    }</a:t>
            </a:r>
          </a:p>
          <a:p>
            <a:pPr>
              <a:lnSpc>
                <a:spcPct val="80000"/>
              </a:lnSpc>
              <a:spcBef>
                <a:spcPct val="0"/>
              </a:spcBef>
              <a:spcAft>
                <a:spcPct val="0"/>
              </a:spcAft>
              <a:buFont typeface="Wingdings" charset="0"/>
              <a:buNone/>
              <a:defRPr/>
            </a:pPr>
            <a:r>
              <a:rPr lang="en-US" altLang="zh-TW" sz="2000" b="0" smtClean="0">
                <a:latin typeface="Courier New" charset="0"/>
              </a:rPr>
              <a:t>  }</a:t>
            </a:r>
          </a:p>
          <a:p>
            <a:pPr>
              <a:lnSpc>
                <a:spcPct val="80000"/>
              </a:lnSpc>
              <a:spcBef>
                <a:spcPct val="0"/>
              </a:spcBef>
              <a:spcAft>
                <a:spcPct val="0"/>
              </a:spcAft>
              <a:buFont typeface="Wingdings" charset="0"/>
              <a:buNone/>
              <a:defRPr/>
            </a:pPr>
            <a:r>
              <a:rPr lang="en-US" altLang="zh-TW" sz="2000" b="0" smtClean="0">
                <a:latin typeface="Courier New" charset="0"/>
              </a:rPr>
              <a:t>}</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a:xfrm>
            <a:off x="1616075" y="163513"/>
            <a:ext cx="7269163" cy="920750"/>
          </a:xfrm>
        </p:spPr>
        <p:txBody>
          <a:bodyPr/>
          <a:lstStyle/>
          <a:p>
            <a:pPr>
              <a:defRPr/>
            </a:pPr>
            <a:r>
              <a:rPr lang="en-US" altLang="zh-TW" smtClean="0"/>
              <a:t>Load a Configuration File</a:t>
            </a:r>
            <a:br>
              <a:rPr lang="en-US" altLang="zh-TW" smtClean="0"/>
            </a:br>
            <a:r>
              <a:rPr lang="en-US" altLang="zh-TW" smtClean="0"/>
              <a:t>Example : load replace</a:t>
            </a:r>
          </a:p>
        </p:txBody>
      </p:sp>
      <p:sp>
        <p:nvSpPr>
          <p:cNvPr id="387075" name="Rectangle 3"/>
          <p:cNvSpPr>
            <a:spLocks noGrp="1" noChangeArrowheads="1"/>
          </p:cNvSpPr>
          <p:nvPr>
            <p:ph type="body" idx="1"/>
          </p:nvPr>
        </p:nvSpPr>
        <p:spPr>
          <a:xfrm>
            <a:off x="1476375" y="1465263"/>
            <a:ext cx="6223000" cy="4411662"/>
          </a:xfrm>
          <a:ln>
            <a:solidFill>
              <a:srgbClr val="000000"/>
            </a:solidFill>
            <a:miter lim="800000"/>
            <a:headEnd/>
            <a:tailEnd/>
          </a:ln>
        </p:spPr>
        <p:txBody>
          <a:bodyPr/>
          <a:lstStyle/>
          <a:p>
            <a:pPr>
              <a:lnSpc>
                <a:spcPct val="80000"/>
              </a:lnSpc>
              <a:spcBef>
                <a:spcPct val="0"/>
              </a:spcBef>
              <a:spcAft>
                <a:spcPct val="0"/>
              </a:spcAft>
              <a:buFont typeface="Wingdings" charset="0"/>
              <a:buNone/>
              <a:defRPr/>
            </a:pPr>
            <a:r>
              <a:rPr lang="en-US" altLang="zh-TW" sz="2000" b="0" smtClean="0">
                <a:latin typeface="Courier New" charset="0"/>
              </a:rPr>
              <a:t>interfaces {</a:t>
            </a:r>
          </a:p>
          <a:p>
            <a:pPr>
              <a:lnSpc>
                <a:spcPct val="80000"/>
              </a:lnSpc>
              <a:spcBef>
                <a:spcPct val="0"/>
              </a:spcBef>
              <a:spcAft>
                <a:spcPct val="0"/>
              </a:spcAft>
              <a:buFont typeface="Wingdings" charset="0"/>
              <a:buNone/>
              <a:defRPr/>
            </a:pPr>
            <a:r>
              <a:rPr lang="en-US" altLang="zh-TW" sz="2000" b="0" smtClean="0">
                <a:latin typeface="Courier New" charset="0"/>
              </a:rPr>
              <a:t>  lo0 {</a:t>
            </a:r>
          </a:p>
          <a:p>
            <a:pPr>
              <a:lnSpc>
                <a:spcPct val="80000"/>
              </a:lnSpc>
              <a:spcBef>
                <a:spcPct val="0"/>
              </a:spcBef>
              <a:spcAft>
                <a:spcPct val="0"/>
              </a:spcAft>
              <a:buFont typeface="Wingdings" charset="0"/>
              <a:buNone/>
              <a:defRPr/>
            </a:pPr>
            <a:r>
              <a:rPr lang="en-US" altLang="zh-TW" sz="2000" b="0" smtClean="0">
                <a:latin typeface="Courier New" charset="0"/>
              </a:rPr>
              <a:t>    unit 0 {</a:t>
            </a:r>
          </a:p>
          <a:p>
            <a:pPr>
              <a:lnSpc>
                <a:spcPct val="80000"/>
              </a:lnSpc>
              <a:spcBef>
                <a:spcPct val="0"/>
              </a:spcBef>
              <a:spcAft>
                <a:spcPct val="0"/>
              </a:spcAft>
              <a:buFont typeface="Wingdings" charset="0"/>
              <a:buNone/>
              <a:defRPr/>
            </a:pPr>
            <a:r>
              <a:rPr lang="en-US" altLang="zh-TW" sz="2000" b="0" smtClean="0">
                <a:latin typeface="Courier New" charset="0"/>
              </a:rPr>
              <a:t>      family inet {</a:t>
            </a:r>
          </a:p>
          <a:p>
            <a:pPr>
              <a:lnSpc>
                <a:spcPct val="80000"/>
              </a:lnSpc>
              <a:spcBef>
                <a:spcPct val="0"/>
              </a:spcBef>
              <a:spcAft>
                <a:spcPct val="0"/>
              </a:spcAft>
              <a:buFont typeface="Wingdings" charset="0"/>
              <a:buNone/>
              <a:defRPr/>
            </a:pPr>
            <a:r>
              <a:rPr lang="en-US" altLang="zh-TW" sz="2000" b="0" smtClean="0">
                <a:latin typeface="Courier New" charset="0"/>
              </a:rPr>
              <a:t>        address 127.0.0.1;</a:t>
            </a:r>
          </a:p>
          <a:p>
            <a:pPr>
              <a:lnSpc>
                <a:spcPct val="80000"/>
              </a:lnSpc>
              <a:spcBef>
                <a:spcPct val="0"/>
              </a:spcBef>
              <a:spcAft>
                <a:spcPct val="0"/>
              </a:spcAft>
              <a:buFont typeface="Wingdings" charset="0"/>
              <a:buNone/>
              <a:defRPr/>
            </a:pPr>
            <a:r>
              <a:rPr lang="en-US" altLang="zh-TW" sz="2000" b="0" smtClean="0">
                <a:latin typeface="Courier New" charset="0"/>
              </a:rPr>
              <a:t>      }</a:t>
            </a:r>
          </a:p>
          <a:p>
            <a:pPr>
              <a:lnSpc>
                <a:spcPct val="80000"/>
              </a:lnSpc>
              <a:spcBef>
                <a:spcPct val="0"/>
              </a:spcBef>
              <a:spcAft>
                <a:spcPct val="0"/>
              </a:spcAft>
              <a:buFont typeface="Wingdings" charset="0"/>
              <a:buNone/>
              <a:defRPr/>
            </a:pPr>
            <a:r>
              <a:rPr lang="en-US" altLang="zh-TW" sz="2000" b="0" smtClean="0">
                <a:latin typeface="Courier New" charset="0"/>
              </a:rPr>
              <a:t>    }</a:t>
            </a:r>
          </a:p>
          <a:p>
            <a:pPr>
              <a:lnSpc>
                <a:spcPct val="80000"/>
              </a:lnSpc>
              <a:spcBef>
                <a:spcPct val="0"/>
              </a:spcBef>
              <a:spcAft>
                <a:spcPct val="0"/>
              </a:spcAft>
              <a:buFont typeface="Wingdings" charset="0"/>
              <a:buNone/>
              <a:defRPr/>
            </a:pPr>
            <a:r>
              <a:rPr lang="en-US" altLang="zh-TW" sz="2000" b="0" smtClean="0">
                <a:latin typeface="Courier New" charset="0"/>
              </a:rPr>
              <a:t>  }</a:t>
            </a:r>
          </a:p>
          <a:p>
            <a:pPr>
              <a:lnSpc>
                <a:spcPct val="80000"/>
              </a:lnSpc>
              <a:spcBef>
                <a:spcPct val="0"/>
              </a:spcBef>
              <a:spcAft>
                <a:spcPct val="0"/>
              </a:spcAft>
              <a:buFont typeface="Wingdings" charset="0"/>
              <a:buNone/>
              <a:defRPr/>
            </a:pPr>
            <a:r>
              <a:rPr lang="en-US" altLang="zh-TW" sz="2000" b="0" smtClean="0">
                <a:latin typeface="Courier New" charset="0"/>
              </a:rPr>
              <a:t>  so-3/0/0 {</a:t>
            </a:r>
          </a:p>
          <a:p>
            <a:pPr>
              <a:lnSpc>
                <a:spcPct val="80000"/>
              </a:lnSpc>
              <a:spcBef>
                <a:spcPct val="0"/>
              </a:spcBef>
              <a:spcAft>
                <a:spcPct val="0"/>
              </a:spcAft>
              <a:buFont typeface="Wingdings" charset="0"/>
              <a:buNone/>
              <a:defRPr/>
            </a:pPr>
            <a:r>
              <a:rPr lang="en-US" altLang="zh-TW" sz="2000" b="0" smtClean="0">
                <a:latin typeface="Courier New" charset="0"/>
              </a:rPr>
              <a:t>    unit 0 {</a:t>
            </a:r>
          </a:p>
          <a:p>
            <a:pPr>
              <a:lnSpc>
                <a:spcPct val="80000"/>
              </a:lnSpc>
              <a:spcBef>
                <a:spcPct val="0"/>
              </a:spcBef>
              <a:spcAft>
                <a:spcPct val="0"/>
              </a:spcAft>
              <a:buFont typeface="Wingdings" charset="0"/>
              <a:buNone/>
              <a:defRPr/>
            </a:pPr>
            <a:r>
              <a:rPr lang="en-US" altLang="zh-TW" sz="2000" b="0" smtClean="0">
                <a:latin typeface="Courier New" charset="0"/>
              </a:rPr>
              <a:t>      family inet {</a:t>
            </a:r>
          </a:p>
          <a:p>
            <a:pPr>
              <a:lnSpc>
                <a:spcPct val="80000"/>
              </a:lnSpc>
              <a:spcBef>
                <a:spcPct val="0"/>
              </a:spcBef>
              <a:spcAft>
                <a:spcPct val="0"/>
              </a:spcAft>
              <a:buFont typeface="Wingdings" charset="0"/>
              <a:buNone/>
              <a:defRPr/>
            </a:pPr>
            <a:r>
              <a:rPr lang="en-US" altLang="zh-TW" sz="2000" b="0" smtClean="0">
                <a:latin typeface="Courier New" charset="0"/>
              </a:rPr>
              <a:t>        address 10.0.0.1/28;</a:t>
            </a:r>
          </a:p>
          <a:p>
            <a:pPr>
              <a:lnSpc>
                <a:spcPct val="80000"/>
              </a:lnSpc>
              <a:spcBef>
                <a:spcPct val="0"/>
              </a:spcBef>
              <a:spcAft>
                <a:spcPct val="0"/>
              </a:spcAft>
              <a:buFont typeface="Wingdings" charset="0"/>
              <a:buNone/>
              <a:defRPr/>
            </a:pPr>
            <a:r>
              <a:rPr lang="en-US" altLang="zh-TW" sz="2000" b="0" smtClean="0">
                <a:latin typeface="Courier New" charset="0"/>
              </a:rPr>
              <a:t>      }</a:t>
            </a:r>
          </a:p>
          <a:p>
            <a:pPr>
              <a:lnSpc>
                <a:spcPct val="80000"/>
              </a:lnSpc>
              <a:spcBef>
                <a:spcPct val="0"/>
              </a:spcBef>
              <a:spcAft>
                <a:spcPct val="0"/>
              </a:spcAft>
              <a:buFont typeface="Wingdings" charset="0"/>
              <a:buNone/>
              <a:defRPr/>
            </a:pPr>
            <a:r>
              <a:rPr lang="en-US" altLang="zh-TW" sz="2000" b="0" smtClean="0">
                <a:latin typeface="Courier New" charset="0"/>
              </a:rPr>
              <a:t>    }</a:t>
            </a:r>
          </a:p>
          <a:p>
            <a:pPr>
              <a:lnSpc>
                <a:spcPct val="80000"/>
              </a:lnSpc>
              <a:spcBef>
                <a:spcPct val="0"/>
              </a:spcBef>
              <a:spcAft>
                <a:spcPct val="0"/>
              </a:spcAft>
              <a:buFont typeface="Wingdings" charset="0"/>
              <a:buNone/>
              <a:defRPr/>
            </a:pPr>
            <a:r>
              <a:rPr lang="en-US" altLang="zh-TW" sz="2000" b="0" smtClean="0">
                <a:latin typeface="Courier New" charset="0"/>
              </a:rPr>
              <a:t>  }</a:t>
            </a:r>
          </a:p>
          <a:p>
            <a:pPr>
              <a:lnSpc>
                <a:spcPct val="80000"/>
              </a:lnSpc>
              <a:spcBef>
                <a:spcPct val="0"/>
              </a:spcBef>
              <a:spcAft>
                <a:spcPct val="0"/>
              </a:spcAft>
              <a:buFont typeface="Wingdings" charset="0"/>
              <a:buNone/>
              <a:defRPr/>
            </a:pPr>
            <a:r>
              <a:rPr lang="en-US" altLang="zh-TW" sz="2000" b="0" smtClean="0">
                <a:latin typeface="Courier New" charset="0"/>
              </a:rPr>
              <a:t>}</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1616075" y="163513"/>
            <a:ext cx="7269163" cy="920750"/>
          </a:xfrm>
        </p:spPr>
        <p:txBody>
          <a:bodyPr/>
          <a:lstStyle/>
          <a:p>
            <a:pPr>
              <a:defRPr/>
            </a:pPr>
            <a:r>
              <a:rPr lang="en-US" altLang="zh-TW" smtClean="0"/>
              <a:t>Load a Configuration File</a:t>
            </a:r>
            <a:br>
              <a:rPr lang="en-US" altLang="zh-TW" smtClean="0"/>
            </a:br>
            <a:r>
              <a:rPr lang="en-US" altLang="zh-TW" smtClean="0"/>
              <a:t>Example : load merge</a:t>
            </a:r>
          </a:p>
        </p:txBody>
      </p:sp>
      <p:sp>
        <p:nvSpPr>
          <p:cNvPr id="389123" name="Rectangle 3"/>
          <p:cNvSpPr>
            <a:spLocks noGrp="1" noChangeArrowheads="1"/>
          </p:cNvSpPr>
          <p:nvPr>
            <p:ph type="body" idx="1"/>
          </p:nvPr>
        </p:nvSpPr>
        <p:spPr>
          <a:xfrm>
            <a:off x="1476375" y="1465263"/>
            <a:ext cx="6223000" cy="4411662"/>
          </a:xfrm>
          <a:ln>
            <a:solidFill>
              <a:srgbClr val="000000"/>
            </a:solidFill>
            <a:miter lim="800000"/>
            <a:headEnd/>
            <a:tailEnd/>
          </a:ln>
        </p:spPr>
        <p:txBody>
          <a:bodyPr/>
          <a:lstStyle/>
          <a:p>
            <a:pPr>
              <a:lnSpc>
                <a:spcPct val="80000"/>
              </a:lnSpc>
              <a:spcBef>
                <a:spcPct val="0"/>
              </a:spcBef>
              <a:spcAft>
                <a:spcPct val="0"/>
              </a:spcAft>
              <a:buFont typeface="Wingdings" charset="0"/>
              <a:buNone/>
              <a:defRPr/>
            </a:pPr>
            <a:r>
              <a:rPr lang="en-US" altLang="zh-TW" sz="2000" b="0" smtClean="0">
                <a:latin typeface="Courier New" charset="0"/>
              </a:rPr>
              <a:t>interfaces {</a:t>
            </a:r>
          </a:p>
          <a:p>
            <a:pPr>
              <a:lnSpc>
                <a:spcPct val="80000"/>
              </a:lnSpc>
              <a:spcBef>
                <a:spcPct val="0"/>
              </a:spcBef>
              <a:spcAft>
                <a:spcPct val="0"/>
              </a:spcAft>
              <a:buFont typeface="Wingdings" charset="0"/>
              <a:buNone/>
              <a:defRPr/>
            </a:pPr>
            <a:r>
              <a:rPr lang="en-US" altLang="zh-TW" sz="2000" b="0" smtClean="0">
                <a:latin typeface="Courier New" charset="0"/>
              </a:rPr>
              <a:t>  lo0 {</a:t>
            </a:r>
          </a:p>
          <a:p>
            <a:pPr>
              <a:lnSpc>
                <a:spcPct val="80000"/>
              </a:lnSpc>
              <a:spcBef>
                <a:spcPct val="0"/>
              </a:spcBef>
              <a:spcAft>
                <a:spcPct val="0"/>
              </a:spcAft>
              <a:buFont typeface="Wingdings" charset="0"/>
              <a:buNone/>
              <a:defRPr/>
            </a:pPr>
            <a:r>
              <a:rPr lang="en-US" altLang="zh-TW" sz="2000" b="0" smtClean="0">
                <a:latin typeface="Courier New" charset="0"/>
              </a:rPr>
              <a:t>    unit 0 {</a:t>
            </a:r>
          </a:p>
          <a:p>
            <a:pPr>
              <a:lnSpc>
                <a:spcPct val="80000"/>
              </a:lnSpc>
              <a:spcBef>
                <a:spcPct val="0"/>
              </a:spcBef>
              <a:spcAft>
                <a:spcPct val="0"/>
              </a:spcAft>
              <a:buFont typeface="Wingdings" charset="0"/>
              <a:buNone/>
              <a:defRPr/>
            </a:pPr>
            <a:r>
              <a:rPr lang="en-US" altLang="zh-TW" sz="2000" b="0" smtClean="0">
                <a:latin typeface="Courier New" charset="0"/>
              </a:rPr>
              <a:t>      family inet {</a:t>
            </a:r>
          </a:p>
          <a:p>
            <a:pPr>
              <a:lnSpc>
                <a:spcPct val="80000"/>
              </a:lnSpc>
              <a:spcBef>
                <a:spcPct val="0"/>
              </a:spcBef>
              <a:spcAft>
                <a:spcPct val="0"/>
              </a:spcAft>
              <a:buFont typeface="Wingdings" charset="0"/>
              <a:buNone/>
              <a:defRPr/>
            </a:pPr>
            <a:r>
              <a:rPr lang="en-US" altLang="zh-TW" sz="2000" b="0" smtClean="0">
                <a:latin typeface="Courier New" charset="0"/>
              </a:rPr>
              <a:t>        address 127.0.0.1;</a:t>
            </a:r>
          </a:p>
          <a:p>
            <a:pPr>
              <a:lnSpc>
                <a:spcPct val="80000"/>
              </a:lnSpc>
              <a:spcBef>
                <a:spcPct val="0"/>
              </a:spcBef>
              <a:spcAft>
                <a:spcPct val="0"/>
              </a:spcAft>
              <a:buFont typeface="Wingdings" charset="0"/>
              <a:buNone/>
              <a:defRPr/>
            </a:pPr>
            <a:r>
              <a:rPr lang="en-US" altLang="zh-TW" sz="2000" b="0" smtClean="0">
                <a:latin typeface="Courier New" charset="0"/>
              </a:rPr>
              <a:t>      }</a:t>
            </a:r>
          </a:p>
          <a:p>
            <a:pPr>
              <a:lnSpc>
                <a:spcPct val="80000"/>
              </a:lnSpc>
              <a:spcBef>
                <a:spcPct val="0"/>
              </a:spcBef>
              <a:spcAft>
                <a:spcPct val="0"/>
              </a:spcAft>
              <a:buFont typeface="Wingdings" charset="0"/>
              <a:buNone/>
              <a:defRPr/>
            </a:pPr>
            <a:r>
              <a:rPr lang="en-US" altLang="zh-TW" sz="2000" b="0" smtClean="0">
                <a:latin typeface="Courier New" charset="0"/>
              </a:rPr>
              <a:t>    }</a:t>
            </a:r>
          </a:p>
          <a:p>
            <a:pPr>
              <a:lnSpc>
                <a:spcPct val="80000"/>
              </a:lnSpc>
              <a:spcBef>
                <a:spcPct val="0"/>
              </a:spcBef>
              <a:spcAft>
                <a:spcPct val="0"/>
              </a:spcAft>
              <a:buFont typeface="Wingdings" charset="0"/>
              <a:buNone/>
              <a:defRPr/>
            </a:pPr>
            <a:r>
              <a:rPr lang="en-US" altLang="zh-TW" sz="2000" b="0" smtClean="0">
                <a:latin typeface="Courier New" charset="0"/>
              </a:rPr>
              <a:t>  }</a:t>
            </a:r>
          </a:p>
          <a:p>
            <a:pPr>
              <a:lnSpc>
                <a:spcPct val="80000"/>
              </a:lnSpc>
              <a:spcBef>
                <a:spcPct val="0"/>
              </a:spcBef>
              <a:spcAft>
                <a:spcPct val="0"/>
              </a:spcAft>
              <a:buFont typeface="Wingdings" charset="0"/>
              <a:buNone/>
              <a:defRPr/>
            </a:pPr>
            <a:r>
              <a:rPr lang="en-US" altLang="zh-TW" sz="2000" b="0" smtClean="0">
                <a:latin typeface="Courier New" charset="0"/>
              </a:rPr>
              <a:t>  so-3/0/0 {</a:t>
            </a:r>
          </a:p>
          <a:p>
            <a:pPr>
              <a:lnSpc>
                <a:spcPct val="80000"/>
              </a:lnSpc>
              <a:spcBef>
                <a:spcPct val="0"/>
              </a:spcBef>
              <a:spcAft>
                <a:spcPct val="0"/>
              </a:spcAft>
              <a:buFont typeface="Wingdings" charset="0"/>
              <a:buNone/>
              <a:defRPr/>
            </a:pPr>
            <a:r>
              <a:rPr lang="en-US" altLang="zh-TW" sz="2000" b="0" smtClean="0">
                <a:latin typeface="Courier New" charset="0"/>
              </a:rPr>
              <a:t>    unit 0 {</a:t>
            </a:r>
          </a:p>
          <a:p>
            <a:pPr>
              <a:lnSpc>
                <a:spcPct val="80000"/>
              </a:lnSpc>
              <a:spcBef>
                <a:spcPct val="0"/>
              </a:spcBef>
              <a:spcAft>
                <a:spcPct val="0"/>
              </a:spcAft>
              <a:buFont typeface="Wingdings" charset="0"/>
              <a:buNone/>
              <a:defRPr/>
            </a:pPr>
            <a:r>
              <a:rPr lang="en-US" altLang="zh-TW" sz="2000" b="0" smtClean="0">
                <a:latin typeface="Courier New" charset="0"/>
              </a:rPr>
              <a:t>      family inet {</a:t>
            </a:r>
          </a:p>
          <a:p>
            <a:pPr>
              <a:lnSpc>
                <a:spcPct val="80000"/>
              </a:lnSpc>
              <a:spcBef>
                <a:spcPct val="0"/>
              </a:spcBef>
              <a:spcAft>
                <a:spcPct val="0"/>
              </a:spcAft>
              <a:buFont typeface="Wingdings" charset="0"/>
              <a:buNone/>
              <a:defRPr/>
            </a:pPr>
            <a:r>
              <a:rPr lang="en-US" altLang="zh-TW" sz="2000" b="0" smtClean="0">
                <a:latin typeface="Courier New" charset="0"/>
              </a:rPr>
              <a:t>        address 10.0.0.1/28</a:t>
            </a:r>
          </a:p>
          <a:p>
            <a:pPr>
              <a:lnSpc>
                <a:spcPct val="80000"/>
              </a:lnSpc>
              <a:spcBef>
                <a:spcPct val="0"/>
              </a:spcBef>
              <a:spcAft>
                <a:spcPct val="0"/>
              </a:spcAft>
              <a:buFont typeface="Wingdings" charset="0"/>
              <a:buNone/>
              <a:defRPr/>
            </a:pPr>
            <a:r>
              <a:rPr lang="en-US" altLang="zh-TW" sz="2000" b="0" smtClean="0">
                <a:latin typeface="Courier New" charset="0"/>
              </a:rPr>
              <a:t>        address 204.69.248.181/28;</a:t>
            </a:r>
          </a:p>
          <a:p>
            <a:pPr>
              <a:lnSpc>
                <a:spcPct val="80000"/>
              </a:lnSpc>
              <a:spcBef>
                <a:spcPct val="0"/>
              </a:spcBef>
              <a:spcAft>
                <a:spcPct val="0"/>
              </a:spcAft>
              <a:buFont typeface="Wingdings" charset="0"/>
              <a:buNone/>
              <a:defRPr/>
            </a:pPr>
            <a:r>
              <a:rPr lang="en-US" altLang="zh-TW" sz="2000" b="0" smtClean="0">
                <a:latin typeface="Courier New" charset="0"/>
              </a:rPr>
              <a:t>      }</a:t>
            </a:r>
          </a:p>
          <a:p>
            <a:pPr>
              <a:lnSpc>
                <a:spcPct val="80000"/>
              </a:lnSpc>
              <a:spcBef>
                <a:spcPct val="0"/>
              </a:spcBef>
              <a:spcAft>
                <a:spcPct val="0"/>
              </a:spcAft>
              <a:buFont typeface="Wingdings" charset="0"/>
              <a:buNone/>
              <a:defRPr/>
            </a:pPr>
            <a:r>
              <a:rPr lang="en-US" altLang="zh-TW" sz="2000" b="0" smtClean="0">
                <a:latin typeface="Courier New" charset="0"/>
              </a:rPr>
              <a:t>    }</a:t>
            </a:r>
          </a:p>
          <a:p>
            <a:pPr>
              <a:lnSpc>
                <a:spcPct val="80000"/>
              </a:lnSpc>
              <a:spcBef>
                <a:spcPct val="0"/>
              </a:spcBef>
              <a:spcAft>
                <a:spcPct val="0"/>
              </a:spcAft>
              <a:buFont typeface="Wingdings" charset="0"/>
              <a:buNone/>
              <a:defRPr/>
            </a:pPr>
            <a:r>
              <a:rPr lang="en-US" altLang="zh-TW" sz="2000" b="0" smtClean="0">
                <a:latin typeface="Courier New" charset="0"/>
              </a:rPr>
              <a:t>  }</a:t>
            </a:r>
          </a:p>
          <a:p>
            <a:pPr>
              <a:lnSpc>
                <a:spcPct val="80000"/>
              </a:lnSpc>
              <a:spcBef>
                <a:spcPct val="0"/>
              </a:spcBef>
              <a:spcAft>
                <a:spcPct val="0"/>
              </a:spcAft>
              <a:buFont typeface="Wingdings" charset="0"/>
              <a:buNone/>
              <a:defRPr/>
            </a:pPr>
            <a:r>
              <a:rPr lang="en-US" altLang="zh-TW" sz="2000" b="0" smtClean="0">
                <a:latin typeface="Courier New" charset="0"/>
              </a:rPr>
              <a:t>}</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r>
              <a:rPr lang="en-US" altLang="zh-TW" smtClean="0"/>
              <a:t>10,000–Foot View</a:t>
            </a:r>
          </a:p>
        </p:txBody>
      </p:sp>
      <p:sp>
        <p:nvSpPr>
          <p:cNvPr id="391171" name="Rectangle 3"/>
          <p:cNvSpPr>
            <a:spLocks noGrp="1" noChangeArrowheads="1"/>
          </p:cNvSpPr>
          <p:nvPr>
            <p:ph type="body" idx="1"/>
          </p:nvPr>
        </p:nvSpPr>
        <p:spPr>
          <a:xfrm>
            <a:off x="304800" y="1241425"/>
            <a:ext cx="8589963" cy="5064125"/>
          </a:xfrm>
        </p:spPr>
        <p:txBody>
          <a:bodyPr/>
          <a:lstStyle/>
          <a:p>
            <a:r>
              <a:rPr lang="en-US" altLang="zh-TW" smtClean="0"/>
              <a:t>Move around statement hierarchy using </a:t>
            </a:r>
            <a:r>
              <a:rPr lang="en-US" altLang="zh-TW" smtClean="0">
                <a:latin typeface="Courier New" pitchFamily="49" charset="0"/>
              </a:rPr>
              <a:t>edit</a:t>
            </a:r>
            <a:r>
              <a:rPr lang="en-US" altLang="zh-TW" smtClean="0"/>
              <a:t> command</a:t>
            </a:r>
          </a:p>
          <a:p>
            <a:pPr lvl="1"/>
            <a:r>
              <a:rPr lang="en-US" altLang="zh-TW" smtClean="0"/>
              <a:t>Like UNIX </a:t>
            </a:r>
            <a:r>
              <a:rPr lang="en-US" altLang="zh-TW" smtClean="0">
                <a:latin typeface="Courier New" pitchFamily="49" charset="0"/>
              </a:rPr>
              <a:t>cd</a:t>
            </a:r>
            <a:r>
              <a:rPr lang="en-US" altLang="zh-TW" smtClean="0"/>
              <a:t> command</a:t>
            </a:r>
          </a:p>
          <a:p>
            <a:r>
              <a:rPr lang="en-US" altLang="zh-TW" smtClean="0"/>
              <a:t>Alter configuration using </a:t>
            </a:r>
            <a:r>
              <a:rPr lang="en-US" altLang="zh-TW" smtClean="0">
                <a:latin typeface="Courier New" pitchFamily="49" charset="0"/>
              </a:rPr>
              <a:t>set</a:t>
            </a:r>
            <a:r>
              <a:rPr lang="en-US" altLang="zh-TW" smtClean="0"/>
              <a:t> command</a:t>
            </a:r>
          </a:p>
          <a:p>
            <a:r>
              <a:rPr lang="en-US" altLang="zh-TW" smtClean="0"/>
              <a:t>Activate configuration using </a:t>
            </a:r>
            <a:r>
              <a:rPr lang="en-US" altLang="zh-TW" smtClean="0">
                <a:latin typeface="Courier New" pitchFamily="49" charset="0"/>
              </a:rPr>
              <a:t>commit</a:t>
            </a:r>
            <a:r>
              <a:rPr lang="en-US" altLang="zh-TW" smtClean="0"/>
              <a:t> command</a:t>
            </a:r>
          </a:p>
          <a:p>
            <a:endParaRPr lang="zh-TW" altLang="en-US" smtClean="0"/>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pPr>
              <a:defRPr/>
            </a:pPr>
            <a:r>
              <a:rPr lang="en-US" altLang="zh-TW" smtClean="0">
                <a:latin typeface="Courier New" charset="0"/>
              </a:rPr>
              <a:t>run</a:t>
            </a:r>
            <a:r>
              <a:rPr lang="en-US" altLang="zh-TW" smtClean="0"/>
              <a:t> is Cool</a:t>
            </a:r>
          </a:p>
        </p:txBody>
      </p:sp>
      <p:sp>
        <p:nvSpPr>
          <p:cNvPr id="392195" name="Rectangle 3"/>
          <p:cNvSpPr>
            <a:spLocks noGrp="1" noChangeArrowheads="1"/>
          </p:cNvSpPr>
          <p:nvPr>
            <p:ph type="body" idx="1"/>
          </p:nvPr>
        </p:nvSpPr>
        <p:spPr>
          <a:xfrm>
            <a:off x="304800" y="1241425"/>
            <a:ext cx="8589963" cy="5064125"/>
          </a:xfrm>
        </p:spPr>
        <p:txBody>
          <a:bodyPr/>
          <a:lstStyle/>
          <a:p>
            <a:pPr>
              <a:lnSpc>
                <a:spcPct val="90000"/>
              </a:lnSpc>
            </a:pPr>
            <a:r>
              <a:rPr lang="en-US" altLang="zh-TW" smtClean="0"/>
              <a:t>Use the run command to execute operational-mode CLI commands from within configuration</a:t>
            </a:r>
          </a:p>
          <a:p>
            <a:pPr lvl="1">
              <a:lnSpc>
                <a:spcPct val="90000"/>
              </a:lnSpc>
              <a:buFont typeface="Wingdings" pitchFamily="2" charset="2"/>
              <a:buNone/>
            </a:pPr>
            <a:endParaRPr lang="en-US" altLang="zh-TW" sz="1000" b="0" smtClean="0">
              <a:latin typeface="Courier New" pitchFamily="49" charset="0"/>
            </a:endParaRPr>
          </a:p>
          <a:p>
            <a:pPr lvl="1">
              <a:lnSpc>
                <a:spcPct val="70000"/>
              </a:lnSpc>
              <a:buFont typeface="Wingdings" pitchFamily="2" charset="2"/>
              <a:buNone/>
            </a:pPr>
            <a:r>
              <a:rPr lang="en-US" altLang="zh-TW" sz="1600" b="0" smtClean="0">
                <a:latin typeface="Courier New" pitchFamily="49" charset="0"/>
              </a:rPr>
              <a:t>[edit interfaces so-0/1/1]</a:t>
            </a:r>
          </a:p>
          <a:p>
            <a:pPr lvl="1">
              <a:lnSpc>
                <a:spcPct val="70000"/>
              </a:lnSpc>
              <a:buFont typeface="Wingdings" pitchFamily="2" charset="2"/>
              <a:buNone/>
            </a:pPr>
            <a:r>
              <a:rPr lang="en-US" altLang="zh-TW" sz="1600" b="0" smtClean="0">
                <a:latin typeface="Courier New" pitchFamily="49" charset="0"/>
              </a:rPr>
              <a:t>jeff@host# </a:t>
            </a:r>
            <a:r>
              <a:rPr lang="en-US" altLang="zh-TW" sz="1600" smtClean="0">
                <a:latin typeface="Courier New" pitchFamily="49" charset="0"/>
              </a:rPr>
              <a:t>set unit 0 family inet address 192.168.1.2/24</a:t>
            </a:r>
          </a:p>
          <a:p>
            <a:pPr lvl="1">
              <a:lnSpc>
                <a:spcPct val="70000"/>
              </a:lnSpc>
              <a:buFont typeface="Wingdings" pitchFamily="2" charset="2"/>
              <a:buNone/>
            </a:pPr>
            <a:endParaRPr lang="en-US" altLang="zh-TW" sz="1600" smtClean="0">
              <a:latin typeface="Courier New" pitchFamily="49" charset="0"/>
            </a:endParaRPr>
          </a:p>
          <a:p>
            <a:pPr lvl="1">
              <a:lnSpc>
                <a:spcPct val="70000"/>
              </a:lnSpc>
              <a:buFont typeface="Wingdings" pitchFamily="2" charset="2"/>
              <a:buNone/>
            </a:pPr>
            <a:r>
              <a:rPr lang="en-US" altLang="zh-TW" sz="1600" b="0" smtClean="0">
                <a:latin typeface="Courier New" pitchFamily="49" charset="0"/>
              </a:rPr>
              <a:t>[edit interfaces so-0/1/1]</a:t>
            </a:r>
          </a:p>
          <a:p>
            <a:pPr lvl="1">
              <a:lnSpc>
                <a:spcPct val="70000"/>
              </a:lnSpc>
              <a:buFont typeface="Wingdings" pitchFamily="2" charset="2"/>
              <a:buNone/>
            </a:pPr>
            <a:r>
              <a:rPr lang="en-US" altLang="zh-TW" sz="1600" b="0" smtClean="0">
                <a:latin typeface="Courier New" pitchFamily="49" charset="0"/>
              </a:rPr>
              <a:t>jeff@host# </a:t>
            </a:r>
            <a:r>
              <a:rPr lang="en-US" altLang="zh-TW" sz="1600" smtClean="0">
                <a:latin typeface="Courier New" pitchFamily="49" charset="0"/>
              </a:rPr>
              <a:t>commit</a:t>
            </a:r>
          </a:p>
          <a:p>
            <a:pPr lvl="1">
              <a:lnSpc>
                <a:spcPct val="70000"/>
              </a:lnSpc>
              <a:buFont typeface="Wingdings" pitchFamily="2" charset="2"/>
              <a:buNone/>
            </a:pPr>
            <a:r>
              <a:rPr lang="en-US" altLang="zh-TW" sz="1600" b="0" smtClean="0">
                <a:latin typeface="Courier New" pitchFamily="49" charset="0"/>
              </a:rPr>
              <a:t>Commit complete</a:t>
            </a:r>
          </a:p>
          <a:p>
            <a:pPr lvl="1">
              <a:lnSpc>
                <a:spcPct val="70000"/>
              </a:lnSpc>
              <a:buFont typeface="Wingdings" pitchFamily="2" charset="2"/>
              <a:buNone/>
            </a:pPr>
            <a:endParaRPr lang="en-US" altLang="zh-TW" sz="1600" b="0" smtClean="0">
              <a:latin typeface="Courier New" pitchFamily="49" charset="0"/>
            </a:endParaRPr>
          </a:p>
          <a:p>
            <a:pPr lvl="1">
              <a:lnSpc>
                <a:spcPct val="70000"/>
              </a:lnSpc>
              <a:buFont typeface="Wingdings" pitchFamily="2" charset="2"/>
              <a:buNone/>
            </a:pPr>
            <a:r>
              <a:rPr lang="en-US" altLang="zh-TW" sz="1600" b="0" smtClean="0">
                <a:latin typeface="Courier New" pitchFamily="49" charset="0"/>
              </a:rPr>
              <a:t>[edit interfaces so-0/1/1]</a:t>
            </a:r>
          </a:p>
          <a:p>
            <a:pPr lvl="1">
              <a:lnSpc>
                <a:spcPct val="70000"/>
              </a:lnSpc>
              <a:buFont typeface="Wingdings" pitchFamily="2" charset="2"/>
              <a:buNone/>
            </a:pPr>
            <a:r>
              <a:rPr lang="en-US" altLang="zh-TW" sz="1600" b="0" smtClean="0">
                <a:latin typeface="Courier New" pitchFamily="49" charset="0"/>
              </a:rPr>
              <a:t>jeff@host# </a:t>
            </a:r>
            <a:r>
              <a:rPr lang="en-US" altLang="zh-TW" sz="1600" smtClean="0">
                <a:latin typeface="Courier New" pitchFamily="49" charset="0"/>
              </a:rPr>
              <a:t>run ping 192.168.1.254 rapid</a:t>
            </a:r>
          </a:p>
          <a:p>
            <a:pPr lvl="1">
              <a:lnSpc>
                <a:spcPct val="70000"/>
              </a:lnSpc>
              <a:buFont typeface="Wingdings" pitchFamily="2" charset="2"/>
              <a:buNone/>
            </a:pPr>
            <a:r>
              <a:rPr lang="en-US" altLang="zh-TW" sz="1600" b="0" smtClean="0">
                <a:latin typeface="Courier New" pitchFamily="49" charset="0"/>
              </a:rPr>
              <a:t>PING 192.168.1.254 (192.168.1.254): 56 data bytes</a:t>
            </a:r>
          </a:p>
          <a:p>
            <a:pPr lvl="1">
              <a:lnSpc>
                <a:spcPct val="70000"/>
              </a:lnSpc>
              <a:buFont typeface="Wingdings" pitchFamily="2" charset="2"/>
              <a:buNone/>
            </a:pPr>
            <a:r>
              <a:rPr lang="en-US" altLang="zh-TW" sz="1600" b="0" smtClean="0">
                <a:latin typeface="Courier New" pitchFamily="49" charset="0"/>
              </a:rPr>
              <a:t>!!!!!</a:t>
            </a:r>
          </a:p>
          <a:p>
            <a:pPr lvl="1">
              <a:lnSpc>
                <a:spcPct val="70000"/>
              </a:lnSpc>
              <a:buFont typeface="Wingdings" pitchFamily="2" charset="2"/>
              <a:buNone/>
            </a:pPr>
            <a:r>
              <a:rPr lang="en-US" altLang="zh-TW" sz="1600" b="0" smtClean="0">
                <a:latin typeface="Courier New" pitchFamily="49" charset="0"/>
              </a:rPr>
              <a:t>--- 192.168.1.254 ping statistics ---</a:t>
            </a:r>
          </a:p>
          <a:p>
            <a:pPr lvl="1">
              <a:lnSpc>
                <a:spcPct val="70000"/>
              </a:lnSpc>
              <a:buFont typeface="Wingdings" pitchFamily="2" charset="2"/>
              <a:buNone/>
            </a:pPr>
            <a:r>
              <a:rPr lang="en-US" altLang="zh-TW" sz="1600" b="0" smtClean="0">
                <a:latin typeface="Courier New" pitchFamily="49" charset="0"/>
              </a:rPr>
              <a:t>5 packets transmitted, 5 packets received, 0% packet loss</a:t>
            </a:r>
          </a:p>
          <a:p>
            <a:pPr lvl="1">
              <a:lnSpc>
                <a:spcPct val="70000"/>
              </a:lnSpc>
              <a:buFont typeface="Wingdings" pitchFamily="2" charset="2"/>
              <a:buNone/>
            </a:pPr>
            <a:r>
              <a:rPr lang="en-US" altLang="zh-TW" sz="1600" b="0" smtClean="0">
                <a:latin typeface="Courier New" pitchFamily="49" charset="0"/>
              </a:rPr>
              <a:t>round-trip min/avg/max/stddev = 1.487/1.968/3.418/0.743 ms</a:t>
            </a:r>
          </a:p>
          <a:p>
            <a:pPr lvl="1">
              <a:lnSpc>
                <a:spcPct val="70000"/>
              </a:lnSpc>
              <a:buFont typeface="Wingdings" pitchFamily="2" charset="2"/>
              <a:buNone/>
            </a:pPr>
            <a:endParaRPr lang="en-US" altLang="zh-TW" sz="1600" smtClean="0">
              <a:latin typeface="Courier New" pitchFamily="49" charset="0"/>
            </a:endParaRPr>
          </a:p>
          <a:p>
            <a:pPr lvl="1">
              <a:lnSpc>
                <a:spcPct val="90000"/>
              </a:lnSpc>
              <a:buFont typeface="Wingdings" pitchFamily="2" charset="2"/>
              <a:buNone/>
            </a:pPr>
            <a:endParaRPr lang="en-US" altLang="zh-TW" sz="1600" b="0" smtClean="0">
              <a:latin typeface="Courier New" pitchFamily="49" charset="0"/>
            </a:endParaRPr>
          </a:p>
          <a:p>
            <a:pPr>
              <a:lnSpc>
                <a:spcPct val="90000"/>
              </a:lnSpc>
            </a:pPr>
            <a:endParaRPr lang="en-US" altLang="zh-TW" sz="1800" smtClean="0"/>
          </a:p>
          <a:p>
            <a:pPr>
              <a:lnSpc>
                <a:spcPct val="90000"/>
              </a:lnSpc>
            </a:pPr>
            <a:endParaRPr lang="en-US" altLang="zh-TW" sz="1800" smtClean="0"/>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pPr>
              <a:defRPr/>
            </a:pPr>
            <a:r>
              <a:rPr lang="en-US" altLang="zh-TW" smtClean="0"/>
              <a:t>Analyzing Log and Trace Files</a:t>
            </a:r>
          </a:p>
        </p:txBody>
      </p:sp>
      <p:sp>
        <p:nvSpPr>
          <p:cNvPr id="393219" name="Rectangle 3"/>
          <p:cNvSpPr>
            <a:spLocks noGrp="1" noChangeArrowheads="1"/>
          </p:cNvSpPr>
          <p:nvPr>
            <p:ph type="body" idx="1"/>
          </p:nvPr>
        </p:nvSpPr>
        <p:spPr>
          <a:xfrm>
            <a:off x="304800" y="1241425"/>
            <a:ext cx="8839200" cy="5064125"/>
          </a:xfrm>
        </p:spPr>
        <p:txBody>
          <a:bodyPr/>
          <a:lstStyle/>
          <a:p>
            <a:pPr>
              <a:lnSpc>
                <a:spcPct val="90000"/>
              </a:lnSpc>
            </a:pPr>
            <a:r>
              <a:rPr lang="en-US" altLang="zh-TW" sz="2000" smtClean="0"/>
              <a:t>Log and trace files are stored in </a:t>
            </a:r>
            <a:r>
              <a:rPr lang="en-US" altLang="zh-TW" sz="2000" smtClean="0">
                <a:latin typeface="Courier New" pitchFamily="49" charset="0"/>
              </a:rPr>
              <a:t>/var/log</a:t>
            </a:r>
          </a:p>
          <a:p>
            <a:pPr lvl="1">
              <a:lnSpc>
                <a:spcPct val="90000"/>
              </a:lnSpc>
            </a:pPr>
            <a:r>
              <a:rPr lang="en-US" altLang="zh-TW" sz="1800" smtClean="0"/>
              <a:t>Use the </a:t>
            </a:r>
            <a:r>
              <a:rPr lang="en-US" altLang="zh-TW" sz="1800" smtClean="0">
                <a:latin typeface="Courier New" pitchFamily="49" charset="0"/>
              </a:rPr>
              <a:t>show log </a:t>
            </a:r>
            <a:r>
              <a:rPr lang="en-US" altLang="zh-TW" sz="1800" i="1" u="sng" smtClean="0">
                <a:latin typeface="Courier New" pitchFamily="49" charset="0"/>
              </a:rPr>
              <a:t>file-name</a:t>
            </a:r>
            <a:r>
              <a:rPr lang="en-US" altLang="zh-TW" sz="1800" smtClean="0"/>
              <a:t> command to display contents</a:t>
            </a:r>
          </a:p>
          <a:p>
            <a:pPr lvl="1">
              <a:lnSpc>
                <a:spcPct val="90000"/>
              </a:lnSpc>
            </a:pPr>
            <a:r>
              <a:rPr lang="en-US" altLang="zh-TW" sz="1800" smtClean="0"/>
              <a:t>messages file contains running commentary about system operation</a:t>
            </a:r>
          </a:p>
          <a:p>
            <a:pPr lvl="1">
              <a:lnSpc>
                <a:spcPct val="90000"/>
              </a:lnSpc>
            </a:pPr>
            <a:r>
              <a:rPr lang="en-US" altLang="zh-TW" sz="1800" smtClean="0"/>
              <a:t>Be sure to make use of the CLI</a:t>
            </a:r>
            <a:r>
              <a:rPr lang="zh-TW" altLang="en-US" sz="1800" smtClean="0">
                <a:latin typeface="Arial" pitchFamily="34" charset="0"/>
              </a:rPr>
              <a:t>’</a:t>
            </a:r>
            <a:r>
              <a:rPr lang="en-US" altLang="zh-TW" sz="1800" smtClean="0"/>
              <a:t>s pipe functionality!</a:t>
            </a:r>
          </a:p>
          <a:p>
            <a:pPr lvl="1">
              <a:lnSpc>
                <a:spcPct val="60000"/>
              </a:lnSpc>
              <a:buFont typeface="Wingdings" pitchFamily="2" charset="2"/>
              <a:buNone/>
            </a:pPr>
            <a:endParaRPr lang="en-US" altLang="zh-TW" sz="1200" b="0" smtClean="0">
              <a:latin typeface="Courier New" pitchFamily="49" charset="0"/>
            </a:endParaRPr>
          </a:p>
          <a:p>
            <a:pPr lvl="1">
              <a:lnSpc>
                <a:spcPct val="60000"/>
              </a:lnSpc>
              <a:buFont typeface="Wingdings" pitchFamily="2" charset="2"/>
              <a:buNone/>
            </a:pPr>
            <a:r>
              <a:rPr lang="en-US" altLang="zh-TW" sz="1200" b="0" smtClean="0">
                <a:latin typeface="Courier New" pitchFamily="49" charset="0"/>
              </a:rPr>
              <a:t>jeff@host&gt; </a:t>
            </a:r>
            <a:r>
              <a:rPr lang="en-US" altLang="zh-TW" sz="1200" smtClean="0">
                <a:solidFill>
                  <a:srgbClr val="FF0000"/>
                </a:solidFill>
                <a:latin typeface="Courier New" pitchFamily="49" charset="0"/>
              </a:rPr>
              <a:t>show log messages | match fail</a:t>
            </a:r>
          </a:p>
          <a:p>
            <a:pPr lvl="1">
              <a:lnSpc>
                <a:spcPct val="60000"/>
              </a:lnSpc>
              <a:buFont typeface="Wingdings" pitchFamily="2" charset="2"/>
              <a:buNone/>
            </a:pPr>
            <a:r>
              <a:rPr lang="en-US" altLang="zh-TW" sz="1200" b="0" smtClean="0">
                <a:solidFill>
                  <a:srgbClr val="333399"/>
                </a:solidFill>
                <a:latin typeface="Courier New" pitchFamily="49" charset="0"/>
              </a:rPr>
              <a:t>Mar  8 20:21:35   sshd[15776]: Failed password for root from 58.64.142.80 port 36375 ssh2</a:t>
            </a:r>
          </a:p>
          <a:p>
            <a:pPr lvl="1">
              <a:lnSpc>
                <a:spcPct val="60000"/>
              </a:lnSpc>
              <a:buFont typeface="Wingdings" pitchFamily="2" charset="2"/>
              <a:buNone/>
            </a:pPr>
            <a:r>
              <a:rPr lang="en-US" altLang="zh-TW" sz="1200" b="0" smtClean="0">
                <a:solidFill>
                  <a:srgbClr val="333399"/>
                </a:solidFill>
                <a:latin typeface="Courier New" pitchFamily="49" charset="0"/>
              </a:rPr>
              <a:t>Mar  8 20:21:37   sshd[15778]: Failed password for root from 58.64.142.80 port 36480 ssh2</a:t>
            </a:r>
          </a:p>
          <a:p>
            <a:pPr lvl="1">
              <a:lnSpc>
                <a:spcPct val="60000"/>
              </a:lnSpc>
              <a:buFont typeface="Wingdings" pitchFamily="2" charset="2"/>
              <a:buNone/>
            </a:pPr>
            <a:r>
              <a:rPr lang="en-US" altLang="zh-TW" sz="1200" b="0" smtClean="0">
                <a:solidFill>
                  <a:srgbClr val="333399"/>
                </a:solidFill>
                <a:latin typeface="Courier New" pitchFamily="49" charset="0"/>
              </a:rPr>
              <a:t>Mar  8 20:21:38   sshd[15780]: Failed password for root from 58.64.142.80 port 36593 ssh2</a:t>
            </a:r>
          </a:p>
          <a:p>
            <a:pPr lvl="1">
              <a:lnSpc>
                <a:spcPct val="60000"/>
              </a:lnSpc>
              <a:buFont typeface="Wingdings" pitchFamily="2" charset="2"/>
              <a:buNone/>
            </a:pPr>
            <a:r>
              <a:rPr lang="en-US" altLang="zh-TW" sz="1200" b="0" smtClean="0">
                <a:solidFill>
                  <a:srgbClr val="333399"/>
                </a:solidFill>
                <a:latin typeface="Courier New" pitchFamily="49" charset="0"/>
              </a:rPr>
              <a:t>Mar  8 20:21:40   sshd[15782]: Failed password for root from 58.64.142.80 port 36703 ssh2</a:t>
            </a:r>
          </a:p>
          <a:p>
            <a:pPr lvl="1">
              <a:lnSpc>
                <a:spcPct val="60000"/>
              </a:lnSpc>
              <a:buFont typeface="Wingdings" pitchFamily="2" charset="2"/>
              <a:buNone/>
            </a:pPr>
            <a:endParaRPr lang="en-US" altLang="zh-TW" sz="1200" b="0" smtClean="0">
              <a:solidFill>
                <a:srgbClr val="333399"/>
              </a:solidFill>
              <a:latin typeface="Courier New" pitchFamily="49" charset="0"/>
            </a:endParaRPr>
          </a:p>
          <a:p>
            <a:pPr lvl="1">
              <a:lnSpc>
                <a:spcPct val="90000"/>
              </a:lnSpc>
            </a:pPr>
            <a:r>
              <a:rPr lang="en-US" altLang="zh-TW" sz="1800" smtClean="0"/>
              <a:t>Cascade instances of the CLI</a:t>
            </a:r>
            <a:r>
              <a:rPr lang="zh-TW" altLang="en-US" sz="1800" smtClean="0">
                <a:latin typeface="Arial" pitchFamily="34" charset="0"/>
              </a:rPr>
              <a:t>’</a:t>
            </a:r>
            <a:r>
              <a:rPr lang="en-US" altLang="zh-TW" sz="1800" smtClean="0"/>
              <a:t>s pipe function to evoke a logical AND type search:</a:t>
            </a:r>
          </a:p>
          <a:p>
            <a:pPr lvl="1">
              <a:lnSpc>
                <a:spcPct val="60000"/>
              </a:lnSpc>
              <a:buFont typeface="Wingdings" pitchFamily="2" charset="2"/>
              <a:buNone/>
            </a:pPr>
            <a:endParaRPr lang="en-US" altLang="zh-TW" sz="1200" b="0" smtClean="0">
              <a:latin typeface="Courier New" pitchFamily="49" charset="0"/>
            </a:endParaRPr>
          </a:p>
          <a:p>
            <a:pPr lvl="1">
              <a:lnSpc>
                <a:spcPct val="60000"/>
              </a:lnSpc>
              <a:buFont typeface="Wingdings" pitchFamily="2" charset="2"/>
              <a:buNone/>
            </a:pPr>
            <a:r>
              <a:rPr lang="en-US" altLang="zh-TW" sz="1200" b="0" smtClean="0">
                <a:latin typeface="Courier New" pitchFamily="49" charset="0"/>
              </a:rPr>
              <a:t>jeff@host&gt; </a:t>
            </a:r>
            <a:r>
              <a:rPr lang="en-US" altLang="zh-TW" sz="1200" smtClean="0">
                <a:solidFill>
                  <a:srgbClr val="FF0000"/>
                </a:solidFill>
                <a:latin typeface="Courier New" pitchFamily="49" charset="0"/>
              </a:rPr>
              <a:t>show log messages | match ge-1/1/3 | match TRAP</a:t>
            </a:r>
            <a:r>
              <a:rPr lang="en-US" altLang="zh-TW" sz="1200" b="0" smtClean="0">
                <a:latin typeface="Courier New" pitchFamily="49" charset="0"/>
              </a:rPr>
              <a:t>            </a:t>
            </a:r>
          </a:p>
          <a:p>
            <a:pPr lvl="1">
              <a:lnSpc>
                <a:spcPct val="90000"/>
              </a:lnSpc>
              <a:buFont typeface="Wingdings" pitchFamily="2" charset="2"/>
              <a:buNone/>
            </a:pPr>
            <a:r>
              <a:rPr lang="en-US" altLang="zh-TW" sz="1200" b="0" smtClean="0">
                <a:solidFill>
                  <a:srgbClr val="333399"/>
                </a:solidFill>
                <a:latin typeface="Courier New" pitchFamily="49" charset="0"/>
              </a:rPr>
              <a:t>Feb 18 08:45:51   mib2d[4322]: SNMP_TRAP_LINK_DOWN: ifIndex 46, ifAdminStatus up(1), ifOperStatus down(2), ifName ge-1/1/3</a:t>
            </a:r>
          </a:p>
          <a:p>
            <a:pPr lvl="1">
              <a:lnSpc>
                <a:spcPct val="90000"/>
              </a:lnSpc>
              <a:buFont typeface="Wingdings" pitchFamily="2" charset="2"/>
              <a:buNone/>
            </a:pPr>
            <a:r>
              <a:rPr lang="en-US" altLang="zh-TW" sz="1200" b="0" smtClean="0">
                <a:solidFill>
                  <a:srgbClr val="333399"/>
                </a:solidFill>
                <a:latin typeface="Courier New" pitchFamily="49" charset="0"/>
              </a:rPr>
              <a:t>Feb 18 09:13:24   mib2d[4322]: SNMP_TRAP_LINK_DOWN: ifIndex 46, ifAdminStatus up(1), ifOperStatus down(2), ifName ge-1/1/3</a:t>
            </a:r>
          </a:p>
          <a:p>
            <a:pPr lvl="1">
              <a:lnSpc>
                <a:spcPct val="60000"/>
              </a:lnSpc>
              <a:buFont typeface="Wingdings" pitchFamily="2" charset="2"/>
              <a:buNone/>
            </a:pPr>
            <a:endParaRPr lang="en-US" altLang="zh-TW" sz="1200" b="0" smtClean="0">
              <a:solidFill>
                <a:srgbClr val="333399"/>
              </a:solidFill>
              <a:latin typeface="Courier New" pitchFamily="49" charset="0"/>
            </a:endParaRPr>
          </a:p>
          <a:p>
            <a:pPr lvl="1">
              <a:lnSpc>
                <a:spcPct val="90000"/>
              </a:lnSpc>
            </a:pPr>
            <a:r>
              <a:rPr lang="en-US" altLang="zh-TW" sz="1800" smtClean="0"/>
              <a:t>Use quotes and the pipe (|) character to evoke a logical OR:</a:t>
            </a:r>
          </a:p>
          <a:p>
            <a:pPr lvl="1">
              <a:lnSpc>
                <a:spcPct val="60000"/>
              </a:lnSpc>
              <a:buFont typeface="Wingdings" pitchFamily="2" charset="2"/>
              <a:buNone/>
            </a:pPr>
            <a:endParaRPr lang="en-US" altLang="zh-TW" sz="1200" b="0" smtClean="0">
              <a:latin typeface="Courier New" pitchFamily="49" charset="0"/>
            </a:endParaRPr>
          </a:p>
          <a:p>
            <a:pPr lvl="1">
              <a:lnSpc>
                <a:spcPct val="60000"/>
              </a:lnSpc>
              <a:buFont typeface="Wingdings" pitchFamily="2" charset="2"/>
              <a:buNone/>
            </a:pPr>
            <a:r>
              <a:rPr lang="en-US" altLang="zh-TW" sz="1200" b="0" smtClean="0">
                <a:latin typeface="Courier New" pitchFamily="49" charset="0"/>
              </a:rPr>
              <a:t>jeff@host&gt; </a:t>
            </a:r>
            <a:r>
              <a:rPr lang="en-US" altLang="zh-TW" sz="1200" smtClean="0">
                <a:solidFill>
                  <a:srgbClr val="FF0000"/>
                </a:solidFill>
                <a:latin typeface="Courier New" pitchFamily="49" charset="0"/>
              </a:rPr>
              <a:t>show log message | match </a:t>
            </a:r>
            <a:r>
              <a:rPr lang="zh-TW" altLang="en-US" sz="1200" smtClean="0">
                <a:solidFill>
                  <a:srgbClr val="FF0000"/>
                </a:solidFill>
                <a:latin typeface="Courier New" pitchFamily="49" charset="0"/>
              </a:rPr>
              <a:t>“</a:t>
            </a:r>
            <a:r>
              <a:rPr lang="en-US" altLang="zh-TW" sz="1200" smtClean="0">
                <a:solidFill>
                  <a:srgbClr val="FF0000"/>
                </a:solidFill>
                <a:latin typeface="Courier New" pitchFamily="49" charset="0"/>
              </a:rPr>
              <a:t>fpc | sfm | kernel | panic</a:t>
            </a:r>
            <a:r>
              <a:rPr lang="zh-TW" altLang="en-US" sz="1200" smtClean="0">
                <a:solidFill>
                  <a:srgbClr val="FF0000"/>
                </a:solidFill>
                <a:latin typeface="Courier New" pitchFamily="49" charset="0"/>
              </a:rPr>
              <a:t>”</a:t>
            </a:r>
            <a:endParaRPr lang="en-US" altLang="zh-TW" sz="1200" smtClean="0">
              <a:solidFill>
                <a:srgbClr val="FF0000"/>
              </a:solidFill>
              <a:latin typeface="Courier New" pitchFamily="49" charset="0"/>
            </a:endParaRPr>
          </a:p>
          <a:p>
            <a:pPr lvl="1">
              <a:lnSpc>
                <a:spcPct val="60000"/>
              </a:lnSpc>
              <a:buFont typeface="Wingdings" pitchFamily="2" charset="2"/>
              <a:buNone/>
            </a:pPr>
            <a:r>
              <a:rPr lang="en-US" altLang="zh-TW" sz="1200" b="0" smtClean="0">
                <a:solidFill>
                  <a:srgbClr val="333399"/>
                </a:solidFill>
                <a:latin typeface="Courier New" pitchFamily="49" charset="0"/>
              </a:rPr>
              <a:t>Mar  8 08:29:56   xntpd[4327]: kernel time sync enabled 6001</a:t>
            </a:r>
          </a:p>
          <a:p>
            <a:pPr lvl="1">
              <a:lnSpc>
                <a:spcPct val="60000"/>
              </a:lnSpc>
              <a:buFont typeface="Wingdings" pitchFamily="2" charset="2"/>
              <a:buNone/>
            </a:pPr>
            <a:r>
              <a:rPr lang="en-US" altLang="zh-TW" sz="1200" b="0" smtClean="0">
                <a:solidFill>
                  <a:srgbClr val="333399"/>
                </a:solidFill>
                <a:latin typeface="Courier New" pitchFamily="49" charset="0"/>
              </a:rPr>
              <a:t>Mar  8 08:47:00   xntpd[4327]: kernel time sync enabled 2001</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lstStyle/>
          <a:p>
            <a:pPr>
              <a:defRPr/>
            </a:pPr>
            <a:r>
              <a:rPr lang="en-US" altLang="zh-TW" smtClean="0"/>
              <a:t>Configure log files</a:t>
            </a:r>
          </a:p>
        </p:txBody>
      </p:sp>
      <p:sp>
        <p:nvSpPr>
          <p:cNvPr id="394243" name="Rectangle 3"/>
          <p:cNvSpPr>
            <a:spLocks noGrp="1" noChangeArrowheads="1"/>
          </p:cNvSpPr>
          <p:nvPr>
            <p:ph type="body" idx="1"/>
          </p:nvPr>
        </p:nvSpPr>
        <p:spPr>
          <a:xfrm>
            <a:off x="304800" y="1241425"/>
            <a:ext cx="8589963" cy="5064125"/>
          </a:xfrm>
        </p:spPr>
        <p:txBody>
          <a:bodyPr/>
          <a:lstStyle/>
          <a:p>
            <a:r>
              <a:rPr lang="en-US" altLang="zh-TW" smtClean="0"/>
              <a:t>Additional logging can be turned-on on a per-module basis</a:t>
            </a:r>
          </a:p>
          <a:p>
            <a:pPr lvl="1"/>
            <a:r>
              <a:rPr lang="en-US" altLang="zh-TW" smtClean="0"/>
              <a:t>use </a:t>
            </a:r>
            <a:r>
              <a:rPr lang="en-US" altLang="zh-TW" smtClean="0">
                <a:latin typeface="Courier New" pitchFamily="49" charset="0"/>
              </a:rPr>
              <a:t>traceoptions flag</a:t>
            </a:r>
            <a:r>
              <a:rPr lang="en-US" altLang="zh-TW" smtClean="0"/>
              <a:t> keywords</a:t>
            </a:r>
          </a:p>
          <a:p>
            <a:pPr lvl="1"/>
            <a:r>
              <a:rPr lang="en-US" altLang="zh-TW" smtClean="0"/>
              <a:t>specify file name with</a:t>
            </a:r>
            <a:r>
              <a:rPr lang="en-US" altLang="zh-TW" smtClean="0">
                <a:latin typeface="Courier New" pitchFamily="49" charset="0"/>
              </a:rPr>
              <a:t/>
            </a:r>
            <a:br>
              <a:rPr lang="en-US" altLang="zh-TW" smtClean="0">
                <a:latin typeface="Courier New" pitchFamily="49" charset="0"/>
              </a:rPr>
            </a:br>
            <a:r>
              <a:rPr lang="en-US" altLang="zh-TW" smtClean="0">
                <a:latin typeface="Courier New" pitchFamily="49" charset="0"/>
              </a:rPr>
              <a:t>traceoptions file </a:t>
            </a:r>
            <a:r>
              <a:rPr lang="en-US" altLang="zh-TW" i="1" smtClean="0">
                <a:latin typeface="Courier New" pitchFamily="49" charset="0"/>
              </a:rPr>
              <a:t>file-name</a:t>
            </a:r>
            <a:r>
              <a:rPr lang="en-US" altLang="zh-TW" smtClean="0"/>
              <a:t> command</a:t>
            </a:r>
          </a:p>
          <a:p>
            <a:r>
              <a:rPr lang="en-US" altLang="zh-TW" smtClean="0"/>
              <a:t>Example</a:t>
            </a:r>
          </a:p>
          <a:p>
            <a:pPr lvl="1">
              <a:buFont typeface="Wingdings" pitchFamily="2" charset="2"/>
              <a:buNone/>
            </a:pPr>
            <a:r>
              <a:rPr lang="en-US" altLang="zh-TW" sz="1800" b="0" smtClean="0">
                <a:latin typeface="Courier New" pitchFamily="49" charset="0"/>
              </a:rPr>
              <a:t>[edit protocols ospf]</a:t>
            </a:r>
          </a:p>
          <a:p>
            <a:pPr lvl="1">
              <a:buFont typeface="Wingdings" pitchFamily="2" charset="2"/>
              <a:buNone/>
            </a:pPr>
            <a:r>
              <a:rPr lang="en-US" altLang="zh-TW" sz="1800" b="0" smtClean="0">
                <a:latin typeface="Courier New" pitchFamily="49" charset="0"/>
              </a:rPr>
              <a:t>jeff@host# </a:t>
            </a:r>
            <a:r>
              <a:rPr lang="en-US" altLang="zh-TW" sz="1800" smtClean="0">
                <a:latin typeface="Courier New" pitchFamily="49" charset="0"/>
              </a:rPr>
              <a:t>set traceoptions flag errors</a:t>
            </a:r>
          </a:p>
          <a:p>
            <a:pPr lvl="1">
              <a:buFont typeface="Wingdings" pitchFamily="2" charset="2"/>
              <a:buNone/>
            </a:pPr>
            <a:r>
              <a:rPr lang="en-US" altLang="zh-TW" sz="1800" b="0" smtClean="0">
                <a:latin typeface="Courier New" pitchFamily="49" charset="0"/>
              </a:rPr>
              <a:t>jeff@host# </a:t>
            </a:r>
            <a:r>
              <a:rPr lang="en-US" altLang="zh-TW" sz="1800" smtClean="0">
                <a:latin typeface="Courier New" pitchFamily="49" charset="0"/>
              </a:rPr>
              <a:t>set traceoptions file ospf-log</a:t>
            </a:r>
          </a:p>
          <a:p>
            <a:endParaRPr lang="en-US" altLang="zh-TW" smtClean="0"/>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lstStyle/>
          <a:p>
            <a:pPr>
              <a:defRPr/>
            </a:pPr>
            <a:r>
              <a:rPr lang="en-US" altLang="zh-TW" smtClean="0"/>
              <a:t>Miscellaneous Log File Commands</a:t>
            </a:r>
          </a:p>
        </p:txBody>
      </p:sp>
      <p:sp>
        <p:nvSpPr>
          <p:cNvPr id="395267" name="Rectangle 3"/>
          <p:cNvSpPr>
            <a:spLocks noGrp="1" noChangeArrowheads="1"/>
          </p:cNvSpPr>
          <p:nvPr>
            <p:ph type="body" idx="1"/>
          </p:nvPr>
        </p:nvSpPr>
        <p:spPr>
          <a:xfrm>
            <a:off x="304800" y="1241425"/>
            <a:ext cx="8589963" cy="5064125"/>
          </a:xfrm>
        </p:spPr>
        <p:txBody>
          <a:bodyPr/>
          <a:lstStyle/>
          <a:p>
            <a:pPr>
              <a:lnSpc>
                <a:spcPct val="90000"/>
              </a:lnSpc>
            </a:pPr>
            <a:r>
              <a:rPr lang="en-US" altLang="zh-TW" smtClean="0"/>
              <a:t>Monitor a log/trace in real-time with the CLI</a:t>
            </a:r>
            <a:r>
              <a:rPr lang="zh-TW" altLang="en-US" smtClean="0">
                <a:latin typeface="Arial" pitchFamily="34" charset="0"/>
              </a:rPr>
              <a:t>’</a:t>
            </a:r>
            <a:r>
              <a:rPr lang="en-US" altLang="zh-TW" smtClean="0"/>
              <a:t>s </a:t>
            </a:r>
            <a:r>
              <a:rPr lang="en-US" altLang="zh-TW" smtClean="0">
                <a:latin typeface="Courier New" pitchFamily="49" charset="0"/>
              </a:rPr>
              <a:t>monitor</a:t>
            </a:r>
            <a:r>
              <a:rPr lang="en-US" altLang="zh-TW" smtClean="0"/>
              <a:t> command</a:t>
            </a:r>
            <a:endParaRPr lang="en-US" altLang="zh-TW" sz="1600" b="0" smtClean="0">
              <a:latin typeface="Courier New" pitchFamily="49" charset="0"/>
            </a:endParaRPr>
          </a:p>
          <a:p>
            <a:pPr lvl="1">
              <a:lnSpc>
                <a:spcPct val="60000"/>
              </a:lnSpc>
              <a:buFont typeface="Wingdings" pitchFamily="2" charset="2"/>
              <a:buNone/>
            </a:pPr>
            <a:endParaRPr lang="en-US" altLang="zh-TW" sz="1400" b="0" smtClean="0">
              <a:latin typeface="Courier New" pitchFamily="49" charset="0"/>
            </a:endParaRPr>
          </a:p>
          <a:p>
            <a:pPr lvl="1">
              <a:lnSpc>
                <a:spcPct val="60000"/>
              </a:lnSpc>
              <a:buFont typeface="Wingdings" pitchFamily="2" charset="2"/>
              <a:buNone/>
            </a:pPr>
            <a:r>
              <a:rPr lang="en-US" altLang="zh-TW" sz="1400" b="0" smtClean="0">
                <a:latin typeface="Courier New" pitchFamily="49" charset="0"/>
              </a:rPr>
              <a:t>jeff@host&gt; </a:t>
            </a:r>
            <a:r>
              <a:rPr lang="en-US" altLang="zh-TW" sz="1400" smtClean="0">
                <a:solidFill>
                  <a:srgbClr val="FF0000"/>
                </a:solidFill>
                <a:latin typeface="Courier New" pitchFamily="49" charset="0"/>
              </a:rPr>
              <a:t>monitor start </a:t>
            </a:r>
            <a:r>
              <a:rPr lang="en-US" altLang="zh-TW" sz="1400" i="1" u="sng" smtClean="0">
                <a:solidFill>
                  <a:srgbClr val="FF0000"/>
                </a:solidFill>
                <a:latin typeface="Courier New" pitchFamily="49" charset="0"/>
              </a:rPr>
              <a:t>filename</a:t>
            </a:r>
            <a:br>
              <a:rPr lang="en-US" altLang="zh-TW" sz="1400" i="1" u="sng" smtClean="0">
                <a:solidFill>
                  <a:srgbClr val="FF0000"/>
                </a:solidFill>
                <a:latin typeface="Courier New" pitchFamily="49" charset="0"/>
              </a:rPr>
            </a:br>
            <a:endParaRPr lang="en-US" altLang="zh-TW" smtClean="0"/>
          </a:p>
          <a:p>
            <a:pPr lvl="1">
              <a:lnSpc>
                <a:spcPct val="90000"/>
              </a:lnSpc>
            </a:pPr>
            <a:r>
              <a:rPr lang="en-US" altLang="zh-TW" smtClean="0"/>
              <a:t>Show updates to monitored file(s) until canceled, with piped output matching</a:t>
            </a:r>
          </a:p>
          <a:p>
            <a:pPr lvl="1">
              <a:lnSpc>
                <a:spcPct val="90000"/>
              </a:lnSpc>
            </a:pPr>
            <a:r>
              <a:rPr lang="en-US" altLang="zh-TW" smtClean="0"/>
              <a:t>Use Esc-Q to enable/disable real-time output to screen</a:t>
            </a:r>
          </a:p>
          <a:p>
            <a:pPr lvl="1">
              <a:lnSpc>
                <a:spcPct val="90000"/>
              </a:lnSpc>
            </a:pPr>
            <a:r>
              <a:rPr lang="en-US" altLang="zh-TW" smtClean="0"/>
              <a:t>Issue a </a:t>
            </a:r>
            <a:r>
              <a:rPr lang="en-US" altLang="zh-TW" smtClean="0">
                <a:latin typeface="Courier New" pitchFamily="49" charset="0"/>
              </a:rPr>
              <a:t>monitor stop</a:t>
            </a:r>
            <a:r>
              <a:rPr lang="en-US" altLang="zh-TW" smtClean="0"/>
              <a:t> command to cease all monitoring</a:t>
            </a:r>
          </a:p>
          <a:p>
            <a:pPr lvl="1">
              <a:lnSpc>
                <a:spcPct val="90000"/>
              </a:lnSpc>
            </a:pPr>
            <a:endParaRPr lang="en-US" altLang="zh-TW" smtClean="0"/>
          </a:p>
          <a:p>
            <a:pPr>
              <a:lnSpc>
                <a:spcPct val="90000"/>
              </a:lnSpc>
            </a:pPr>
            <a:r>
              <a:rPr lang="en-US" altLang="zh-TW" smtClean="0"/>
              <a:t>Log/trace file manipulation:</a:t>
            </a:r>
          </a:p>
          <a:p>
            <a:pPr lvl="1">
              <a:lnSpc>
                <a:spcPct val="90000"/>
              </a:lnSpc>
            </a:pPr>
            <a:r>
              <a:rPr lang="en-US" altLang="zh-TW" smtClean="0"/>
              <a:t>Use the clear command to truncate (clear) log/trace files</a:t>
            </a:r>
            <a:endParaRPr lang="en-US" altLang="zh-TW" sz="1200" b="0" smtClean="0">
              <a:latin typeface="Courier New" pitchFamily="49" charset="0"/>
            </a:endParaRPr>
          </a:p>
          <a:p>
            <a:pPr lvl="1">
              <a:lnSpc>
                <a:spcPct val="60000"/>
              </a:lnSpc>
              <a:buFont typeface="Wingdings" pitchFamily="2" charset="2"/>
              <a:buNone/>
            </a:pPr>
            <a:endParaRPr lang="en-US" altLang="zh-TW" sz="1400" b="0" smtClean="0">
              <a:latin typeface="Courier New" pitchFamily="49" charset="0"/>
            </a:endParaRPr>
          </a:p>
          <a:p>
            <a:pPr lvl="1">
              <a:lnSpc>
                <a:spcPct val="60000"/>
              </a:lnSpc>
              <a:buFont typeface="Wingdings" pitchFamily="2" charset="2"/>
              <a:buNone/>
            </a:pPr>
            <a:r>
              <a:rPr lang="en-US" altLang="zh-TW" sz="1400" b="0" smtClean="0">
                <a:latin typeface="Courier New" pitchFamily="49" charset="0"/>
              </a:rPr>
              <a:t>jeff@host&gt; </a:t>
            </a:r>
            <a:r>
              <a:rPr lang="en-US" altLang="zh-TW" sz="1400" smtClean="0">
                <a:solidFill>
                  <a:srgbClr val="FF0000"/>
                </a:solidFill>
                <a:latin typeface="Courier New" pitchFamily="49" charset="0"/>
              </a:rPr>
              <a:t>clear log </a:t>
            </a:r>
            <a:r>
              <a:rPr lang="en-US" altLang="zh-TW" sz="1400" i="1" u="sng" smtClean="0">
                <a:solidFill>
                  <a:srgbClr val="FF0000"/>
                </a:solidFill>
                <a:latin typeface="Courier New" pitchFamily="49" charset="0"/>
              </a:rPr>
              <a:t>filename</a:t>
            </a:r>
            <a:br>
              <a:rPr lang="en-US" altLang="zh-TW" sz="1400" i="1" u="sng" smtClean="0">
                <a:solidFill>
                  <a:srgbClr val="FF0000"/>
                </a:solidFill>
                <a:latin typeface="Courier New" pitchFamily="49" charset="0"/>
              </a:rPr>
            </a:br>
            <a:endParaRPr lang="en-US" altLang="zh-TW" sz="2400" smtClean="0"/>
          </a:p>
          <a:p>
            <a:pPr lvl="1">
              <a:lnSpc>
                <a:spcPct val="90000"/>
              </a:lnSpc>
            </a:pPr>
            <a:r>
              <a:rPr lang="en-US" altLang="zh-TW" smtClean="0"/>
              <a:t>Use the file delete command to delete log/trace files</a:t>
            </a:r>
            <a:endParaRPr lang="en-US" altLang="zh-TW" b="0" smtClean="0">
              <a:latin typeface="Courier New" pitchFamily="49" charset="0"/>
            </a:endParaRPr>
          </a:p>
          <a:p>
            <a:pPr lvl="1">
              <a:lnSpc>
                <a:spcPct val="60000"/>
              </a:lnSpc>
              <a:buFont typeface="Wingdings" pitchFamily="2" charset="2"/>
              <a:buNone/>
            </a:pPr>
            <a:endParaRPr lang="en-US" altLang="zh-TW" sz="1400" b="0" smtClean="0">
              <a:latin typeface="Courier New" pitchFamily="49" charset="0"/>
            </a:endParaRPr>
          </a:p>
          <a:p>
            <a:pPr lvl="1">
              <a:lnSpc>
                <a:spcPct val="60000"/>
              </a:lnSpc>
              <a:buFont typeface="Wingdings" pitchFamily="2" charset="2"/>
              <a:buNone/>
            </a:pPr>
            <a:r>
              <a:rPr lang="en-US" altLang="zh-TW" sz="1400" b="0" smtClean="0">
                <a:latin typeface="Courier New" pitchFamily="49" charset="0"/>
              </a:rPr>
              <a:t>jeff@host&gt; </a:t>
            </a:r>
            <a:r>
              <a:rPr lang="en-US" altLang="zh-TW" sz="1400" smtClean="0">
                <a:solidFill>
                  <a:srgbClr val="FF0000"/>
                </a:solidFill>
                <a:latin typeface="Courier New" pitchFamily="49" charset="0"/>
              </a:rPr>
              <a:t>file delete </a:t>
            </a:r>
            <a:r>
              <a:rPr lang="en-US" altLang="zh-TW" sz="1400" i="1" u="sng" smtClean="0">
                <a:solidFill>
                  <a:srgbClr val="FF0000"/>
                </a:solidFill>
                <a:latin typeface="Courier New" pitchFamily="49" charset="0"/>
              </a:rPr>
              <a:t>filename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lstStyle/>
          <a:p>
            <a:pPr defTabSz="979488">
              <a:defRPr/>
            </a:pPr>
            <a:r>
              <a:rPr lang="en-US" altLang="zh-TW" smtClean="0"/>
              <a:t>Hardware Architecture of Routers</a:t>
            </a:r>
          </a:p>
        </p:txBody>
      </p:sp>
      <p:grpSp>
        <p:nvGrpSpPr>
          <p:cNvPr id="13314" name="Group 3"/>
          <p:cNvGrpSpPr>
            <a:grpSpLocks/>
          </p:cNvGrpSpPr>
          <p:nvPr/>
        </p:nvGrpSpPr>
        <p:grpSpPr bwMode="auto">
          <a:xfrm>
            <a:off x="361950" y="1697038"/>
            <a:ext cx="3833813" cy="4227512"/>
            <a:chOff x="290" y="1188"/>
            <a:chExt cx="2415" cy="2663"/>
          </a:xfrm>
        </p:grpSpPr>
        <p:pic>
          <p:nvPicPr>
            <p:cNvPr id="13328" name="Picture 4" descr="a1"/>
            <p:cNvPicPr>
              <a:picLocks noChangeAspect="1" noChangeArrowheads="1"/>
            </p:cNvPicPr>
            <p:nvPr/>
          </p:nvPicPr>
          <p:blipFill>
            <a:blip r:embed="rId2"/>
            <a:srcRect/>
            <a:stretch>
              <a:fillRect/>
            </a:stretch>
          </p:blipFill>
          <p:spPr bwMode="auto">
            <a:xfrm>
              <a:off x="321" y="1188"/>
              <a:ext cx="2384" cy="2189"/>
            </a:xfrm>
            <a:prstGeom prst="rect">
              <a:avLst/>
            </a:prstGeom>
            <a:noFill/>
            <a:ln w="9525">
              <a:noFill/>
              <a:miter lim="800000"/>
              <a:headEnd/>
              <a:tailEnd/>
            </a:ln>
          </p:spPr>
        </p:pic>
        <p:pic>
          <p:nvPicPr>
            <p:cNvPr id="13329" name="Picture 5" descr="a2"/>
            <p:cNvPicPr>
              <a:picLocks noChangeAspect="1" noChangeArrowheads="1"/>
            </p:cNvPicPr>
            <p:nvPr/>
          </p:nvPicPr>
          <p:blipFill>
            <a:blip r:embed="rId3"/>
            <a:srcRect/>
            <a:stretch>
              <a:fillRect/>
            </a:stretch>
          </p:blipFill>
          <p:spPr bwMode="auto">
            <a:xfrm>
              <a:off x="321" y="1188"/>
              <a:ext cx="2384" cy="2189"/>
            </a:xfrm>
            <a:prstGeom prst="rect">
              <a:avLst/>
            </a:prstGeom>
            <a:noFill/>
            <a:ln w="9525">
              <a:noFill/>
              <a:miter lim="800000"/>
              <a:headEnd/>
              <a:tailEnd/>
            </a:ln>
          </p:spPr>
        </p:pic>
        <p:pic>
          <p:nvPicPr>
            <p:cNvPr id="13330" name="Picture 6" descr="a3"/>
            <p:cNvPicPr>
              <a:picLocks noChangeAspect="1" noChangeArrowheads="1"/>
            </p:cNvPicPr>
            <p:nvPr/>
          </p:nvPicPr>
          <p:blipFill>
            <a:blip r:embed="rId4"/>
            <a:srcRect/>
            <a:stretch>
              <a:fillRect/>
            </a:stretch>
          </p:blipFill>
          <p:spPr bwMode="auto">
            <a:xfrm>
              <a:off x="321" y="1188"/>
              <a:ext cx="2384" cy="2189"/>
            </a:xfrm>
            <a:prstGeom prst="rect">
              <a:avLst/>
            </a:prstGeom>
            <a:noFill/>
            <a:ln w="9525">
              <a:noFill/>
              <a:miter lim="800000"/>
              <a:headEnd/>
              <a:tailEnd/>
            </a:ln>
          </p:spPr>
        </p:pic>
        <p:sp>
          <p:nvSpPr>
            <p:cNvPr id="301063" name="Text Box 7"/>
            <p:cNvSpPr txBox="1">
              <a:spLocks noChangeArrowheads="1"/>
            </p:cNvSpPr>
            <p:nvPr/>
          </p:nvSpPr>
          <p:spPr bwMode="auto">
            <a:xfrm>
              <a:off x="290" y="3620"/>
              <a:ext cx="2352"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367" tIns="45683" rIns="91367" bIns="45683">
              <a:spAutoFit/>
            </a:bodyPr>
            <a:lstStyle/>
            <a:p>
              <a:pPr eaLnBrk="0" hangingPunct="0">
                <a:spcBef>
                  <a:spcPct val="50000"/>
                </a:spcBef>
                <a:buSzPct val="80000"/>
                <a:buFont typeface="Wingdings" pitchFamily="2" charset="2"/>
                <a:buNone/>
              </a:pPr>
              <a:r>
                <a:rPr kumimoji="0" lang="zh-TW" altLang="en-US" b="1">
                  <a:effectLst>
                    <a:outerShdw blurRad="38100" dist="38100" dir="2700000" algn="tl">
                      <a:srgbClr val="C0C0C0"/>
                    </a:outerShdw>
                  </a:effectLst>
                  <a:latin typeface="Tahoma" pitchFamily="34" charset="0"/>
                </a:rPr>
                <a:t>‘</a:t>
              </a:r>
              <a:r>
                <a:rPr kumimoji="0" lang="en-US" altLang="zh-TW" b="1">
                  <a:effectLst>
                    <a:outerShdw blurRad="38100" dist="38100" dir="2700000" algn="tl">
                      <a:srgbClr val="C0C0C0"/>
                    </a:outerShdw>
                  </a:effectLst>
                  <a:latin typeface="Tahoma" pitchFamily="34" charset="0"/>
                </a:rPr>
                <a:t>Traditional</a:t>
              </a:r>
              <a:r>
                <a:rPr kumimoji="0" lang="zh-TW" altLang="en-US" b="1">
                  <a:effectLst>
                    <a:outerShdw blurRad="38100" dist="38100" dir="2700000" algn="tl">
                      <a:srgbClr val="C0C0C0"/>
                    </a:outerShdw>
                  </a:effectLst>
                  <a:latin typeface="Tahoma" pitchFamily="34" charset="0"/>
                </a:rPr>
                <a:t>’</a:t>
              </a:r>
              <a:r>
                <a:rPr kumimoji="0" lang="en-US" altLang="zh-TW" b="1">
                  <a:effectLst>
                    <a:outerShdw blurRad="38100" dist="38100" dir="2700000" algn="tl">
                      <a:srgbClr val="C0C0C0"/>
                    </a:outerShdw>
                  </a:effectLst>
                  <a:latin typeface="Tahoma" pitchFamily="34" charset="0"/>
                </a:rPr>
                <a:t> CPU-Based Router</a:t>
              </a:r>
            </a:p>
          </p:txBody>
        </p:sp>
        <p:pic>
          <p:nvPicPr>
            <p:cNvPr id="13332" name="Picture 8" descr="a4"/>
            <p:cNvPicPr>
              <a:picLocks noChangeAspect="1" noChangeArrowheads="1"/>
            </p:cNvPicPr>
            <p:nvPr/>
          </p:nvPicPr>
          <p:blipFill>
            <a:blip r:embed="rId5"/>
            <a:srcRect/>
            <a:stretch>
              <a:fillRect/>
            </a:stretch>
          </p:blipFill>
          <p:spPr bwMode="auto">
            <a:xfrm>
              <a:off x="321" y="1188"/>
              <a:ext cx="2384" cy="2189"/>
            </a:xfrm>
            <a:prstGeom prst="rect">
              <a:avLst/>
            </a:prstGeom>
            <a:noFill/>
            <a:ln w="9525">
              <a:noFill/>
              <a:miter lim="800000"/>
              <a:headEnd/>
              <a:tailEnd/>
            </a:ln>
          </p:spPr>
        </p:pic>
        <p:sp>
          <p:nvSpPr>
            <p:cNvPr id="301065" name="Text Box 9"/>
            <p:cNvSpPr txBox="1">
              <a:spLocks noChangeArrowheads="1"/>
            </p:cNvSpPr>
            <p:nvPr/>
          </p:nvSpPr>
          <p:spPr bwMode="auto">
            <a:xfrm>
              <a:off x="626" y="1783"/>
              <a:ext cx="944"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chemeClr val="bg1">
                        <a:alpha val="74998"/>
                      </a:schemeClr>
                    </a:outerShdw>
                  </a:effectLst>
                </a14:hiddenEffects>
              </a:ext>
            </a:extLst>
          </p:spPr>
          <p:txBody>
            <a:bodyPr wrap="none" lIns="91367" tIns="45683" rIns="91367" bIns="45683">
              <a:spAutoFit/>
            </a:bodyPr>
            <a:lstStyle/>
            <a:p>
              <a:pPr algn="ctr" eaLnBrk="0" hangingPunct="0">
                <a:spcBef>
                  <a:spcPct val="50000"/>
                </a:spcBef>
                <a:buSzPct val="80000"/>
                <a:buFont typeface="Wingdings" charset="0"/>
                <a:buNone/>
                <a:defRPr/>
              </a:pPr>
              <a:r>
                <a:rPr kumimoji="0" lang="en-US" altLang="zh-TW" b="1">
                  <a:solidFill>
                    <a:srgbClr val="654321"/>
                  </a:solidFill>
                  <a:latin typeface="Tahoma" charset="0"/>
                  <a:ea typeface="新細明體" charset="0"/>
                </a:rPr>
                <a:t>Forwarding</a:t>
              </a:r>
            </a:p>
          </p:txBody>
        </p:sp>
        <p:sp>
          <p:nvSpPr>
            <p:cNvPr id="301066" name="Text Box 10"/>
            <p:cNvSpPr txBox="1">
              <a:spLocks noChangeArrowheads="1"/>
            </p:cNvSpPr>
            <p:nvPr/>
          </p:nvSpPr>
          <p:spPr bwMode="auto">
            <a:xfrm>
              <a:off x="1536" y="1697"/>
              <a:ext cx="779" cy="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chemeClr val="bg1">
                        <a:alpha val="74998"/>
                      </a:schemeClr>
                    </a:outerShdw>
                  </a:effectLst>
                </a14:hiddenEffects>
              </a:ext>
            </a:extLst>
          </p:spPr>
          <p:txBody>
            <a:bodyPr wrap="none" lIns="91367" tIns="45683" rIns="91367" bIns="45683">
              <a:spAutoFit/>
            </a:bodyPr>
            <a:lstStyle/>
            <a:p>
              <a:pPr algn="ctr" eaLnBrk="0" hangingPunct="0">
                <a:spcBef>
                  <a:spcPct val="50000"/>
                </a:spcBef>
                <a:buSzPct val="80000"/>
                <a:buFont typeface="Wingdings" charset="0"/>
                <a:buNone/>
                <a:defRPr/>
              </a:pPr>
              <a:r>
                <a:rPr kumimoji="0" lang="en-US" altLang="zh-TW" b="1">
                  <a:solidFill>
                    <a:srgbClr val="005250"/>
                  </a:solidFill>
                  <a:latin typeface="Tahoma" charset="0"/>
                  <a:ea typeface="新細明體" charset="0"/>
                </a:rPr>
                <a:t>Routing</a:t>
              </a:r>
              <a:br>
                <a:rPr kumimoji="0" lang="en-US" altLang="zh-TW" b="1">
                  <a:solidFill>
                    <a:srgbClr val="005250"/>
                  </a:solidFill>
                  <a:latin typeface="Tahoma" charset="0"/>
                  <a:ea typeface="新細明體" charset="0"/>
                </a:rPr>
              </a:br>
              <a:r>
                <a:rPr kumimoji="0" lang="en-US" altLang="zh-TW" b="1">
                  <a:solidFill>
                    <a:srgbClr val="005250"/>
                  </a:solidFill>
                  <a:latin typeface="Tahoma" charset="0"/>
                  <a:ea typeface="新細明體" charset="0"/>
                </a:rPr>
                <a:t>Topology</a:t>
              </a:r>
            </a:p>
          </p:txBody>
        </p:sp>
        <p:sp>
          <p:nvSpPr>
            <p:cNvPr id="301067" name="Text Box 11"/>
            <p:cNvSpPr txBox="1">
              <a:spLocks noChangeArrowheads="1"/>
            </p:cNvSpPr>
            <p:nvPr/>
          </p:nvSpPr>
          <p:spPr bwMode="auto">
            <a:xfrm>
              <a:off x="1129" y="2495"/>
              <a:ext cx="717" cy="2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chemeClr val="bg1">
                        <a:alpha val="74998"/>
                      </a:schemeClr>
                    </a:outerShdw>
                  </a:effectLst>
                </a14:hiddenEffects>
              </a:ext>
            </a:extLst>
          </p:spPr>
          <p:txBody>
            <a:bodyPr wrap="none" lIns="91367" tIns="45683" rIns="91367" bIns="45683">
              <a:spAutoFit/>
            </a:bodyPr>
            <a:lstStyle/>
            <a:p>
              <a:pPr algn="ctr" eaLnBrk="0" hangingPunct="0">
                <a:lnSpc>
                  <a:spcPct val="90000"/>
                </a:lnSpc>
                <a:spcBef>
                  <a:spcPct val="40000"/>
                </a:spcBef>
                <a:buSzPct val="80000"/>
                <a:buFont typeface="Wingdings" charset="0"/>
                <a:buNone/>
                <a:defRPr/>
              </a:pPr>
              <a:r>
                <a:rPr kumimoji="0" lang="en-US" altLang="zh-TW" b="1">
                  <a:solidFill>
                    <a:srgbClr val="285078"/>
                  </a:solidFill>
                  <a:latin typeface="Tahoma" charset="0"/>
                  <a:ea typeface="新細明體" charset="0"/>
                </a:rPr>
                <a:t>Services</a:t>
              </a:r>
            </a:p>
          </p:txBody>
        </p:sp>
        <p:sp>
          <p:nvSpPr>
            <p:cNvPr id="301068" name="Rectangle 12"/>
            <p:cNvSpPr>
              <a:spLocks noChangeArrowheads="1"/>
            </p:cNvSpPr>
            <p:nvPr/>
          </p:nvSpPr>
          <p:spPr bwMode="auto">
            <a:xfrm>
              <a:off x="734" y="1391"/>
              <a:ext cx="1505"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367" tIns="45683" rIns="91367" bIns="45683">
              <a:spAutoFit/>
            </a:bodyPr>
            <a:lstStyle/>
            <a:p>
              <a:pPr algn="ctr" eaLnBrk="0" hangingPunct="0">
                <a:spcBef>
                  <a:spcPct val="20000"/>
                </a:spcBef>
                <a:buSzPct val="80000"/>
                <a:buFont typeface="Wingdings" charset="0"/>
                <a:buNone/>
                <a:defRPr/>
              </a:pPr>
              <a:r>
                <a:rPr kumimoji="0" lang="en-US" altLang="zh-TW" b="1">
                  <a:solidFill>
                    <a:schemeClr val="bg2"/>
                  </a:solidFill>
                  <a:latin typeface="Tahoma" charset="0"/>
                  <a:ea typeface="新細明體" charset="0"/>
                </a:rPr>
                <a:t>Common Processor</a:t>
              </a:r>
            </a:p>
          </p:txBody>
        </p:sp>
      </p:grpSp>
      <p:sp>
        <p:nvSpPr>
          <p:cNvPr id="301069" name="Text Box 13"/>
          <p:cNvSpPr txBox="1">
            <a:spLocks noChangeArrowheads="1"/>
          </p:cNvSpPr>
          <p:nvPr/>
        </p:nvSpPr>
        <p:spPr bwMode="auto">
          <a:xfrm>
            <a:off x="4900613" y="5554663"/>
            <a:ext cx="3697287"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367" tIns="45683" rIns="91367" bIns="45683">
            <a:spAutoFit/>
          </a:bodyPr>
          <a:lstStyle/>
          <a:p>
            <a:pPr eaLnBrk="0" hangingPunct="0">
              <a:spcBef>
                <a:spcPct val="50000"/>
              </a:spcBef>
              <a:buSzPct val="80000"/>
              <a:buFont typeface="Wingdings" pitchFamily="2" charset="2"/>
              <a:buNone/>
            </a:pPr>
            <a:r>
              <a:rPr kumimoji="0" lang="en-US" altLang="zh-TW" b="1">
                <a:effectLst>
                  <a:outerShdw blurRad="38100" dist="38100" dir="2700000" algn="tl">
                    <a:srgbClr val="C0C0C0"/>
                  </a:outerShdw>
                </a:effectLst>
                <a:latin typeface="Tahoma" pitchFamily="34" charset="0"/>
              </a:rPr>
              <a:t>Juniper Networks Architecture</a:t>
            </a:r>
            <a:endParaRPr kumimoji="0" lang="en-US" altLang="zh-TW" sz="1400" b="1">
              <a:effectLst>
                <a:outerShdw blurRad="38100" dist="38100" dir="2700000" algn="tl">
                  <a:srgbClr val="C0C0C0"/>
                </a:outerShdw>
              </a:effectLst>
              <a:latin typeface="Tahoma" pitchFamily="34" charset="0"/>
            </a:endParaRPr>
          </a:p>
        </p:txBody>
      </p:sp>
      <p:sp>
        <p:nvSpPr>
          <p:cNvPr id="301070" name="Rectangle 14"/>
          <p:cNvSpPr>
            <a:spLocks noChangeArrowheads="1"/>
          </p:cNvSpPr>
          <p:nvPr/>
        </p:nvSpPr>
        <p:spPr bwMode="auto">
          <a:xfrm>
            <a:off x="4297363" y="1303338"/>
            <a:ext cx="4346575" cy="4179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301071" name="Rectangle 15"/>
          <p:cNvSpPr>
            <a:spLocks noChangeArrowheads="1"/>
          </p:cNvSpPr>
          <p:nvPr/>
        </p:nvSpPr>
        <p:spPr bwMode="auto">
          <a:xfrm>
            <a:off x="4451350" y="1327150"/>
            <a:ext cx="4298950" cy="4168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301072" name="Rectangle 16"/>
          <p:cNvSpPr>
            <a:spLocks noChangeArrowheads="1"/>
          </p:cNvSpPr>
          <p:nvPr/>
        </p:nvSpPr>
        <p:spPr bwMode="auto">
          <a:xfrm>
            <a:off x="3835400" y="5011738"/>
            <a:ext cx="1330325" cy="522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sp>
        <p:nvSpPr>
          <p:cNvPr id="301073" name="Rectangle 17"/>
          <p:cNvSpPr>
            <a:spLocks noChangeArrowheads="1"/>
          </p:cNvSpPr>
          <p:nvPr/>
        </p:nvSpPr>
        <p:spPr bwMode="auto">
          <a:xfrm>
            <a:off x="3930650" y="914400"/>
            <a:ext cx="1995488" cy="1020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zh-TW" altLang="en-US">
              <a:latin typeface="Arial" charset="0"/>
              <a:ea typeface="新細明體" charset="0"/>
            </a:endParaRPr>
          </a:p>
        </p:txBody>
      </p:sp>
      <p:grpSp>
        <p:nvGrpSpPr>
          <p:cNvPr id="13320" name="Group 18"/>
          <p:cNvGrpSpPr>
            <a:grpSpLocks/>
          </p:cNvGrpSpPr>
          <p:nvPr/>
        </p:nvGrpSpPr>
        <p:grpSpPr bwMode="auto">
          <a:xfrm>
            <a:off x="4116388" y="1771650"/>
            <a:ext cx="4495800" cy="3567113"/>
            <a:chOff x="-20" y="1181"/>
            <a:chExt cx="2832" cy="2247"/>
          </a:xfrm>
        </p:grpSpPr>
        <p:pic>
          <p:nvPicPr>
            <p:cNvPr id="13321" name="Picture 19" descr="b1"/>
            <p:cNvPicPr>
              <a:picLocks noChangeAspect="1" noChangeArrowheads="1"/>
            </p:cNvPicPr>
            <p:nvPr/>
          </p:nvPicPr>
          <p:blipFill>
            <a:blip r:embed="rId6"/>
            <a:srcRect/>
            <a:stretch>
              <a:fillRect/>
            </a:stretch>
          </p:blipFill>
          <p:spPr bwMode="auto">
            <a:xfrm>
              <a:off x="186" y="1181"/>
              <a:ext cx="2626" cy="2247"/>
            </a:xfrm>
            <a:prstGeom prst="rect">
              <a:avLst/>
            </a:prstGeom>
            <a:noFill/>
            <a:ln w="9525">
              <a:noFill/>
              <a:miter lim="800000"/>
              <a:headEnd/>
              <a:tailEnd/>
            </a:ln>
          </p:spPr>
        </p:pic>
        <p:sp>
          <p:nvSpPr>
            <p:cNvPr id="301076" name="Text Box 20"/>
            <p:cNvSpPr txBox="1">
              <a:spLocks noChangeArrowheads="1"/>
            </p:cNvSpPr>
            <p:nvPr/>
          </p:nvSpPr>
          <p:spPr bwMode="auto">
            <a:xfrm>
              <a:off x="381" y="1400"/>
              <a:ext cx="944" cy="404"/>
            </a:xfrm>
            <a:prstGeom prst="rect">
              <a:avLst/>
            </a:prstGeom>
            <a:noFill/>
            <a:ln>
              <a:noFill/>
            </a:ln>
            <a:effectLst>
              <a:outerShdw blurRad="63500" dist="1796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91409" tIns="45704" rIns="91409" bIns="45704">
              <a:spAutoFit/>
            </a:bodyPr>
            <a:lstStyle/>
            <a:p>
              <a:pPr algn="ctr" eaLnBrk="0" hangingPunct="0">
                <a:buSzPct val="80000"/>
                <a:buFont typeface="Wingdings" charset="0"/>
                <a:buNone/>
                <a:defRPr/>
              </a:pPr>
              <a:r>
                <a:rPr kumimoji="0" lang="en-US" altLang="zh-TW" b="1">
                  <a:solidFill>
                    <a:srgbClr val="005250"/>
                  </a:solidFill>
                  <a:latin typeface="Tahoma" charset="0"/>
                  <a:ea typeface="新細明體" charset="0"/>
                </a:rPr>
                <a:t>Forwarding</a:t>
              </a:r>
            </a:p>
            <a:p>
              <a:pPr algn="ctr" eaLnBrk="0" hangingPunct="0">
                <a:buSzPct val="80000"/>
                <a:buFont typeface="Wingdings" charset="0"/>
                <a:buNone/>
                <a:defRPr/>
              </a:pPr>
              <a:r>
                <a:rPr kumimoji="0" lang="en-US" altLang="zh-TW" b="1">
                  <a:solidFill>
                    <a:srgbClr val="005250"/>
                  </a:solidFill>
                  <a:latin typeface="Tahoma" charset="0"/>
                  <a:ea typeface="新細明體" charset="0"/>
                </a:rPr>
                <a:t>Plane</a:t>
              </a:r>
            </a:p>
          </p:txBody>
        </p:sp>
        <p:sp>
          <p:nvSpPr>
            <p:cNvPr id="301077" name="Text Box 21"/>
            <p:cNvSpPr txBox="1">
              <a:spLocks noChangeArrowheads="1"/>
            </p:cNvSpPr>
            <p:nvPr/>
          </p:nvSpPr>
          <p:spPr bwMode="auto">
            <a:xfrm>
              <a:off x="1825" y="1410"/>
              <a:ext cx="689" cy="404"/>
            </a:xfrm>
            <a:prstGeom prst="rect">
              <a:avLst/>
            </a:prstGeom>
            <a:noFill/>
            <a:ln>
              <a:noFill/>
            </a:ln>
            <a:effectLst>
              <a:outerShdw blurRad="63500" dist="1796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91409" tIns="45704" rIns="91409" bIns="45704">
              <a:spAutoFit/>
            </a:bodyPr>
            <a:lstStyle/>
            <a:p>
              <a:pPr algn="ctr" eaLnBrk="0" hangingPunct="0">
                <a:buSzPct val="80000"/>
                <a:buFont typeface="Wingdings" charset="0"/>
                <a:buNone/>
                <a:defRPr/>
              </a:pPr>
              <a:r>
                <a:rPr kumimoji="0" lang="en-US" altLang="zh-TW" b="1">
                  <a:solidFill>
                    <a:srgbClr val="654321"/>
                  </a:solidFill>
                  <a:latin typeface="Tahoma" charset="0"/>
                  <a:ea typeface="新細明體" charset="0"/>
                </a:rPr>
                <a:t>Control </a:t>
              </a:r>
            </a:p>
            <a:p>
              <a:pPr algn="ctr" eaLnBrk="0" hangingPunct="0">
                <a:buSzPct val="80000"/>
                <a:buFont typeface="Wingdings" charset="0"/>
                <a:buNone/>
                <a:defRPr/>
              </a:pPr>
              <a:r>
                <a:rPr kumimoji="0" lang="en-US" altLang="zh-TW" b="1">
                  <a:solidFill>
                    <a:srgbClr val="654321"/>
                  </a:solidFill>
                  <a:latin typeface="Tahoma" charset="0"/>
                  <a:ea typeface="新細明體" charset="0"/>
                </a:rPr>
                <a:t>Plane</a:t>
              </a:r>
            </a:p>
          </p:txBody>
        </p:sp>
        <p:sp>
          <p:nvSpPr>
            <p:cNvPr id="301078" name="Text Box 22"/>
            <p:cNvSpPr txBox="1">
              <a:spLocks noChangeArrowheads="1"/>
            </p:cNvSpPr>
            <p:nvPr/>
          </p:nvSpPr>
          <p:spPr bwMode="auto">
            <a:xfrm>
              <a:off x="1134" y="2428"/>
              <a:ext cx="759" cy="404"/>
            </a:xfrm>
            <a:prstGeom prst="rect">
              <a:avLst/>
            </a:prstGeom>
            <a:noFill/>
            <a:ln>
              <a:noFill/>
            </a:ln>
            <a:effectLst>
              <a:outerShdw blurRad="63500" dist="1796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lIns="91409" tIns="45704" rIns="91409" bIns="45704">
              <a:spAutoFit/>
            </a:bodyPr>
            <a:lstStyle/>
            <a:p>
              <a:pPr algn="ctr" eaLnBrk="0" hangingPunct="0">
                <a:buSzPct val="80000"/>
                <a:buFont typeface="Wingdings" charset="0"/>
                <a:buNone/>
                <a:defRPr/>
              </a:pPr>
              <a:r>
                <a:rPr kumimoji="0" lang="en-US" altLang="zh-TW" b="1">
                  <a:solidFill>
                    <a:srgbClr val="285078"/>
                  </a:solidFill>
                  <a:latin typeface="Tahoma" charset="0"/>
                  <a:ea typeface="新細明體" charset="0"/>
                </a:rPr>
                <a:t>Services </a:t>
              </a:r>
            </a:p>
            <a:p>
              <a:pPr algn="ctr" eaLnBrk="0" hangingPunct="0">
                <a:buSzPct val="80000"/>
                <a:buFont typeface="Wingdings" charset="0"/>
                <a:buNone/>
                <a:defRPr/>
              </a:pPr>
              <a:r>
                <a:rPr kumimoji="0" lang="en-US" altLang="zh-TW" b="1">
                  <a:solidFill>
                    <a:srgbClr val="285078"/>
                  </a:solidFill>
                  <a:latin typeface="Tahoma" charset="0"/>
                  <a:ea typeface="新細明體" charset="0"/>
                </a:rPr>
                <a:t>Plane</a:t>
              </a:r>
            </a:p>
          </p:txBody>
        </p:sp>
        <p:sp>
          <p:nvSpPr>
            <p:cNvPr id="301079" name="Rectangle 23"/>
            <p:cNvSpPr>
              <a:spLocks noChangeArrowheads="1"/>
            </p:cNvSpPr>
            <p:nvPr/>
          </p:nvSpPr>
          <p:spPr bwMode="auto">
            <a:xfrm>
              <a:off x="-20" y="1840"/>
              <a:ext cx="1422" cy="384"/>
            </a:xfrm>
            <a:prstGeom prst="rect">
              <a:avLst/>
            </a:prstGeom>
            <a:noFill/>
            <a:ln>
              <a:noFill/>
            </a:ln>
            <a:effectLst/>
            <a:extLst>
              <a:ext uri="{909E8E84-426E-40dd-AFC4-6F175D3DCCD1}">
                <a14:hiddenFill xmlns:a14="http://schemas.microsoft.com/office/drawing/2010/main" xmlns="">
                  <a:gradFill rotWithShape="0">
                    <a:gsLst>
                      <a:gs pos="0">
                        <a:schemeClr val="accent1"/>
                      </a:gs>
                      <a:gs pos="100000">
                        <a:schemeClr val="bg1"/>
                      </a:gs>
                    </a:gsLst>
                    <a:lin ang="5400000" scaled="1"/>
                  </a:gradFill>
                </a14:hiddenFill>
              </a:ext>
              <a:ext uri="{91240B29-F687-4f45-9708-019B960494DF}">
                <a14:hiddenLine xmlns:a14="http://schemas.microsoft.com/office/drawing/2010/main" xmlns="" w="158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25" tIns="45712" rIns="91425" bIns="45712">
              <a:spAutoFit/>
            </a:bodyPr>
            <a:lstStyle/>
            <a:p>
              <a:pPr lvl="1" algn="ctr">
                <a:lnSpc>
                  <a:spcPct val="90000"/>
                </a:lnSpc>
                <a:spcBef>
                  <a:spcPts val="300"/>
                </a:spcBef>
                <a:spcAft>
                  <a:spcPts val="300"/>
                </a:spcAft>
                <a:buClr>
                  <a:schemeClr val="hlink"/>
                </a:buClr>
              </a:pPr>
              <a:r>
                <a:rPr kumimoji="0" lang="en-US" altLang="zh-TW" sz="1600">
                  <a:effectLst>
                    <a:outerShdw blurRad="38100" dist="38100" dir="2700000" algn="tl">
                      <a:srgbClr val="C0C0C0"/>
                    </a:outerShdw>
                  </a:effectLst>
                </a:rPr>
                <a:t>Programmable</a:t>
              </a:r>
            </a:p>
            <a:p>
              <a:pPr lvl="1" algn="ctr">
                <a:lnSpc>
                  <a:spcPct val="90000"/>
                </a:lnSpc>
                <a:spcBef>
                  <a:spcPts val="300"/>
                </a:spcBef>
                <a:spcAft>
                  <a:spcPts val="300"/>
                </a:spcAft>
                <a:buClr>
                  <a:schemeClr val="hlink"/>
                </a:buClr>
              </a:pPr>
              <a:r>
                <a:rPr kumimoji="0" lang="en-US" altLang="zh-TW" sz="1600">
                  <a:effectLst>
                    <a:outerShdw blurRad="38100" dist="38100" dir="2700000" algn="tl">
                      <a:srgbClr val="C0C0C0"/>
                    </a:outerShdw>
                  </a:effectLst>
                </a:rPr>
                <a:t>ASICs </a:t>
              </a:r>
            </a:p>
          </p:txBody>
        </p:sp>
        <p:sp>
          <p:nvSpPr>
            <p:cNvPr id="301080" name="Rectangle 24"/>
            <p:cNvSpPr>
              <a:spLocks noChangeArrowheads="1"/>
            </p:cNvSpPr>
            <p:nvPr/>
          </p:nvSpPr>
          <p:spPr bwMode="auto">
            <a:xfrm>
              <a:off x="1279" y="1825"/>
              <a:ext cx="1422" cy="336"/>
            </a:xfrm>
            <a:prstGeom prst="rect">
              <a:avLst/>
            </a:prstGeom>
            <a:noFill/>
            <a:ln>
              <a:noFill/>
            </a:ln>
            <a:effectLst/>
            <a:extLst>
              <a:ext uri="{909E8E84-426E-40dd-AFC4-6F175D3DCCD1}">
                <a14:hiddenFill xmlns:a14="http://schemas.microsoft.com/office/drawing/2010/main" xmlns="">
                  <a:gradFill rotWithShape="0">
                    <a:gsLst>
                      <a:gs pos="0">
                        <a:schemeClr val="accent1"/>
                      </a:gs>
                      <a:gs pos="100000">
                        <a:schemeClr val="bg1"/>
                      </a:gs>
                    </a:gsLst>
                    <a:lin ang="5400000" scaled="1"/>
                  </a:gradFill>
                </a14:hiddenFill>
              </a:ext>
              <a:ext uri="{91240B29-F687-4f45-9708-019B960494DF}">
                <a14:hiddenLine xmlns:a14="http://schemas.microsoft.com/office/drawing/2010/main" xmlns="" w="158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25" tIns="45712" rIns="91425" bIns="45712">
              <a:spAutoFit/>
            </a:bodyPr>
            <a:lstStyle/>
            <a:p>
              <a:pPr lvl="1" algn="ctr">
                <a:lnSpc>
                  <a:spcPct val="90000"/>
                </a:lnSpc>
                <a:spcBef>
                  <a:spcPts val="300"/>
                </a:spcBef>
                <a:spcAft>
                  <a:spcPts val="300"/>
                </a:spcAft>
                <a:buClr>
                  <a:schemeClr val="hlink"/>
                </a:buClr>
              </a:pPr>
              <a:r>
                <a:rPr kumimoji="0" lang="en-US" altLang="zh-TW" sz="1600">
                  <a:effectLst>
                    <a:outerShdw blurRad="38100" dist="38100" dir="2700000" algn="tl">
                      <a:srgbClr val="C0C0C0"/>
                    </a:outerShdw>
                  </a:effectLst>
                </a:rPr>
                <a:t>Scalable, Modular OS </a:t>
              </a:r>
            </a:p>
          </p:txBody>
        </p:sp>
        <p:sp>
          <p:nvSpPr>
            <p:cNvPr id="301081" name="Rectangle 25"/>
            <p:cNvSpPr>
              <a:spLocks noChangeArrowheads="1"/>
            </p:cNvSpPr>
            <p:nvPr/>
          </p:nvSpPr>
          <p:spPr bwMode="auto">
            <a:xfrm>
              <a:off x="669" y="2837"/>
              <a:ext cx="1422" cy="336"/>
            </a:xfrm>
            <a:prstGeom prst="rect">
              <a:avLst/>
            </a:prstGeom>
            <a:noFill/>
            <a:ln>
              <a:noFill/>
            </a:ln>
            <a:effectLst/>
            <a:extLst>
              <a:ext uri="{909E8E84-426E-40dd-AFC4-6F175D3DCCD1}">
                <a14:hiddenFill xmlns:a14="http://schemas.microsoft.com/office/drawing/2010/main" xmlns="">
                  <a:gradFill rotWithShape="0">
                    <a:gsLst>
                      <a:gs pos="0">
                        <a:schemeClr val="accent1"/>
                      </a:gs>
                      <a:gs pos="100000">
                        <a:schemeClr val="bg1"/>
                      </a:gs>
                    </a:gsLst>
                    <a:lin ang="5400000" scaled="1"/>
                  </a:gradFill>
                </a14:hiddenFill>
              </a:ext>
              <a:ext uri="{91240B29-F687-4f45-9708-019B960494DF}">
                <a14:hiddenLine xmlns:a14="http://schemas.microsoft.com/office/drawing/2010/main" xmlns="" w="158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25" tIns="45712" rIns="91425" bIns="45712">
              <a:spAutoFit/>
            </a:bodyPr>
            <a:lstStyle/>
            <a:p>
              <a:pPr lvl="1" algn="ctr">
                <a:lnSpc>
                  <a:spcPct val="90000"/>
                </a:lnSpc>
                <a:spcBef>
                  <a:spcPts val="300"/>
                </a:spcBef>
                <a:spcAft>
                  <a:spcPts val="300"/>
                </a:spcAft>
                <a:buClr>
                  <a:schemeClr val="hlink"/>
                </a:buClr>
              </a:pPr>
              <a:r>
                <a:rPr kumimoji="0" lang="en-US" altLang="zh-TW" sz="1600">
                  <a:effectLst>
                    <a:outerShdw blurRad="38100" dist="38100" dir="2700000" algn="tl">
                      <a:srgbClr val="C0C0C0"/>
                    </a:outerShdw>
                  </a:effectLst>
                </a:rPr>
                <a:t>Hardware accelerated </a:t>
              </a:r>
            </a:p>
          </p:txBody>
        </p:sp>
      </p:gr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pPr>
              <a:defRPr/>
            </a:pPr>
            <a:r>
              <a:rPr lang="en-US" altLang="zh-TW" smtClean="0"/>
              <a:t>Log messages</a:t>
            </a:r>
          </a:p>
        </p:txBody>
      </p:sp>
      <p:sp>
        <p:nvSpPr>
          <p:cNvPr id="396291" name="Rectangle 3"/>
          <p:cNvSpPr>
            <a:spLocks noGrp="1" noChangeArrowheads="1"/>
          </p:cNvSpPr>
          <p:nvPr>
            <p:ph type="body" idx="1"/>
          </p:nvPr>
        </p:nvSpPr>
        <p:spPr>
          <a:xfrm>
            <a:off x="304800" y="1341438"/>
            <a:ext cx="8839200" cy="4708525"/>
          </a:xfrm>
        </p:spPr>
        <p:txBody>
          <a:bodyPr/>
          <a:lstStyle/>
          <a:p>
            <a:pPr>
              <a:lnSpc>
                <a:spcPct val="80000"/>
              </a:lnSpc>
              <a:buFont typeface="Wingdings" pitchFamily="2" charset="2"/>
              <a:buNone/>
            </a:pPr>
            <a:r>
              <a:rPr lang="en-US" altLang="zh-TW" sz="1400" smtClean="0">
                <a:latin typeface="Courier New" pitchFamily="49" charset="0"/>
              </a:rPr>
              <a:t>lab@scorch&gt; </a:t>
            </a:r>
            <a:r>
              <a:rPr lang="en-US" altLang="zh-TW" sz="1400" smtClean="0">
                <a:solidFill>
                  <a:srgbClr val="FF0000"/>
                </a:solidFill>
                <a:latin typeface="Courier New" pitchFamily="49" charset="0"/>
              </a:rPr>
              <a:t>show log messages</a:t>
            </a:r>
          </a:p>
          <a:p>
            <a:pPr>
              <a:lnSpc>
                <a:spcPct val="80000"/>
              </a:lnSpc>
              <a:buFont typeface="Wingdings" pitchFamily="2" charset="2"/>
              <a:buNone/>
            </a:pPr>
            <a:r>
              <a:rPr lang="en-US" altLang="zh-TW" sz="1400" smtClean="0">
                <a:latin typeface="Courier New" pitchFamily="49" charset="0"/>
              </a:rPr>
              <a:t>Dec 15 03:03:11 scorch /kernel: at-5/2/0: Clearing SONET alarm(s) LOF</a:t>
            </a:r>
          </a:p>
          <a:p>
            <a:pPr>
              <a:lnSpc>
                <a:spcPct val="80000"/>
              </a:lnSpc>
              <a:buFont typeface="Wingdings" pitchFamily="2" charset="2"/>
              <a:buNone/>
            </a:pPr>
            <a:r>
              <a:rPr lang="en-US" altLang="zh-TW" sz="1400" smtClean="0">
                <a:latin typeface="Courier New" pitchFamily="49" charset="0"/>
              </a:rPr>
              <a:t>Dec 15 03:03:41 scorch /kernel: t3-4/0/0: loopback suspected; going to standby.</a:t>
            </a:r>
          </a:p>
          <a:p>
            <a:pPr>
              <a:lnSpc>
                <a:spcPct val="80000"/>
              </a:lnSpc>
              <a:buFont typeface="Wingdings" pitchFamily="2" charset="2"/>
              <a:buNone/>
            </a:pPr>
            <a:r>
              <a:rPr lang="en-US" altLang="zh-TW" sz="1400" smtClean="0">
                <a:latin typeface="Courier New" pitchFamily="49" charset="0"/>
              </a:rPr>
              <a:t>Dec 15 03:04:13 scorch /kernel: t3-4/0/0: loopback suspected; going to standby.</a:t>
            </a:r>
          </a:p>
          <a:p>
            <a:pPr>
              <a:lnSpc>
                <a:spcPct val="80000"/>
              </a:lnSpc>
              <a:buFont typeface="Wingdings" pitchFamily="2" charset="2"/>
              <a:buNone/>
            </a:pPr>
            <a:r>
              <a:rPr lang="en-US" altLang="zh-TW" sz="1400" smtClean="0">
                <a:latin typeface="Courier New" pitchFamily="49" charset="0"/>
              </a:rPr>
              <a:t>Dec 15 03:05:49 scorch last message repeated 3 times</a:t>
            </a:r>
          </a:p>
          <a:p>
            <a:pPr>
              <a:lnSpc>
                <a:spcPct val="80000"/>
              </a:lnSpc>
              <a:buFont typeface="Wingdings" pitchFamily="2" charset="2"/>
              <a:buNone/>
            </a:pPr>
            <a:r>
              <a:rPr lang="en-US" altLang="zh-TW" sz="1400" smtClean="0">
                <a:latin typeface="Courier New" pitchFamily="49" charset="0"/>
              </a:rPr>
              <a:t>Dec 15 03:06:21 scorch /kernel: t3-4/0/0: loopback suspected; going to standby.</a:t>
            </a:r>
          </a:p>
          <a:p>
            <a:pPr>
              <a:lnSpc>
                <a:spcPct val="80000"/>
              </a:lnSpc>
              <a:buFont typeface="Wingdings" pitchFamily="2" charset="2"/>
              <a:buNone/>
            </a:pPr>
            <a:r>
              <a:rPr lang="en-US" altLang="zh-TW" sz="1400" smtClean="0">
                <a:latin typeface="Courier New" pitchFamily="49" charset="0"/>
              </a:rPr>
              <a:t>Dec 15 03:06:52 scorch login: login from abc.juniper.net on ttyp0 as lab</a:t>
            </a:r>
          </a:p>
          <a:p>
            <a:pPr>
              <a:lnSpc>
                <a:spcPct val="80000"/>
              </a:lnSpc>
              <a:buFont typeface="Wingdings" pitchFamily="2" charset="2"/>
              <a:buNone/>
            </a:pPr>
            <a:r>
              <a:rPr lang="en-US" altLang="zh-TW" sz="1400" smtClean="0">
                <a:latin typeface="Courier New" pitchFamily="49" charset="0"/>
              </a:rPr>
              <a:t>Dec 15 03:06:53 scorch /kernel: t3-4/0/0: loopback suspected; going to standby.</a:t>
            </a:r>
          </a:p>
          <a:p>
            <a:pPr>
              <a:lnSpc>
                <a:spcPct val="80000"/>
              </a:lnSpc>
              <a:buFont typeface="Wingdings" pitchFamily="2" charset="2"/>
              <a:buNone/>
            </a:pPr>
            <a:r>
              <a:rPr lang="en-US" altLang="zh-TW" sz="1400" smtClean="0">
                <a:latin typeface="Courier New" pitchFamily="49" charset="0"/>
              </a:rPr>
              <a:t>Dec 15 03:07:02 scorch mgd[1792]: FEP_DDL_DBASE_LOGIN_EVENT: user lab entering configuration mode</a:t>
            </a:r>
          </a:p>
          <a:p>
            <a:pPr>
              <a:lnSpc>
                <a:spcPct val="80000"/>
              </a:lnSpc>
              <a:buFont typeface="Wingdings" pitchFamily="2" charset="2"/>
              <a:buNone/>
            </a:pPr>
            <a:r>
              <a:rPr lang="en-US" altLang="zh-TW" sz="1400" smtClean="0">
                <a:latin typeface="Courier New" pitchFamily="49" charset="0"/>
              </a:rPr>
              <a:t>Dec 15 03:07:09 scorch mgd[1792]: FEP_DDL_DBASE_LOGOUT_EVENT: user 'lab' exiting configuration mode</a:t>
            </a:r>
          </a:p>
          <a:p>
            <a:pPr>
              <a:lnSpc>
                <a:spcPct val="80000"/>
              </a:lnSpc>
              <a:buFont typeface="Wingdings" pitchFamily="2" charset="2"/>
              <a:buNone/>
            </a:pPr>
            <a:r>
              <a:rPr lang="en-US" altLang="zh-TW" sz="1400" smtClean="0">
                <a:latin typeface="Courier New" pitchFamily="49" charset="0"/>
              </a:rPr>
              <a:t>Dec 15 03:07:10 scorch inetd[313]: /usr/libexec/telnetd[1790]: exit status 0x100</a:t>
            </a:r>
          </a:p>
          <a:p>
            <a:pPr>
              <a:lnSpc>
                <a:spcPct val="80000"/>
              </a:lnSpc>
              <a:buFont typeface="Wingdings" pitchFamily="2" charset="2"/>
              <a:buNone/>
            </a:pPr>
            <a:r>
              <a:rPr lang="en-US" altLang="zh-TW" sz="1400" smtClean="0">
                <a:latin typeface="Courier New" pitchFamily="49" charset="0"/>
              </a:rPr>
              <a:t>Dec 15 03:07:25 scorch /kernel: t3-4/0/0: loopback suspected; going to standby.</a:t>
            </a:r>
          </a:p>
          <a:p>
            <a:pPr>
              <a:lnSpc>
                <a:spcPct val="80000"/>
              </a:lnSpc>
              <a:buFont typeface="Wingdings" pitchFamily="2" charset="2"/>
              <a:buNone/>
            </a:pPr>
            <a:r>
              <a:rPr lang="en-US" altLang="zh-TW" sz="1400" smtClean="0">
                <a:latin typeface="Courier New" pitchFamily="49" charset="0"/>
              </a:rPr>
              <a:t>Dec 15 03:07:57 scorch /kernel: t3-4/0/0: loopback suspected; going to standby.</a:t>
            </a:r>
          </a:p>
          <a:p>
            <a:pPr>
              <a:lnSpc>
                <a:spcPct val="80000"/>
              </a:lnSpc>
              <a:buFont typeface="Wingdings" pitchFamily="2" charset="2"/>
              <a:buNone/>
            </a:pPr>
            <a:r>
              <a:rPr lang="en-US" altLang="zh-TW" sz="1400" smtClean="0">
                <a:latin typeface="Courier New" pitchFamily="49" charset="0"/>
              </a:rPr>
              <a:t>lab@scorch&gt; </a:t>
            </a:r>
            <a:r>
              <a:rPr lang="en-US" altLang="zh-TW" sz="1400" smtClean="0">
                <a:solidFill>
                  <a:srgbClr val="FF0000"/>
                </a:solidFill>
                <a:latin typeface="Courier New" pitchFamily="49" charset="0"/>
              </a:rPr>
              <a:t>monitor start messages</a:t>
            </a:r>
          </a:p>
          <a:p>
            <a:pPr>
              <a:lnSpc>
                <a:spcPct val="80000"/>
              </a:lnSpc>
              <a:buFont typeface="Wingdings" pitchFamily="2" charset="2"/>
              <a:buNone/>
            </a:pPr>
            <a:r>
              <a:rPr lang="en-US" altLang="zh-TW" sz="1400" smtClean="0">
                <a:latin typeface="Courier New" pitchFamily="49" charset="0"/>
              </a:rPr>
              <a:t>*** messages ***</a:t>
            </a:r>
          </a:p>
          <a:p>
            <a:pPr>
              <a:lnSpc>
                <a:spcPct val="80000"/>
              </a:lnSpc>
              <a:buFont typeface="Wingdings" pitchFamily="2" charset="2"/>
              <a:buNone/>
            </a:pPr>
            <a:r>
              <a:rPr lang="en-US" altLang="zh-TW" sz="1400" smtClean="0">
                <a:latin typeface="Courier New" pitchFamily="49" charset="0"/>
              </a:rPr>
              <a:t>Dec 15 05:02:47 scorch login: login from gray.juniper.net on ttyp1 as lab</a:t>
            </a:r>
          </a:p>
          <a:p>
            <a:pPr>
              <a:lnSpc>
                <a:spcPct val="80000"/>
              </a:lnSpc>
              <a:buFont typeface="Wingdings" pitchFamily="2" charset="2"/>
              <a:buNone/>
            </a:pPr>
            <a:r>
              <a:rPr lang="en-US" altLang="zh-TW" sz="1400" smtClean="0">
                <a:latin typeface="Courier New" pitchFamily="49" charset="0"/>
              </a:rPr>
              <a:t>Dec 15 05:02:53 scorch mgd[2142]: FEP_DDL_DBASE_LOGIN_EVENT: user lab entering configuration mode</a:t>
            </a:r>
          </a:p>
          <a:p>
            <a:pPr>
              <a:lnSpc>
                <a:spcPct val="80000"/>
              </a:lnSpc>
              <a:buFont typeface="Wingdings" pitchFamily="2" charset="2"/>
              <a:buNone/>
            </a:pPr>
            <a:r>
              <a:rPr lang="en-US" altLang="zh-TW" sz="1400" smtClean="0">
                <a:latin typeface="Courier New" pitchFamily="49" charset="0"/>
              </a:rPr>
              <a:t>Dec 15 05:02:55 scorch mgd[2142]: FEP_COMMIT: user lab is performing a 'commit</a:t>
            </a:r>
            <a:r>
              <a:rPr lang="zh-TW" altLang="en-US" sz="1400" smtClean="0">
                <a:latin typeface="Courier New" pitchFamily="49" charset="0"/>
              </a:rPr>
              <a:t>‘</a:t>
            </a:r>
            <a:endParaRPr lang="en-US" altLang="zh-TW" sz="1400" smtClean="0">
              <a:latin typeface="Courier New" pitchFamily="49" charset="0"/>
            </a:endParaRPr>
          </a:p>
          <a:p>
            <a:pPr>
              <a:lnSpc>
                <a:spcPct val="80000"/>
              </a:lnSpc>
              <a:buFont typeface="Wingdings" pitchFamily="2" charset="2"/>
              <a:buNone/>
            </a:pPr>
            <a:r>
              <a:rPr lang="en-US" altLang="zh-TW" sz="1400" smtClean="0">
                <a:latin typeface="Courier New" pitchFamily="49" charset="0"/>
              </a:rPr>
              <a:t>lab@scorch&gt; </a:t>
            </a:r>
            <a:r>
              <a:rPr lang="en-US" altLang="zh-TW" sz="1400" smtClean="0">
                <a:solidFill>
                  <a:srgbClr val="FF0000"/>
                </a:solidFill>
                <a:latin typeface="Courier New" pitchFamily="49" charset="0"/>
              </a:rPr>
              <a:t>monitor stop messages</a:t>
            </a:r>
          </a:p>
          <a:p>
            <a:pPr>
              <a:lnSpc>
                <a:spcPct val="80000"/>
              </a:lnSpc>
            </a:pPr>
            <a:endParaRPr lang="zh-TW" altLang="en-US" sz="1400" smtClean="0"/>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pPr>
              <a:defRPr/>
            </a:pPr>
            <a:r>
              <a:rPr lang="en-US" altLang="zh-TW" smtClean="0"/>
              <a:t>Interface Status</a:t>
            </a:r>
          </a:p>
        </p:txBody>
      </p:sp>
      <p:sp>
        <p:nvSpPr>
          <p:cNvPr id="397315" name="Rectangle 3"/>
          <p:cNvSpPr>
            <a:spLocks noGrp="1" noChangeArrowheads="1"/>
          </p:cNvSpPr>
          <p:nvPr>
            <p:ph type="body" idx="1"/>
          </p:nvPr>
        </p:nvSpPr>
        <p:spPr>
          <a:xfrm>
            <a:off x="663575" y="1125538"/>
            <a:ext cx="8229600" cy="5256212"/>
          </a:xfrm>
        </p:spPr>
        <p:txBody>
          <a:bodyPr/>
          <a:lstStyle/>
          <a:p>
            <a:pPr>
              <a:lnSpc>
                <a:spcPct val="70000"/>
              </a:lnSpc>
              <a:buFont typeface="Wingdings" charset="0"/>
              <a:buNone/>
              <a:defRPr/>
            </a:pPr>
            <a:r>
              <a:rPr lang="en-US" altLang="zh-TW" sz="1400" smtClean="0">
                <a:latin typeface="Courier New" charset="0"/>
              </a:rPr>
              <a:t>user@host&gt; </a:t>
            </a:r>
            <a:r>
              <a:rPr lang="en-US" altLang="zh-TW" sz="1400" smtClean="0">
                <a:solidFill>
                  <a:srgbClr val="FF0000"/>
                </a:solidFill>
                <a:latin typeface="Courier New" charset="0"/>
              </a:rPr>
              <a:t>show interfaces terse</a:t>
            </a:r>
          </a:p>
          <a:p>
            <a:pPr>
              <a:lnSpc>
                <a:spcPct val="70000"/>
              </a:lnSpc>
              <a:buFont typeface="Wingdings" charset="0"/>
              <a:buNone/>
              <a:defRPr/>
            </a:pPr>
            <a:r>
              <a:rPr lang="en-US" altLang="zh-TW" sz="1400" smtClean="0">
                <a:latin typeface="Courier New" charset="0"/>
              </a:rPr>
              <a:t>Interface               Admin Link Proto    Local                 Remote</a:t>
            </a:r>
          </a:p>
          <a:p>
            <a:pPr>
              <a:lnSpc>
                <a:spcPct val="70000"/>
              </a:lnSpc>
              <a:buFont typeface="Wingdings" charset="0"/>
              <a:buNone/>
              <a:defRPr/>
            </a:pPr>
            <a:r>
              <a:rPr lang="en-US" altLang="zh-TW" sz="1400" smtClean="0">
                <a:latin typeface="Courier New" charset="0"/>
              </a:rPr>
              <a:t>at-0/0/0                up    up  </a:t>
            </a:r>
          </a:p>
          <a:p>
            <a:pPr>
              <a:lnSpc>
                <a:spcPct val="70000"/>
              </a:lnSpc>
              <a:buFont typeface="Wingdings" charset="0"/>
              <a:buNone/>
              <a:defRPr/>
            </a:pPr>
            <a:r>
              <a:rPr lang="en-US" altLang="zh-TW" sz="1400" smtClean="0">
                <a:latin typeface="Courier New" charset="0"/>
              </a:rPr>
              <a:t>at-0/0/0.32767          up    up  </a:t>
            </a:r>
          </a:p>
          <a:p>
            <a:pPr>
              <a:lnSpc>
                <a:spcPct val="70000"/>
              </a:lnSpc>
              <a:buFont typeface="Wingdings" charset="0"/>
              <a:buNone/>
              <a:defRPr/>
            </a:pPr>
            <a:r>
              <a:rPr lang="en-US" altLang="zh-TW" sz="1400" smtClean="0">
                <a:latin typeface="Courier New" charset="0"/>
              </a:rPr>
              <a:t>at-0/0/1                up    down</a:t>
            </a:r>
          </a:p>
          <a:p>
            <a:pPr>
              <a:lnSpc>
                <a:spcPct val="70000"/>
              </a:lnSpc>
              <a:buFont typeface="Wingdings" charset="0"/>
              <a:buNone/>
              <a:defRPr/>
            </a:pPr>
            <a:r>
              <a:rPr lang="en-US" altLang="zh-TW" sz="1400" smtClean="0">
                <a:latin typeface="Courier New" charset="0"/>
              </a:rPr>
              <a:t>so-0/1/0                up    down</a:t>
            </a:r>
          </a:p>
          <a:p>
            <a:pPr>
              <a:lnSpc>
                <a:spcPct val="70000"/>
              </a:lnSpc>
              <a:buFont typeface="Wingdings" charset="0"/>
              <a:buNone/>
              <a:defRPr/>
            </a:pPr>
            <a:r>
              <a:rPr lang="en-US" altLang="zh-TW" sz="1400" smtClean="0">
                <a:latin typeface="Courier New" charset="0"/>
              </a:rPr>
              <a:t>so-0/1/1                up    down</a:t>
            </a:r>
          </a:p>
          <a:p>
            <a:pPr>
              <a:lnSpc>
                <a:spcPct val="70000"/>
              </a:lnSpc>
              <a:buFont typeface="Wingdings" charset="0"/>
              <a:buNone/>
              <a:defRPr/>
            </a:pPr>
            <a:r>
              <a:rPr lang="en-US" altLang="zh-TW" sz="1400" smtClean="0">
                <a:latin typeface="Courier New" charset="0"/>
              </a:rPr>
              <a:t>so-0/1/2                up    up  </a:t>
            </a:r>
          </a:p>
          <a:p>
            <a:pPr>
              <a:lnSpc>
                <a:spcPct val="70000"/>
              </a:lnSpc>
              <a:buFont typeface="Wingdings" charset="0"/>
              <a:buNone/>
              <a:defRPr/>
            </a:pPr>
            <a:r>
              <a:rPr lang="en-US" altLang="zh-TW" sz="1400" smtClean="0">
                <a:latin typeface="Courier New" charset="0"/>
              </a:rPr>
              <a:t>so-0/1/2.113            up    up   inet     192.168.13.1/24 </a:t>
            </a:r>
          </a:p>
          <a:p>
            <a:pPr>
              <a:lnSpc>
                <a:spcPct val="70000"/>
              </a:lnSpc>
              <a:buFont typeface="Wingdings" charset="0"/>
              <a:buNone/>
              <a:defRPr/>
            </a:pPr>
            <a:r>
              <a:rPr lang="en-US" altLang="zh-TW" sz="1400" smtClean="0">
                <a:latin typeface="Courier New" charset="0"/>
              </a:rPr>
              <a:t>                                   mpls    </a:t>
            </a:r>
          </a:p>
          <a:p>
            <a:pPr>
              <a:lnSpc>
                <a:spcPct val="70000"/>
              </a:lnSpc>
              <a:buFont typeface="Wingdings" charset="0"/>
              <a:buNone/>
              <a:defRPr/>
            </a:pPr>
            <a:r>
              <a:rPr lang="en-US" altLang="zh-TW" sz="1400" smtClean="0">
                <a:latin typeface="Courier New" charset="0"/>
              </a:rPr>
              <a:t>so-0/1/3                up    up  </a:t>
            </a:r>
          </a:p>
          <a:p>
            <a:pPr>
              <a:lnSpc>
                <a:spcPct val="70000"/>
              </a:lnSpc>
              <a:buFont typeface="Wingdings" charset="0"/>
              <a:buNone/>
              <a:defRPr/>
            </a:pPr>
            <a:r>
              <a:rPr lang="en-US" altLang="zh-TW" sz="1400" smtClean="0">
                <a:latin typeface="Courier New" charset="0"/>
              </a:rPr>
              <a:t>so-0/1/3.113            up    up   inet     192.168.13.3/24 </a:t>
            </a:r>
          </a:p>
          <a:p>
            <a:pPr>
              <a:lnSpc>
                <a:spcPct val="70000"/>
              </a:lnSpc>
              <a:buFont typeface="Wingdings" charset="0"/>
              <a:buNone/>
              <a:defRPr/>
            </a:pPr>
            <a:r>
              <a:rPr lang="en-US" altLang="zh-TW" sz="1400" smtClean="0">
                <a:latin typeface="Courier New" charset="0"/>
              </a:rPr>
              <a:t>                                   mpls    </a:t>
            </a:r>
          </a:p>
          <a:p>
            <a:pPr>
              <a:lnSpc>
                <a:spcPct val="70000"/>
              </a:lnSpc>
              <a:buFont typeface="Wingdings" charset="0"/>
              <a:buNone/>
              <a:defRPr/>
            </a:pPr>
            <a:r>
              <a:rPr lang="en-US" altLang="zh-TW" sz="1400" smtClean="0">
                <a:latin typeface="Courier New" charset="0"/>
              </a:rPr>
              <a:t>dsc                     up    up  </a:t>
            </a:r>
          </a:p>
          <a:p>
            <a:pPr>
              <a:lnSpc>
                <a:spcPct val="70000"/>
              </a:lnSpc>
              <a:buFont typeface="Wingdings" charset="0"/>
              <a:buNone/>
              <a:defRPr/>
            </a:pPr>
            <a:r>
              <a:rPr lang="en-US" altLang="zh-TW" sz="1400" smtClean="0">
                <a:latin typeface="Courier New" charset="0"/>
              </a:rPr>
              <a:t>fxp0                    up    up  </a:t>
            </a:r>
          </a:p>
          <a:p>
            <a:pPr>
              <a:lnSpc>
                <a:spcPct val="70000"/>
              </a:lnSpc>
              <a:buFont typeface="Wingdings" charset="0"/>
              <a:buNone/>
              <a:defRPr/>
            </a:pPr>
            <a:r>
              <a:rPr lang="en-US" altLang="zh-TW" sz="1400" smtClean="0">
                <a:latin typeface="Courier New" charset="0"/>
              </a:rPr>
              <a:t>fxp0.0                  up    up   inet     192.168.1.56/24 </a:t>
            </a:r>
          </a:p>
          <a:p>
            <a:pPr>
              <a:lnSpc>
                <a:spcPct val="70000"/>
              </a:lnSpc>
              <a:buFont typeface="Wingdings" charset="0"/>
              <a:buNone/>
              <a:defRPr/>
            </a:pPr>
            <a:r>
              <a:rPr lang="en-US" altLang="zh-TW" sz="1400" smtClean="0">
                <a:latin typeface="Courier New" charset="0"/>
              </a:rPr>
              <a:t>fxp1                    up    up  </a:t>
            </a:r>
          </a:p>
          <a:p>
            <a:pPr>
              <a:lnSpc>
                <a:spcPct val="70000"/>
              </a:lnSpc>
              <a:buFont typeface="Wingdings" charset="0"/>
              <a:buNone/>
              <a:defRPr/>
            </a:pPr>
            <a:r>
              <a:rPr lang="en-US" altLang="zh-TW" sz="1400" smtClean="0">
                <a:latin typeface="Courier New" charset="0"/>
              </a:rPr>
              <a:t>fxp1.0                  up    up   inet     10.0.0.4/8      </a:t>
            </a:r>
          </a:p>
          <a:p>
            <a:pPr>
              <a:lnSpc>
                <a:spcPct val="70000"/>
              </a:lnSpc>
              <a:buFont typeface="Wingdings" charset="0"/>
              <a:buNone/>
              <a:defRPr/>
            </a:pPr>
            <a:r>
              <a:rPr lang="en-US" altLang="zh-TW" sz="1400" smtClean="0">
                <a:latin typeface="Courier New" charset="0"/>
              </a:rPr>
              <a:t>                                   inet6    fe80::200:ff:fe00:4/64</a:t>
            </a:r>
          </a:p>
          <a:p>
            <a:pPr>
              <a:lnSpc>
                <a:spcPct val="70000"/>
              </a:lnSpc>
              <a:buFont typeface="Wingdings" charset="0"/>
              <a:buNone/>
              <a:defRPr/>
            </a:pPr>
            <a:r>
              <a:rPr lang="en-US" altLang="zh-TW" sz="1400" smtClean="0">
                <a:latin typeface="Courier New" charset="0"/>
              </a:rPr>
              <a:t>                                            fec0::a:0:0:4/64</a:t>
            </a:r>
          </a:p>
          <a:p>
            <a:pPr>
              <a:lnSpc>
                <a:spcPct val="70000"/>
              </a:lnSpc>
              <a:buFont typeface="Wingdings" charset="0"/>
              <a:buNone/>
              <a:defRPr/>
            </a:pPr>
            <a:r>
              <a:rPr lang="en-US" altLang="zh-TW" sz="1400" smtClean="0">
                <a:latin typeface="Courier New" charset="0"/>
              </a:rPr>
              <a:t>                                   tnp      4 </a:t>
            </a:r>
          </a:p>
          <a:p>
            <a:pPr>
              <a:lnSpc>
                <a:spcPct val="70000"/>
              </a:lnSpc>
              <a:buFont typeface="Wingdings" charset="0"/>
              <a:buNone/>
              <a:defRPr/>
            </a:pPr>
            <a:r>
              <a:rPr lang="en-US" altLang="zh-TW" sz="1400" smtClean="0">
                <a:latin typeface="Courier New" charset="0"/>
              </a:rPr>
              <a:t>gre                     up    up  </a:t>
            </a:r>
          </a:p>
          <a:p>
            <a:pPr>
              <a:lnSpc>
                <a:spcPct val="70000"/>
              </a:lnSpc>
              <a:buFont typeface="Wingdings" charset="0"/>
              <a:buNone/>
              <a:defRPr/>
            </a:pPr>
            <a:r>
              <a:rPr lang="en-US" altLang="zh-TW" sz="1400" smtClean="0">
                <a:latin typeface="Courier New" charset="0"/>
              </a:rPr>
              <a:t>ipip                    up    up  </a:t>
            </a:r>
          </a:p>
          <a:p>
            <a:pPr>
              <a:lnSpc>
                <a:spcPct val="70000"/>
              </a:lnSpc>
              <a:buFont typeface="Wingdings" charset="0"/>
              <a:buNone/>
              <a:defRPr/>
            </a:pPr>
            <a:r>
              <a:rPr lang="en-US" altLang="zh-TW" sz="1400" smtClean="0">
                <a:latin typeface="Courier New" charset="0"/>
              </a:rPr>
              <a:t>lo0                     up    up  </a:t>
            </a:r>
          </a:p>
          <a:p>
            <a:pPr>
              <a:lnSpc>
                <a:spcPct val="70000"/>
              </a:lnSpc>
              <a:buFont typeface="Wingdings" charset="0"/>
              <a:buNone/>
              <a:defRPr/>
            </a:pPr>
            <a:r>
              <a:rPr lang="en-US" altLang="zh-TW" sz="1400" smtClean="0">
                <a:latin typeface="Courier New" charset="0"/>
              </a:rPr>
              <a:t>lo0.0                   up    up   inet     127.0.0.1           --&gt; 0/0</a:t>
            </a:r>
          </a:p>
          <a:p>
            <a:pPr>
              <a:lnSpc>
                <a:spcPct val="70000"/>
              </a:lnSpc>
              <a:buFont typeface="Wingdings" charset="0"/>
              <a:buNone/>
              <a:defRPr/>
            </a:pPr>
            <a:r>
              <a:rPr lang="en-US" altLang="zh-TW" sz="1400" smtClean="0">
                <a:latin typeface="Courier New" charset="0"/>
              </a:rPr>
              <a:t>lo0.1                   up    up   inet     10.254.254.1        --&gt; 0/0</a:t>
            </a: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p:txBody>
          <a:bodyPr/>
          <a:lstStyle/>
          <a:p>
            <a:pPr>
              <a:defRPr/>
            </a:pPr>
            <a:r>
              <a:rPr lang="en-US" altLang="zh-TW" smtClean="0"/>
              <a:t>Interface Statistics</a:t>
            </a:r>
          </a:p>
        </p:txBody>
      </p:sp>
      <p:sp>
        <p:nvSpPr>
          <p:cNvPr id="398339" name="Rectangle 3"/>
          <p:cNvSpPr>
            <a:spLocks noGrp="1" noChangeArrowheads="1"/>
          </p:cNvSpPr>
          <p:nvPr>
            <p:ph type="body" idx="1"/>
          </p:nvPr>
        </p:nvSpPr>
        <p:spPr>
          <a:xfrm>
            <a:off x="304800" y="1241425"/>
            <a:ext cx="8839200" cy="5064125"/>
          </a:xfrm>
        </p:spPr>
        <p:txBody>
          <a:bodyPr/>
          <a:lstStyle/>
          <a:p>
            <a:pPr>
              <a:lnSpc>
                <a:spcPct val="80000"/>
              </a:lnSpc>
            </a:pPr>
            <a:r>
              <a:rPr lang="en-US" altLang="zh-TW" smtClean="0"/>
              <a:t>Display a very extensive information on the interface</a:t>
            </a:r>
          </a:p>
          <a:p>
            <a:pPr>
              <a:lnSpc>
                <a:spcPct val="80000"/>
              </a:lnSpc>
              <a:buFont typeface="Wingdings" pitchFamily="2" charset="2"/>
              <a:buNone/>
            </a:pPr>
            <a:endParaRPr lang="en-US" altLang="zh-TW" sz="1200" smtClean="0">
              <a:latin typeface="Courier New" pitchFamily="49" charset="0"/>
            </a:endParaRPr>
          </a:p>
          <a:p>
            <a:pPr>
              <a:lnSpc>
                <a:spcPct val="80000"/>
              </a:lnSpc>
              <a:buFont typeface="Wingdings" pitchFamily="2" charset="2"/>
              <a:buNone/>
            </a:pPr>
            <a:r>
              <a:rPr lang="en-US" altLang="zh-TW" sz="1200" smtClean="0">
                <a:latin typeface="Courier New" pitchFamily="49" charset="0"/>
              </a:rPr>
              <a:t>jeff@host&gt; </a:t>
            </a:r>
            <a:r>
              <a:rPr lang="en-US" altLang="zh-TW" sz="1200" smtClean="0">
                <a:solidFill>
                  <a:srgbClr val="FF0000"/>
                </a:solidFill>
                <a:latin typeface="Courier New" pitchFamily="49" charset="0"/>
              </a:rPr>
              <a:t>show interfaces so-1/0/0 extensive</a:t>
            </a:r>
          </a:p>
          <a:p>
            <a:pPr>
              <a:lnSpc>
                <a:spcPct val="80000"/>
              </a:lnSpc>
              <a:buFont typeface="Wingdings" pitchFamily="2" charset="2"/>
              <a:buNone/>
            </a:pPr>
            <a:endParaRPr lang="en-US" altLang="zh-TW" sz="1200" smtClean="0">
              <a:latin typeface="Courier New" pitchFamily="49" charset="0"/>
            </a:endParaRPr>
          </a:p>
          <a:p>
            <a:pPr>
              <a:lnSpc>
                <a:spcPct val="80000"/>
              </a:lnSpc>
            </a:pPr>
            <a:r>
              <a:rPr lang="en-US" altLang="zh-TW" smtClean="0"/>
              <a:t>Monitor some interfaces statistics (automatic refresh)</a:t>
            </a:r>
            <a:endParaRPr lang="fr-FR" altLang="zh-TW" smtClean="0"/>
          </a:p>
          <a:p>
            <a:pPr>
              <a:lnSpc>
                <a:spcPct val="70000"/>
              </a:lnSpc>
              <a:buFont typeface="Wingdings" pitchFamily="2" charset="2"/>
              <a:buNone/>
            </a:pPr>
            <a:endParaRPr lang="en-US" altLang="zh-TW" sz="1800" smtClean="0">
              <a:latin typeface="Courier New" pitchFamily="49" charset="0"/>
            </a:endParaRPr>
          </a:p>
          <a:p>
            <a:pPr>
              <a:lnSpc>
                <a:spcPct val="70000"/>
              </a:lnSpc>
              <a:buFont typeface="Wingdings" pitchFamily="2" charset="2"/>
              <a:buNone/>
            </a:pPr>
            <a:r>
              <a:rPr lang="en-US" altLang="zh-TW" sz="1200" smtClean="0">
                <a:latin typeface="Courier New" pitchFamily="49" charset="0"/>
              </a:rPr>
              <a:t>jeff@host&gt; </a:t>
            </a:r>
            <a:r>
              <a:rPr lang="en-US" altLang="zh-TW" sz="1200" smtClean="0">
                <a:solidFill>
                  <a:srgbClr val="FF0000"/>
                </a:solidFill>
                <a:latin typeface="Courier New" pitchFamily="49" charset="0"/>
              </a:rPr>
              <a:t>monitor interfaces fxp0.0</a:t>
            </a:r>
          </a:p>
          <a:p>
            <a:pPr>
              <a:lnSpc>
                <a:spcPct val="70000"/>
              </a:lnSpc>
              <a:buFont typeface="Wingdings" pitchFamily="2" charset="2"/>
              <a:buNone/>
            </a:pPr>
            <a:endParaRPr lang="en-US" altLang="zh-TW" sz="1200" smtClean="0">
              <a:latin typeface="Courier New" pitchFamily="49" charset="0"/>
            </a:endParaRPr>
          </a:p>
          <a:p>
            <a:pPr>
              <a:lnSpc>
                <a:spcPct val="70000"/>
              </a:lnSpc>
              <a:buFont typeface="Wingdings" pitchFamily="2" charset="2"/>
              <a:buNone/>
            </a:pPr>
            <a:r>
              <a:rPr lang="en-US" altLang="zh-TW" sz="1200" smtClean="0">
                <a:latin typeface="Courier New" pitchFamily="49" charset="0"/>
              </a:rPr>
              <a:t>Next='n', Quit='q' or ESC, Freeze='f', Thaw='t', Clear='c', Interface='i'</a:t>
            </a:r>
          </a:p>
          <a:p>
            <a:pPr>
              <a:lnSpc>
                <a:spcPct val="70000"/>
              </a:lnSpc>
              <a:buFont typeface="Wingdings" pitchFamily="2" charset="2"/>
              <a:buNone/>
            </a:pPr>
            <a:r>
              <a:rPr lang="en-US" altLang="zh-TW" sz="1200" smtClean="0">
                <a:latin typeface="Courier New" pitchFamily="49" charset="0"/>
              </a:rPr>
              <a:t>                                  Seconds: 2                   Time: 22:36:10</a:t>
            </a:r>
          </a:p>
          <a:p>
            <a:pPr>
              <a:lnSpc>
                <a:spcPct val="70000"/>
              </a:lnSpc>
              <a:buFont typeface="Wingdings" pitchFamily="2" charset="2"/>
              <a:buNone/>
            </a:pPr>
            <a:r>
              <a:rPr lang="en-US" altLang="zh-TW" sz="1200" smtClean="0">
                <a:latin typeface="Courier New" pitchFamily="49" charset="0"/>
              </a:rPr>
              <a:t>                                                           Delay: 0/0/0</a:t>
            </a:r>
          </a:p>
          <a:p>
            <a:pPr>
              <a:lnSpc>
                <a:spcPct val="70000"/>
              </a:lnSpc>
              <a:buFont typeface="Wingdings" pitchFamily="2" charset="2"/>
              <a:buNone/>
            </a:pPr>
            <a:r>
              <a:rPr lang="en-US" altLang="zh-TW" sz="1200" smtClean="0">
                <a:latin typeface="Courier New" pitchFamily="49" charset="0"/>
              </a:rPr>
              <a:t>Interface: fxp0.0, Enabled, Link is Up</a:t>
            </a:r>
          </a:p>
          <a:p>
            <a:pPr>
              <a:lnSpc>
                <a:spcPct val="70000"/>
              </a:lnSpc>
              <a:buFont typeface="Wingdings" pitchFamily="2" charset="2"/>
              <a:buNone/>
            </a:pPr>
            <a:r>
              <a:rPr lang="en-US" altLang="zh-TW" sz="1200" smtClean="0">
                <a:latin typeface="Courier New" pitchFamily="49" charset="0"/>
              </a:rPr>
              <a:t>Flags: SNMP-Traps</a:t>
            </a:r>
          </a:p>
          <a:p>
            <a:pPr>
              <a:lnSpc>
                <a:spcPct val="70000"/>
              </a:lnSpc>
              <a:buFont typeface="Wingdings" pitchFamily="2" charset="2"/>
              <a:buNone/>
            </a:pPr>
            <a:r>
              <a:rPr lang="en-US" altLang="zh-TW" sz="1200" smtClean="0">
                <a:latin typeface="Courier New" pitchFamily="49" charset="0"/>
              </a:rPr>
              <a:t>Encapsulation: ENET2</a:t>
            </a:r>
          </a:p>
          <a:p>
            <a:pPr>
              <a:lnSpc>
                <a:spcPct val="70000"/>
              </a:lnSpc>
              <a:buFont typeface="Wingdings" pitchFamily="2" charset="2"/>
              <a:buNone/>
            </a:pPr>
            <a:r>
              <a:rPr lang="en-US" altLang="zh-TW" sz="1200" smtClean="0">
                <a:latin typeface="Courier New" pitchFamily="49" charset="0"/>
              </a:rPr>
              <a:t>Local statistics:                                             Current delta</a:t>
            </a:r>
          </a:p>
          <a:p>
            <a:pPr>
              <a:lnSpc>
                <a:spcPct val="70000"/>
              </a:lnSpc>
              <a:buFont typeface="Wingdings" pitchFamily="2" charset="2"/>
              <a:buNone/>
            </a:pPr>
            <a:r>
              <a:rPr lang="en-US" altLang="zh-TW" sz="1200" smtClean="0">
                <a:latin typeface="Courier New" pitchFamily="49" charset="0"/>
              </a:rPr>
              <a:t>  Input bytes:                  45949872                              [264]</a:t>
            </a:r>
          </a:p>
          <a:p>
            <a:pPr>
              <a:lnSpc>
                <a:spcPct val="70000"/>
              </a:lnSpc>
              <a:buFont typeface="Wingdings" pitchFamily="2" charset="2"/>
              <a:buNone/>
            </a:pPr>
            <a:r>
              <a:rPr lang="en-US" altLang="zh-TW" sz="1200" smtClean="0">
                <a:latin typeface="Courier New" pitchFamily="49" charset="0"/>
              </a:rPr>
              <a:t>  Output bytes:                  5994959                             [4641]</a:t>
            </a:r>
          </a:p>
          <a:p>
            <a:pPr>
              <a:lnSpc>
                <a:spcPct val="70000"/>
              </a:lnSpc>
              <a:buFont typeface="Wingdings" pitchFamily="2" charset="2"/>
              <a:buNone/>
            </a:pPr>
            <a:r>
              <a:rPr lang="en-US" altLang="zh-TW" sz="1200" smtClean="0">
                <a:latin typeface="Courier New" pitchFamily="49" charset="0"/>
              </a:rPr>
              <a:t>  Input packets:                  555526                                [4]</a:t>
            </a:r>
          </a:p>
          <a:p>
            <a:pPr>
              <a:lnSpc>
                <a:spcPct val="70000"/>
              </a:lnSpc>
              <a:buFont typeface="Wingdings" pitchFamily="2" charset="2"/>
              <a:buNone/>
            </a:pPr>
            <a:r>
              <a:rPr lang="en-US" altLang="zh-TW" sz="1200" smtClean="0">
                <a:latin typeface="Courier New" pitchFamily="49" charset="0"/>
              </a:rPr>
              <a:t>  Output packets:                  65041                                [5]</a:t>
            </a:r>
          </a:p>
          <a:p>
            <a:pPr>
              <a:lnSpc>
                <a:spcPct val="70000"/>
              </a:lnSpc>
              <a:buFont typeface="Wingdings" pitchFamily="2" charset="2"/>
              <a:buNone/>
            </a:pPr>
            <a:r>
              <a:rPr lang="en-US" altLang="zh-TW" sz="1200" smtClean="0">
                <a:latin typeface="Courier New" pitchFamily="49" charset="0"/>
              </a:rPr>
              <a:t>Traffic statistics:</a:t>
            </a:r>
          </a:p>
          <a:p>
            <a:pPr>
              <a:lnSpc>
                <a:spcPct val="70000"/>
              </a:lnSpc>
              <a:buFont typeface="Wingdings" pitchFamily="2" charset="2"/>
              <a:buNone/>
            </a:pPr>
            <a:r>
              <a:rPr lang="en-US" altLang="zh-TW" sz="1200" smtClean="0">
                <a:latin typeface="Courier New" pitchFamily="49" charset="0"/>
              </a:rPr>
              <a:t>  Input bytes:                  45949872                              [264]</a:t>
            </a:r>
          </a:p>
          <a:p>
            <a:pPr>
              <a:lnSpc>
                <a:spcPct val="70000"/>
              </a:lnSpc>
              <a:buFont typeface="Wingdings" pitchFamily="2" charset="2"/>
              <a:buNone/>
            </a:pPr>
            <a:r>
              <a:rPr lang="en-US" altLang="zh-TW" sz="1200" smtClean="0">
                <a:latin typeface="Courier New" pitchFamily="49" charset="0"/>
              </a:rPr>
              <a:t>  Output bytes:                  5994959                             [4641]</a:t>
            </a:r>
          </a:p>
          <a:p>
            <a:pPr>
              <a:lnSpc>
                <a:spcPct val="70000"/>
              </a:lnSpc>
              <a:buFont typeface="Wingdings" pitchFamily="2" charset="2"/>
              <a:buNone/>
            </a:pPr>
            <a:r>
              <a:rPr lang="en-US" altLang="zh-TW" sz="1200" smtClean="0">
                <a:latin typeface="Courier New" pitchFamily="49" charset="0"/>
              </a:rPr>
              <a:t>  Input packets:                  555526                                [4]</a:t>
            </a:r>
          </a:p>
          <a:p>
            <a:pPr>
              <a:lnSpc>
                <a:spcPct val="70000"/>
              </a:lnSpc>
              <a:buFont typeface="Wingdings" pitchFamily="2" charset="2"/>
              <a:buNone/>
            </a:pPr>
            <a:r>
              <a:rPr lang="en-US" altLang="zh-TW" sz="1200" smtClean="0">
                <a:latin typeface="Courier New" pitchFamily="49" charset="0"/>
              </a:rPr>
              <a:t>  Output packets:                  65041                                [5]</a:t>
            </a:r>
          </a:p>
          <a:p>
            <a:pPr>
              <a:lnSpc>
                <a:spcPct val="70000"/>
              </a:lnSpc>
              <a:buFont typeface="Wingdings" pitchFamily="2" charset="2"/>
              <a:buNone/>
            </a:pPr>
            <a:r>
              <a:rPr lang="en-US" altLang="zh-TW" sz="1200" smtClean="0">
                <a:latin typeface="Courier New" pitchFamily="49" charset="0"/>
              </a:rPr>
              <a:t>Protocol: inet, MTU: 1500, Flags: Is-Primary</a:t>
            </a:r>
            <a:endParaRPr lang="en-US" altLang="zh-TW" sz="1200" smtClean="0"/>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Rectangle 2"/>
          <p:cNvSpPr>
            <a:spLocks noGrp="1" noChangeArrowheads="1"/>
          </p:cNvSpPr>
          <p:nvPr>
            <p:ph type="title"/>
          </p:nvPr>
        </p:nvSpPr>
        <p:spPr/>
        <p:txBody>
          <a:bodyPr/>
          <a:lstStyle/>
          <a:p>
            <a:pPr>
              <a:defRPr/>
            </a:pPr>
            <a:r>
              <a:rPr lang="en-US" altLang="zh-TW" smtClean="0"/>
              <a:t>Monitoring Traffic</a:t>
            </a:r>
          </a:p>
        </p:txBody>
      </p:sp>
      <p:sp>
        <p:nvSpPr>
          <p:cNvPr id="927747" name="Rectangle 3"/>
          <p:cNvSpPr>
            <a:spLocks noGrp="1" noChangeArrowheads="1"/>
          </p:cNvSpPr>
          <p:nvPr>
            <p:ph type="body" idx="1"/>
          </p:nvPr>
        </p:nvSpPr>
        <p:spPr>
          <a:xfrm>
            <a:off x="304800" y="1241425"/>
            <a:ext cx="8589963" cy="5064125"/>
          </a:xfrm>
        </p:spPr>
        <p:txBody>
          <a:bodyPr/>
          <a:lstStyle/>
          <a:p>
            <a:pPr>
              <a:lnSpc>
                <a:spcPct val="90000"/>
              </a:lnSpc>
            </a:pPr>
            <a:r>
              <a:rPr lang="en-US" altLang="zh-TW" smtClean="0"/>
              <a:t>The </a:t>
            </a:r>
            <a:r>
              <a:rPr lang="en-US" altLang="zh-TW" smtClean="0">
                <a:latin typeface="Courier New" pitchFamily="49" charset="0"/>
              </a:rPr>
              <a:t>monitor traffic</a:t>
            </a:r>
            <a:r>
              <a:rPr lang="en-US" altLang="zh-TW" smtClean="0"/>
              <a:t> command is similar to a text-based </a:t>
            </a:r>
            <a:r>
              <a:rPr lang="en-US" altLang="zh-TW" i="1" smtClean="0"/>
              <a:t>sniffer</a:t>
            </a:r>
            <a:r>
              <a:rPr lang="en-US" altLang="zh-TW" smtClean="0"/>
              <a:t> or </a:t>
            </a:r>
            <a:r>
              <a:rPr lang="en-US" altLang="zh-TW" i="1" smtClean="0"/>
              <a:t>tcpdump</a:t>
            </a:r>
            <a:r>
              <a:rPr lang="en-US" altLang="zh-TW" smtClean="0"/>
              <a:t> utility for monitoring traffic flows involving the RE.</a:t>
            </a:r>
          </a:p>
          <a:p>
            <a:pPr lvl="1">
              <a:lnSpc>
                <a:spcPct val="90000"/>
              </a:lnSpc>
            </a:pPr>
            <a:r>
              <a:rPr lang="en-US" altLang="zh-TW" smtClean="0"/>
              <a:t>Use this utility to track any packets destined to, or coming from, the Routing Engine over a particular interface.</a:t>
            </a:r>
          </a:p>
          <a:p>
            <a:pPr lvl="1">
              <a:lnSpc>
                <a:spcPct val="90000"/>
              </a:lnSpc>
            </a:pPr>
            <a:r>
              <a:rPr lang="en-US" altLang="zh-TW" smtClean="0"/>
              <a:t>Use this troubleshooting tool to diagnose all sorts of problems.</a:t>
            </a:r>
            <a:br>
              <a:rPr lang="en-US" altLang="zh-TW" smtClean="0"/>
            </a:br>
            <a:r>
              <a:rPr lang="en-US" altLang="zh-TW" smtClean="0"/>
              <a:t>For example, determining why IGP adjacencies are not forming by verifying whether Hello packets are being sent and received. </a:t>
            </a:r>
          </a:p>
          <a:p>
            <a:pPr lvl="1">
              <a:lnSpc>
                <a:spcPct val="60000"/>
              </a:lnSpc>
              <a:buFont typeface="Wingdings" pitchFamily="2" charset="2"/>
              <a:buNone/>
            </a:pPr>
            <a:endParaRPr lang="en-US" altLang="zh-TW" sz="1600" b="0" smtClean="0">
              <a:latin typeface="Courier New" pitchFamily="49" charset="0"/>
            </a:endParaRPr>
          </a:p>
          <a:p>
            <a:pPr lvl="1">
              <a:lnSpc>
                <a:spcPct val="60000"/>
              </a:lnSpc>
              <a:buFont typeface="Wingdings" pitchFamily="2" charset="2"/>
              <a:buNone/>
            </a:pPr>
            <a:r>
              <a:rPr lang="en-US" altLang="zh-TW" sz="1400" b="0" smtClean="0">
                <a:latin typeface="Courier New" pitchFamily="49" charset="0"/>
              </a:rPr>
              <a:t>jeff@re1&gt; monitor traffic interface ge-1/1/0.120 no-resolve </a:t>
            </a:r>
          </a:p>
          <a:p>
            <a:pPr lvl="1">
              <a:lnSpc>
                <a:spcPct val="60000"/>
              </a:lnSpc>
              <a:buFont typeface="Wingdings" pitchFamily="2" charset="2"/>
              <a:buNone/>
            </a:pPr>
            <a:r>
              <a:rPr lang="en-US" altLang="zh-TW" sz="1400" b="0" smtClean="0">
                <a:latin typeface="Courier New" pitchFamily="49" charset="0"/>
              </a:rPr>
              <a:t>verbose output suppressed, use &lt;detail&gt; or &lt;extensive&gt; for full protocol decode</a:t>
            </a:r>
          </a:p>
          <a:p>
            <a:pPr lvl="1">
              <a:lnSpc>
                <a:spcPct val="60000"/>
              </a:lnSpc>
              <a:buFont typeface="Wingdings" pitchFamily="2" charset="2"/>
              <a:buNone/>
            </a:pPr>
            <a:r>
              <a:rPr lang="en-US" altLang="zh-TW" sz="1400" b="0" smtClean="0">
                <a:latin typeface="Courier New" pitchFamily="49" charset="0"/>
              </a:rPr>
              <a:t>Address resolution is OFF.</a:t>
            </a:r>
          </a:p>
          <a:p>
            <a:pPr lvl="1">
              <a:lnSpc>
                <a:spcPct val="60000"/>
              </a:lnSpc>
              <a:buFont typeface="Wingdings" pitchFamily="2" charset="2"/>
              <a:buNone/>
            </a:pPr>
            <a:r>
              <a:rPr lang="en-US" altLang="zh-TW" sz="1400" b="0" smtClean="0">
                <a:latin typeface="Courier New" pitchFamily="49" charset="0"/>
              </a:rPr>
              <a:t>Listening on ge-1/1/0.120, capture size 96 bytes</a:t>
            </a:r>
          </a:p>
          <a:p>
            <a:pPr lvl="1">
              <a:lnSpc>
                <a:spcPct val="60000"/>
              </a:lnSpc>
              <a:buFont typeface="Wingdings" pitchFamily="2" charset="2"/>
              <a:buNone/>
            </a:pPr>
            <a:endParaRPr lang="en-US" altLang="zh-TW" sz="1400" b="0" smtClean="0">
              <a:latin typeface="Courier New" pitchFamily="49" charset="0"/>
            </a:endParaRPr>
          </a:p>
          <a:p>
            <a:pPr lvl="1">
              <a:lnSpc>
                <a:spcPct val="60000"/>
              </a:lnSpc>
              <a:buFont typeface="Wingdings" pitchFamily="2" charset="2"/>
              <a:buNone/>
            </a:pPr>
            <a:r>
              <a:rPr lang="en-US" altLang="zh-TW" sz="1400" b="0" smtClean="0">
                <a:latin typeface="Courier New" pitchFamily="49" charset="0"/>
              </a:rPr>
              <a:t>17:42:54.651911  In IP 10.0.4.6 &gt; 224.0.0.5: OSPFv2, Hello, length 48</a:t>
            </a:r>
          </a:p>
          <a:p>
            <a:pPr lvl="1">
              <a:lnSpc>
                <a:spcPct val="60000"/>
              </a:lnSpc>
              <a:buFont typeface="Wingdings" pitchFamily="2" charset="2"/>
              <a:buNone/>
            </a:pPr>
            <a:r>
              <a:rPr lang="en-US" altLang="zh-TW" sz="1400" b="0" smtClean="0">
                <a:latin typeface="Courier New" pitchFamily="49" charset="0"/>
              </a:rPr>
              <a:t>17:42:57.213281 Out IP 10.0.4.5 &gt; 224.0.0.5: OSPFv2, Hello, length 48</a:t>
            </a:r>
          </a:p>
          <a:p>
            <a:pPr lvl="1">
              <a:lnSpc>
                <a:spcPct val="60000"/>
              </a:lnSpc>
              <a:buFont typeface="Wingdings" pitchFamily="2" charset="2"/>
              <a:buNone/>
            </a:pPr>
            <a:r>
              <a:rPr lang="en-US" altLang="zh-TW" sz="1400" b="0" smtClean="0">
                <a:latin typeface="Courier New" pitchFamily="49" charset="0"/>
              </a:rPr>
              <a:t>^C</a:t>
            </a:r>
          </a:p>
          <a:p>
            <a:pPr lvl="1">
              <a:lnSpc>
                <a:spcPct val="60000"/>
              </a:lnSpc>
              <a:buFont typeface="Wingdings" pitchFamily="2" charset="2"/>
              <a:buNone/>
            </a:pPr>
            <a:r>
              <a:rPr lang="en-US" altLang="zh-TW" sz="1400" b="0" smtClean="0">
                <a:latin typeface="Courier New" pitchFamily="49" charset="0"/>
              </a:rPr>
              <a:t>2 packets received by filter</a:t>
            </a:r>
          </a:p>
          <a:p>
            <a:pPr lvl="1">
              <a:lnSpc>
                <a:spcPct val="60000"/>
              </a:lnSpc>
              <a:buFont typeface="Wingdings" pitchFamily="2" charset="2"/>
              <a:buNone/>
            </a:pPr>
            <a:r>
              <a:rPr lang="en-US" altLang="zh-TW" sz="1400" b="0" smtClean="0">
                <a:latin typeface="Courier New" pitchFamily="49" charset="0"/>
              </a:rPr>
              <a:t>0 packets dropped by kernel</a:t>
            </a:r>
          </a:p>
          <a:p>
            <a:pPr lvl="1">
              <a:lnSpc>
                <a:spcPct val="60000"/>
              </a:lnSpc>
              <a:buFont typeface="Wingdings" pitchFamily="2" charset="2"/>
              <a:buNone/>
            </a:pPr>
            <a:endParaRPr lang="en-US" altLang="zh-TW" sz="1400" b="0" smtClean="0">
              <a:latin typeface="Courier New" pitchFamily="49" charset="0"/>
            </a:endParaRPr>
          </a:p>
          <a:p>
            <a:pPr lvl="1">
              <a:lnSpc>
                <a:spcPct val="60000"/>
              </a:lnSpc>
              <a:buFont typeface="Wingdings" pitchFamily="2" charset="2"/>
              <a:buNone/>
            </a:pPr>
            <a:r>
              <a:rPr lang="en-US" altLang="zh-TW" sz="1400" b="0" smtClean="0">
                <a:latin typeface="Courier New" pitchFamily="49" charset="0"/>
              </a:rPr>
              <a:t>jeff@re1&gt;  </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ChangeArrowheads="1"/>
          </p:cNvSpPr>
          <p:nvPr>
            <p:ph type="title"/>
          </p:nvPr>
        </p:nvSpPr>
        <p:spPr/>
        <p:txBody>
          <a:bodyPr/>
          <a:lstStyle/>
          <a:p>
            <a:pPr>
              <a:defRPr/>
            </a:pPr>
            <a:r>
              <a:rPr lang="en-US" altLang="zh-TW" smtClean="0"/>
              <a:t>LAN Topologies</a:t>
            </a:r>
          </a:p>
        </p:txBody>
      </p:sp>
      <p:sp>
        <p:nvSpPr>
          <p:cNvPr id="928771" name="Rectangle 3"/>
          <p:cNvSpPr>
            <a:spLocks noGrp="1" noChangeArrowheads="1"/>
          </p:cNvSpPr>
          <p:nvPr>
            <p:ph type="body" idx="1"/>
          </p:nvPr>
        </p:nvSpPr>
        <p:spPr>
          <a:xfrm>
            <a:off x="304800" y="1241425"/>
            <a:ext cx="8589963" cy="5064125"/>
          </a:xfrm>
        </p:spPr>
        <p:txBody>
          <a:bodyPr/>
          <a:lstStyle/>
          <a:p>
            <a:pPr>
              <a:lnSpc>
                <a:spcPct val="90000"/>
              </a:lnSpc>
            </a:pPr>
            <a:r>
              <a:rPr lang="en-US" altLang="zh-TW" smtClean="0"/>
              <a:t>Link-mode</a:t>
            </a:r>
          </a:p>
          <a:p>
            <a:pPr lvl="1">
              <a:lnSpc>
                <a:spcPct val="90000"/>
              </a:lnSpc>
            </a:pPr>
            <a:r>
              <a:rPr lang="en-US" altLang="zh-TW" smtClean="0"/>
              <a:t>Fast Ethernet interfaces can cupport half or full duplex</a:t>
            </a:r>
            <a:endParaRPr lang="en-US" altLang="zh-TW" sz="1600" b="0" smtClean="0">
              <a:latin typeface="Courier New" pitchFamily="49" charset="0"/>
            </a:endParaRPr>
          </a:p>
          <a:p>
            <a:pPr lvl="1">
              <a:lnSpc>
                <a:spcPct val="60000"/>
              </a:lnSpc>
              <a:buFont typeface="Wingdings" pitchFamily="2" charset="2"/>
              <a:buNone/>
            </a:pPr>
            <a:r>
              <a:rPr lang="en-US" altLang="zh-TW" sz="1400" b="0" smtClean="0">
                <a:latin typeface="Courier New" pitchFamily="49" charset="0"/>
              </a:rPr>
              <a:t>[edit] </a:t>
            </a:r>
          </a:p>
          <a:p>
            <a:pPr lvl="1">
              <a:lnSpc>
                <a:spcPct val="60000"/>
              </a:lnSpc>
              <a:buFont typeface="Wingdings" pitchFamily="2" charset="2"/>
              <a:buNone/>
            </a:pPr>
            <a:r>
              <a:rPr lang="en-US" altLang="zh-TW" sz="1400" b="0" smtClean="0">
                <a:latin typeface="Courier New" pitchFamily="49" charset="0"/>
              </a:rPr>
              <a:t>jeff@re1# set interfaces fe-0/0/0 link-mode ?</a:t>
            </a:r>
          </a:p>
          <a:p>
            <a:pPr lvl="1">
              <a:lnSpc>
                <a:spcPct val="60000"/>
              </a:lnSpc>
              <a:buFont typeface="Wingdings" pitchFamily="2" charset="2"/>
              <a:buNone/>
            </a:pPr>
            <a:r>
              <a:rPr lang="en-US" altLang="zh-TW" sz="1400" b="0" smtClean="0">
                <a:latin typeface="Courier New" pitchFamily="49" charset="0"/>
              </a:rPr>
              <a:t>Possible completions:</a:t>
            </a:r>
          </a:p>
          <a:p>
            <a:pPr lvl="1">
              <a:lnSpc>
                <a:spcPct val="60000"/>
              </a:lnSpc>
              <a:buFont typeface="Wingdings" pitchFamily="2" charset="2"/>
              <a:buNone/>
            </a:pPr>
            <a:r>
              <a:rPr lang="en-US" altLang="zh-TW" sz="1400" b="0" smtClean="0">
                <a:latin typeface="Courier New" pitchFamily="49" charset="0"/>
              </a:rPr>
              <a:t>  full-duplex          Full-duplex operation</a:t>
            </a:r>
          </a:p>
          <a:p>
            <a:pPr lvl="1">
              <a:lnSpc>
                <a:spcPct val="60000"/>
              </a:lnSpc>
              <a:buFont typeface="Wingdings" pitchFamily="2" charset="2"/>
              <a:buNone/>
            </a:pPr>
            <a:r>
              <a:rPr lang="en-US" altLang="zh-TW" sz="1400" b="0" smtClean="0">
                <a:latin typeface="Courier New" pitchFamily="49" charset="0"/>
              </a:rPr>
              <a:t>  half-duplex          Half-duplex operation</a:t>
            </a:r>
          </a:p>
          <a:p>
            <a:pPr lvl="1">
              <a:lnSpc>
                <a:spcPct val="60000"/>
              </a:lnSpc>
              <a:buFont typeface="Wingdings" pitchFamily="2" charset="2"/>
              <a:buNone/>
            </a:pPr>
            <a:r>
              <a:rPr lang="en-US" altLang="zh-TW" sz="1400" b="0" smtClean="0">
                <a:latin typeface="Courier New" pitchFamily="49" charset="0"/>
              </a:rPr>
              <a:t>[edit]</a:t>
            </a:r>
          </a:p>
          <a:p>
            <a:pPr lvl="1">
              <a:lnSpc>
                <a:spcPct val="60000"/>
              </a:lnSpc>
              <a:buFont typeface="Wingdings" pitchFamily="2" charset="2"/>
              <a:buNone/>
            </a:pPr>
            <a:r>
              <a:rPr lang="en-US" altLang="zh-TW" sz="1400" b="0" smtClean="0">
                <a:latin typeface="Courier New" pitchFamily="49" charset="0"/>
              </a:rPr>
              <a:t>jeff@re1#</a:t>
            </a:r>
          </a:p>
          <a:p>
            <a:pPr lvl="1">
              <a:lnSpc>
                <a:spcPct val="90000"/>
              </a:lnSpc>
            </a:pPr>
            <a:r>
              <a:rPr lang="en-US" altLang="zh-TW" smtClean="0"/>
              <a:t>Gig-E interfaces only function in full-duplex mode</a:t>
            </a:r>
          </a:p>
          <a:p>
            <a:pPr>
              <a:lnSpc>
                <a:spcPct val="90000"/>
              </a:lnSpc>
            </a:pPr>
            <a:r>
              <a:rPr lang="en-US" altLang="zh-TW" smtClean="0"/>
              <a:t>Tools</a:t>
            </a:r>
          </a:p>
          <a:p>
            <a:pPr lvl="1">
              <a:lnSpc>
                <a:spcPct val="90000"/>
              </a:lnSpc>
            </a:pPr>
            <a:r>
              <a:rPr lang="en-US" altLang="zh-TW" smtClean="0">
                <a:latin typeface="Courier New" pitchFamily="49" charset="0"/>
              </a:rPr>
              <a:t>ping</a:t>
            </a:r>
          </a:p>
          <a:p>
            <a:pPr lvl="1">
              <a:lnSpc>
                <a:spcPct val="90000"/>
              </a:lnSpc>
            </a:pPr>
            <a:r>
              <a:rPr lang="en-US" altLang="zh-TW" smtClean="0">
                <a:latin typeface="Courier New" pitchFamily="49" charset="0"/>
              </a:rPr>
              <a:t>show interfaces extensive	</a:t>
            </a:r>
            <a:r>
              <a:rPr lang="en-US" altLang="zh-TW" smtClean="0">
                <a:latin typeface="Arial" pitchFamily="34" charset="0"/>
              </a:rPr>
              <a:t>- to check status of interface</a:t>
            </a:r>
          </a:p>
          <a:p>
            <a:pPr lvl="1">
              <a:lnSpc>
                <a:spcPct val="90000"/>
              </a:lnSpc>
            </a:pPr>
            <a:r>
              <a:rPr lang="en-US" altLang="zh-TW" smtClean="0">
                <a:latin typeface="Courier New" pitchFamily="49" charset="0"/>
              </a:rPr>
              <a:t>show interfaces media 	</a:t>
            </a:r>
            <a:r>
              <a:rPr lang="en-US" altLang="zh-TW" smtClean="0">
                <a:latin typeface="Arial" pitchFamily="34" charset="0"/>
              </a:rPr>
              <a:t>- to display media information</a:t>
            </a:r>
            <a:endParaRPr lang="en-US" altLang="zh-TW" smtClean="0">
              <a:latin typeface="Courier New" pitchFamily="49" charset="0"/>
            </a:endParaRPr>
          </a:p>
          <a:p>
            <a:pPr lvl="1">
              <a:lnSpc>
                <a:spcPct val="90000"/>
              </a:lnSpc>
            </a:pPr>
            <a:r>
              <a:rPr lang="en-US" altLang="zh-TW" smtClean="0">
                <a:latin typeface="Courier New" pitchFamily="49" charset="0"/>
              </a:rPr>
              <a:t>show arp</a:t>
            </a:r>
          </a:p>
          <a:p>
            <a:pPr lvl="1">
              <a:lnSpc>
                <a:spcPct val="90000"/>
              </a:lnSpc>
            </a:pPr>
            <a:r>
              <a:rPr lang="en-US" altLang="zh-TW" smtClean="0">
                <a:latin typeface="Courier New" pitchFamily="49" charset="0"/>
              </a:rPr>
              <a:t>monitor traffic		</a:t>
            </a:r>
            <a:r>
              <a:rPr lang="en-US" altLang="zh-TW" smtClean="0">
                <a:latin typeface="Arial" pitchFamily="34" charset="0"/>
              </a:rPr>
              <a:t>- similar to text-based tcpdump</a:t>
            </a:r>
            <a:endParaRPr lang="en-US" altLang="zh-TW" smtClean="0">
              <a:latin typeface="Courier New" pitchFamily="49" charset="0"/>
            </a:endParaRPr>
          </a:p>
          <a:p>
            <a:pPr lvl="1">
              <a:lnSpc>
                <a:spcPct val="90000"/>
              </a:lnSpc>
            </a:pPr>
            <a:r>
              <a:rPr lang="en-US" altLang="zh-TW" smtClean="0">
                <a:latin typeface="Courier New" pitchFamily="49" charset="0"/>
              </a:rPr>
              <a:t>monitor interface		</a:t>
            </a:r>
            <a:r>
              <a:rPr lang="en-US" altLang="zh-TW" smtClean="0">
                <a:latin typeface="Arial" pitchFamily="34" charset="0"/>
              </a:rPr>
              <a:t>- to display real-time statistics</a:t>
            </a:r>
            <a:endParaRPr lang="en-US" altLang="zh-TW" smtClean="0">
              <a:latin typeface="Courier New" pitchFamily="49" charset="0"/>
            </a:endParaRPr>
          </a:p>
          <a:p>
            <a:pPr lvl="1">
              <a:lnSpc>
                <a:spcPct val="90000"/>
              </a:lnSpc>
            </a:pPr>
            <a:r>
              <a:rPr lang="en-US" altLang="zh-TW" smtClean="0">
                <a:latin typeface="Courier New" pitchFamily="49" charset="0"/>
              </a:rPr>
              <a:t>clear interface statistics</a:t>
            </a: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2"/>
          <p:cNvSpPr>
            <a:spLocks noGrp="1" noChangeArrowheads="1"/>
          </p:cNvSpPr>
          <p:nvPr>
            <p:ph type="title"/>
          </p:nvPr>
        </p:nvSpPr>
        <p:spPr/>
        <p:txBody>
          <a:bodyPr/>
          <a:lstStyle/>
          <a:p>
            <a:pPr>
              <a:defRPr/>
            </a:pPr>
            <a:r>
              <a:rPr lang="en-US" altLang="zh-TW" smtClean="0"/>
              <a:t>Fast Ethernet / Gigabit Ethernet</a:t>
            </a:r>
          </a:p>
        </p:txBody>
      </p:sp>
      <p:sp>
        <p:nvSpPr>
          <p:cNvPr id="929795" name="Rectangle 3"/>
          <p:cNvSpPr>
            <a:spLocks noGrp="1" noChangeArrowheads="1"/>
          </p:cNvSpPr>
          <p:nvPr>
            <p:ph type="body" idx="1"/>
          </p:nvPr>
        </p:nvSpPr>
        <p:spPr>
          <a:xfrm>
            <a:off x="304800" y="1241425"/>
            <a:ext cx="8589963" cy="5064125"/>
          </a:xfrm>
        </p:spPr>
        <p:txBody>
          <a:bodyPr/>
          <a:lstStyle/>
          <a:p>
            <a:pPr>
              <a:lnSpc>
                <a:spcPct val="90000"/>
              </a:lnSpc>
            </a:pPr>
            <a:r>
              <a:rPr lang="en-US" altLang="zh-TW" sz="2000" smtClean="0"/>
              <a:t>Use the </a:t>
            </a:r>
            <a:r>
              <a:rPr lang="en-US" altLang="zh-TW" sz="2000" smtClean="0">
                <a:latin typeface="Courier New" pitchFamily="49" charset="0"/>
              </a:rPr>
              <a:t>set loopback</a:t>
            </a:r>
            <a:r>
              <a:rPr lang="en-US" altLang="zh-TW" sz="2000" smtClean="0"/>
              <a:t> command (local only)</a:t>
            </a:r>
          </a:p>
          <a:p>
            <a:pPr lvl="1">
              <a:lnSpc>
                <a:spcPct val="90000"/>
              </a:lnSpc>
            </a:pPr>
            <a:r>
              <a:rPr lang="en-US" altLang="zh-TW" sz="1800" smtClean="0"/>
              <a:t>Verify the  Ethernet  hardware</a:t>
            </a:r>
            <a:endParaRPr lang="en-US" altLang="zh-TW" sz="1400" b="0" smtClean="0">
              <a:latin typeface="Courier New" pitchFamily="49" charset="0"/>
            </a:endParaRPr>
          </a:p>
          <a:p>
            <a:pPr lvl="1">
              <a:lnSpc>
                <a:spcPct val="60000"/>
              </a:lnSpc>
              <a:buFont typeface="Wingdings" pitchFamily="2" charset="2"/>
              <a:buNone/>
            </a:pPr>
            <a:endParaRPr lang="en-US" altLang="zh-TW" sz="1200" b="0" smtClean="0">
              <a:latin typeface="Courier New" pitchFamily="49" charset="0"/>
            </a:endParaRPr>
          </a:p>
          <a:p>
            <a:pPr lvl="1">
              <a:lnSpc>
                <a:spcPct val="60000"/>
              </a:lnSpc>
              <a:buFont typeface="Wingdings" pitchFamily="2" charset="2"/>
              <a:buNone/>
            </a:pPr>
            <a:r>
              <a:rPr lang="en-US" altLang="zh-TW" sz="1200" b="0" smtClean="0">
                <a:latin typeface="Courier New" pitchFamily="49" charset="0"/>
              </a:rPr>
              <a:t>[edit] </a:t>
            </a:r>
          </a:p>
          <a:p>
            <a:pPr lvl="1">
              <a:lnSpc>
                <a:spcPct val="60000"/>
              </a:lnSpc>
              <a:buFont typeface="Wingdings" pitchFamily="2" charset="2"/>
              <a:buNone/>
            </a:pPr>
            <a:r>
              <a:rPr lang="en-US" altLang="zh-TW" sz="1200" b="0" smtClean="0">
                <a:latin typeface="Courier New" pitchFamily="49" charset="0"/>
              </a:rPr>
              <a:t>jeff@re1# set interfaces ge-0/0/0 gigether-options loopback</a:t>
            </a:r>
          </a:p>
          <a:p>
            <a:pPr lvl="1">
              <a:lnSpc>
                <a:spcPct val="60000"/>
              </a:lnSpc>
              <a:buFont typeface="Wingdings" pitchFamily="2" charset="2"/>
              <a:buNone/>
            </a:pPr>
            <a:endParaRPr lang="en-US" altLang="zh-TW" sz="1200" b="0" smtClean="0">
              <a:latin typeface="Courier New" pitchFamily="49" charset="0"/>
            </a:endParaRPr>
          </a:p>
          <a:p>
            <a:pPr>
              <a:lnSpc>
                <a:spcPct val="90000"/>
              </a:lnSpc>
            </a:pPr>
            <a:r>
              <a:rPr lang="en-US" altLang="zh-TW" sz="2000" smtClean="0"/>
              <a:t>Ping a locally connected host/router</a:t>
            </a:r>
          </a:p>
          <a:p>
            <a:pPr>
              <a:lnSpc>
                <a:spcPct val="90000"/>
              </a:lnSpc>
            </a:pPr>
            <a:r>
              <a:rPr lang="en-US" altLang="zh-TW" sz="2000" smtClean="0"/>
              <a:t>Use the </a:t>
            </a:r>
            <a:r>
              <a:rPr lang="en-US" altLang="zh-TW" sz="2000" smtClean="0">
                <a:latin typeface="Courier New" pitchFamily="49" charset="0"/>
              </a:rPr>
              <a:t>show arp</a:t>
            </a:r>
            <a:r>
              <a:rPr lang="en-US" altLang="zh-TW" sz="2000" smtClean="0"/>
              <a:t> command</a:t>
            </a:r>
            <a:endParaRPr lang="en-US" altLang="zh-TW" sz="1600" b="0" smtClean="0">
              <a:latin typeface="Courier New" pitchFamily="49" charset="0"/>
            </a:endParaRPr>
          </a:p>
          <a:p>
            <a:pPr lvl="1">
              <a:lnSpc>
                <a:spcPct val="60000"/>
              </a:lnSpc>
              <a:buFont typeface="Wingdings" pitchFamily="2" charset="2"/>
              <a:buNone/>
            </a:pPr>
            <a:endParaRPr lang="en-US" altLang="zh-TW" sz="1200" b="0" smtClean="0">
              <a:latin typeface="Courier New" pitchFamily="49" charset="0"/>
            </a:endParaRPr>
          </a:p>
          <a:p>
            <a:pPr lvl="1">
              <a:lnSpc>
                <a:spcPct val="60000"/>
              </a:lnSpc>
              <a:buFont typeface="Wingdings" pitchFamily="2" charset="2"/>
              <a:buNone/>
            </a:pPr>
            <a:r>
              <a:rPr lang="en-US" altLang="zh-TW" sz="1200" b="0" smtClean="0">
                <a:latin typeface="Courier New" pitchFamily="49" charset="0"/>
              </a:rPr>
              <a:t>jeff@re1:r10&gt; show arp    </a:t>
            </a:r>
          </a:p>
          <a:p>
            <a:pPr lvl="1">
              <a:lnSpc>
                <a:spcPct val="60000"/>
              </a:lnSpc>
              <a:buFont typeface="Wingdings" pitchFamily="2" charset="2"/>
              <a:buNone/>
            </a:pPr>
            <a:r>
              <a:rPr lang="en-US" altLang="zh-TW" sz="1200" b="0" smtClean="0">
                <a:latin typeface="Courier New" pitchFamily="49" charset="0"/>
              </a:rPr>
              <a:t>MAC Address       Address         Name                     Interface     Flags</a:t>
            </a:r>
          </a:p>
          <a:p>
            <a:pPr lvl="1">
              <a:lnSpc>
                <a:spcPct val="60000"/>
              </a:lnSpc>
              <a:buFont typeface="Wingdings" pitchFamily="2" charset="2"/>
              <a:buNone/>
            </a:pPr>
            <a:r>
              <a:rPr lang="en-US" altLang="zh-TW" sz="1200" b="0" smtClean="0">
                <a:latin typeface="Courier New" pitchFamily="49" charset="0"/>
              </a:rPr>
              <a:t>00:19:e2:79:32:7e 10.0.4.6        10.0.4.6                  ge-1/1/0.120 none</a:t>
            </a:r>
          </a:p>
          <a:p>
            <a:pPr lvl="1">
              <a:lnSpc>
                <a:spcPct val="60000"/>
              </a:lnSpc>
              <a:buFont typeface="Wingdings" pitchFamily="2" charset="2"/>
              <a:buNone/>
            </a:pPr>
            <a:r>
              <a:rPr lang="en-US" altLang="zh-TW" sz="1200" b="0" smtClean="0">
                <a:latin typeface="Courier New" pitchFamily="49" charset="0"/>
              </a:rPr>
              <a:t>00:19:e2:79:32:7d 10.0.4.13       10.0.4.13                 ge-1/1/1.130 none</a:t>
            </a:r>
          </a:p>
          <a:p>
            <a:pPr lvl="1">
              <a:lnSpc>
                <a:spcPct val="60000"/>
              </a:lnSpc>
              <a:buFont typeface="Wingdings" pitchFamily="2" charset="2"/>
              <a:buNone/>
            </a:pPr>
            <a:r>
              <a:rPr lang="en-US" altLang="zh-TW" sz="1200" b="0" smtClean="0">
                <a:latin typeface="Courier New" pitchFamily="49" charset="0"/>
              </a:rPr>
              <a:t>00:00:5e:00:01:01 10.0.5.100      10.0.5.100                ge-1/1/1.210 permanentpublished</a:t>
            </a:r>
          </a:p>
          <a:p>
            <a:pPr lvl="1">
              <a:lnSpc>
                <a:spcPct val="60000"/>
              </a:lnSpc>
              <a:buFont typeface="Wingdings" pitchFamily="2" charset="2"/>
              <a:buNone/>
            </a:pPr>
            <a:r>
              <a:rPr lang="en-US" altLang="zh-TW" sz="1200" b="0" smtClean="0">
                <a:latin typeface="Courier New" pitchFamily="49" charset="0"/>
              </a:rPr>
              <a:t>Total entries: 3</a:t>
            </a:r>
          </a:p>
          <a:p>
            <a:pPr lvl="1">
              <a:lnSpc>
                <a:spcPct val="60000"/>
              </a:lnSpc>
              <a:buFont typeface="Wingdings" pitchFamily="2" charset="2"/>
              <a:buNone/>
            </a:pPr>
            <a:endParaRPr lang="en-US" altLang="zh-TW" sz="1800" smtClean="0"/>
          </a:p>
          <a:p>
            <a:pPr>
              <a:lnSpc>
                <a:spcPct val="90000"/>
              </a:lnSpc>
            </a:pPr>
            <a:r>
              <a:rPr lang="en-US" altLang="zh-TW" sz="2000" smtClean="0"/>
              <a:t>Use ping testing for circuit error detection /verification</a:t>
            </a:r>
            <a:endParaRPr lang="en-US" altLang="zh-TW" sz="2000" b="0" smtClean="0"/>
          </a:p>
          <a:p>
            <a:pPr lvl="1">
              <a:lnSpc>
                <a:spcPct val="60000"/>
              </a:lnSpc>
              <a:buFont typeface="Wingdings" pitchFamily="2" charset="2"/>
              <a:buNone/>
            </a:pPr>
            <a:r>
              <a:rPr lang="en-US" altLang="zh-TW" sz="1200" b="0" smtClean="0">
                <a:latin typeface="Courier New" pitchFamily="49" charset="0"/>
              </a:rPr>
              <a:t>user@host&gt; ping rapid 10.0.12.2 </a:t>
            </a:r>
            <a:r>
              <a:rPr lang="en-US" altLang="zh-TW" sz="1200" smtClean="0">
                <a:latin typeface="Courier New" pitchFamily="49" charset="0"/>
              </a:rPr>
              <a:t>pattern ffff</a:t>
            </a:r>
            <a:r>
              <a:rPr lang="en-US" altLang="zh-TW" sz="1200" b="0" smtClean="0">
                <a:latin typeface="Courier New" pitchFamily="49" charset="0"/>
              </a:rPr>
              <a:t> count 100 bypass-routing interface ge-1/0/0.0 size 4442 </a:t>
            </a:r>
          </a:p>
          <a:p>
            <a:pPr lvl="1">
              <a:lnSpc>
                <a:spcPct val="60000"/>
              </a:lnSpc>
              <a:buFont typeface="Wingdings" pitchFamily="2" charset="2"/>
              <a:buNone/>
            </a:pPr>
            <a:r>
              <a:rPr lang="en-US" altLang="zh-TW" sz="1200" b="0" smtClean="0">
                <a:latin typeface="Courier New" pitchFamily="49" charset="0"/>
              </a:rPr>
              <a:t>PATTERN: 0xffff</a:t>
            </a:r>
          </a:p>
          <a:p>
            <a:pPr lvl="1">
              <a:lnSpc>
                <a:spcPct val="60000"/>
              </a:lnSpc>
              <a:buFont typeface="Wingdings" pitchFamily="2" charset="2"/>
              <a:buNone/>
            </a:pPr>
            <a:r>
              <a:rPr lang="en-US" altLang="zh-TW" sz="1200" b="0" smtClean="0">
                <a:latin typeface="Courier New" pitchFamily="49" charset="0"/>
              </a:rPr>
              <a:t>PING 10.0.12.2 (10.0.12.2): 4442 data bytes</a:t>
            </a:r>
          </a:p>
          <a:p>
            <a:pPr lvl="1">
              <a:lnSpc>
                <a:spcPct val="60000"/>
              </a:lnSpc>
              <a:buFont typeface="Wingdings" pitchFamily="2" charset="2"/>
              <a:buNone/>
            </a:pPr>
            <a:r>
              <a:rPr lang="en-US" altLang="zh-TW" sz="1200" b="0" smtClean="0">
                <a:latin typeface="Courier New" pitchFamily="49" charset="0"/>
              </a:rPr>
              <a:t>!!!!!!!!!!!!!!!!!!!!!!!!!!!!!!!!!!!!!!!!!!!!!!!!!!!!!!!!!!!!!!!!!!!!!!!!!!!!!!!!!!!!!!</a:t>
            </a:r>
          </a:p>
          <a:p>
            <a:pPr lvl="1">
              <a:lnSpc>
                <a:spcPct val="60000"/>
              </a:lnSpc>
              <a:buFont typeface="Wingdings" pitchFamily="2" charset="2"/>
              <a:buNone/>
            </a:pPr>
            <a:r>
              <a:rPr lang="en-US" altLang="zh-TW" sz="1200" b="0" smtClean="0">
                <a:latin typeface="Courier New" pitchFamily="49" charset="0"/>
              </a:rPr>
              <a:t>--- 10.0.12.2 ping statistics ---</a:t>
            </a:r>
          </a:p>
          <a:p>
            <a:pPr lvl="1">
              <a:lnSpc>
                <a:spcPct val="60000"/>
              </a:lnSpc>
              <a:buFont typeface="Wingdings" pitchFamily="2" charset="2"/>
              <a:buNone/>
            </a:pPr>
            <a:r>
              <a:rPr lang="en-US" altLang="zh-TW" sz="1200" b="0" smtClean="0">
                <a:latin typeface="Courier New" pitchFamily="49" charset="0"/>
              </a:rPr>
              <a:t>100 packets transmitted, 100 packets received, 0% packet loss</a:t>
            </a:r>
          </a:p>
          <a:p>
            <a:pPr lvl="1">
              <a:lnSpc>
                <a:spcPct val="60000"/>
              </a:lnSpc>
              <a:buFont typeface="Wingdings" pitchFamily="2" charset="2"/>
              <a:buNone/>
            </a:pPr>
            <a:r>
              <a:rPr lang="en-US" altLang="zh-TW" sz="1200" b="0" smtClean="0">
                <a:latin typeface="Courier New" pitchFamily="49" charset="0"/>
              </a:rPr>
              <a:t>round-trip min/avg/max/stddev = 45.836/46.661/70.993/3.263 ms</a:t>
            </a:r>
            <a:endParaRPr lang="en-US" altLang="zh-TW" sz="1800" smtClean="0"/>
          </a:p>
          <a:p>
            <a:pPr lvl="1">
              <a:lnSpc>
                <a:spcPct val="60000"/>
              </a:lnSpc>
              <a:buFont typeface="Wingdings" pitchFamily="2" charset="2"/>
              <a:buNone/>
            </a:pPr>
            <a:endParaRPr lang="en-US" altLang="zh-TW" sz="1800" smtClean="0"/>
          </a:p>
        </p:txBody>
      </p:sp>
      <p:sp>
        <p:nvSpPr>
          <p:cNvPr id="929796" name="Text Box 4"/>
          <p:cNvSpPr txBox="1">
            <a:spLocks noChangeArrowheads="1"/>
          </p:cNvSpPr>
          <p:nvPr/>
        </p:nvSpPr>
        <p:spPr bwMode="gray">
          <a:xfrm>
            <a:off x="6340475" y="5722938"/>
            <a:ext cx="2803525" cy="73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p>
            <a:pPr algn="ctr" eaLnBrk="0" hangingPunct="0">
              <a:defRPr/>
            </a:pPr>
            <a:r>
              <a:rPr kumimoji="0" lang="en-US" altLang="zh-TW" sz="1400" b="1">
                <a:latin typeface="Tahoma" charset="0"/>
                <a:ea typeface="新細明體" charset="0"/>
              </a:rPr>
              <a:t>FFFF: all ones;</a:t>
            </a:r>
            <a:br>
              <a:rPr kumimoji="0" lang="en-US" altLang="zh-TW" sz="1400" b="1">
                <a:latin typeface="Tahoma" charset="0"/>
                <a:ea typeface="新細明體" charset="0"/>
              </a:rPr>
            </a:br>
            <a:r>
              <a:rPr kumimoji="0" lang="en-US" altLang="zh-TW" sz="1400" b="1">
                <a:latin typeface="Tahoma" charset="0"/>
                <a:ea typeface="新細明體" charset="0"/>
              </a:rPr>
              <a:t>0000: all zeros;</a:t>
            </a:r>
          </a:p>
          <a:p>
            <a:pPr algn="ctr" eaLnBrk="0" hangingPunct="0">
              <a:defRPr/>
            </a:pPr>
            <a:r>
              <a:rPr kumimoji="0" lang="en-US" altLang="zh-TW" sz="1400" b="1">
                <a:latin typeface="Tahoma" charset="0"/>
                <a:ea typeface="新細明體" charset="0"/>
              </a:rPr>
              <a:t>5555: alternating ones/zeros</a:t>
            </a:r>
          </a:p>
        </p:txBody>
      </p:sp>
      <p:sp>
        <p:nvSpPr>
          <p:cNvPr id="929797" name="Freeform 5"/>
          <p:cNvSpPr>
            <a:spLocks/>
          </p:cNvSpPr>
          <p:nvPr/>
        </p:nvSpPr>
        <p:spPr bwMode="gray">
          <a:xfrm>
            <a:off x="4632325" y="5014913"/>
            <a:ext cx="4784725" cy="1019175"/>
          </a:xfrm>
          <a:custGeom>
            <a:avLst/>
            <a:gdLst>
              <a:gd name="T0" fmla="*/ 3879850 w 3014"/>
              <a:gd name="T1" fmla="*/ 1019175 h 642"/>
              <a:gd name="T2" fmla="*/ 4271963 w 3014"/>
              <a:gd name="T3" fmla="*/ 169863 h 642"/>
              <a:gd name="T4" fmla="*/ 796925 w 3014"/>
              <a:gd name="T5" fmla="*/ 209550 h 642"/>
              <a:gd name="T6" fmla="*/ 0 w 3014"/>
              <a:gd name="T7" fmla="*/ 0 h 6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14" h="642">
                <a:moveTo>
                  <a:pt x="2444" y="642"/>
                </a:moveTo>
                <a:cubicBezTo>
                  <a:pt x="2485" y="553"/>
                  <a:pt x="3014" y="192"/>
                  <a:pt x="2691" y="107"/>
                </a:cubicBezTo>
                <a:cubicBezTo>
                  <a:pt x="2368" y="22"/>
                  <a:pt x="950" y="150"/>
                  <a:pt x="502" y="132"/>
                </a:cubicBezTo>
                <a:cubicBezTo>
                  <a:pt x="54" y="114"/>
                  <a:pt x="105" y="28"/>
                  <a:pt x="0" y="0"/>
                </a:cubicBezTo>
              </a:path>
            </a:pathLst>
          </a:custGeom>
          <a:noFill/>
          <a:ln w="9525" cap="flat" cmpd="sng">
            <a:solidFill>
              <a:srgbClr val="FF0000"/>
            </a:solidFill>
            <a:prstDash val="solid"/>
            <a:round/>
            <a:headEnd type="none" w="med" len="med"/>
            <a:tailEnd type="triangle" w="med" len="med"/>
          </a:ln>
          <a:effectLst/>
        </p:spPr>
        <p:txBody>
          <a:bodyPr anchor="ctr">
            <a:spAutoFit/>
          </a:bodyPr>
          <a:lstStyle/>
          <a:p>
            <a:endParaRPr lang="zh-TW" altLang="en-US"/>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p:txBody>
          <a:bodyPr/>
          <a:lstStyle/>
          <a:p>
            <a:pPr>
              <a:defRPr/>
            </a:pPr>
            <a:r>
              <a:rPr lang="en-US" altLang="zh-TW" smtClean="0"/>
              <a:t>Display Chassis Inventory</a:t>
            </a:r>
          </a:p>
        </p:txBody>
      </p:sp>
      <p:sp>
        <p:nvSpPr>
          <p:cNvPr id="399366" name="Rectangle 6"/>
          <p:cNvSpPr>
            <a:spLocks noGrp="1" noChangeArrowheads="1"/>
          </p:cNvSpPr>
          <p:nvPr>
            <p:ph type="body" idx="1"/>
          </p:nvPr>
        </p:nvSpPr>
        <p:spPr>
          <a:xfrm>
            <a:off x="250825" y="1168400"/>
            <a:ext cx="9145588" cy="5500688"/>
          </a:xfrm>
        </p:spPr>
        <p:txBody>
          <a:bodyPr/>
          <a:lstStyle/>
          <a:p>
            <a:pPr>
              <a:lnSpc>
                <a:spcPct val="70000"/>
              </a:lnSpc>
              <a:buFont typeface="Wingdings" charset="0"/>
              <a:buNone/>
              <a:defRPr/>
            </a:pPr>
            <a:r>
              <a:rPr lang="en-US" altLang="zh-TW" sz="1200" smtClean="0">
                <a:latin typeface="Courier New" charset="0"/>
              </a:rPr>
              <a:t>jeff@host&gt; </a:t>
            </a:r>
            <a:r>
              <a:rPr lang="en-US" altLang="zh-TW" sz="1200" smtClean="0">
                <a:solidFill>
                  <a:srgbClr val="FF0000"/>
                </a:solidFill>
                <a:latin typeface="Courier New" charset="0"/>
              </a:rPr>
              <a:t>show chassis hardware</a:t>
            </a:r>
          </a:p>
          <a:p>
            <a:pPr>
              <a:lnSpc>
                <a:spcPct val="70000"/>
              </a:lnSpc>
              <a:buFont typeface="Wingdings" charset="0"/>
              <a:buNone/>
              <a:defRPr/>
            </a:pPr>
            <a:r>
              <a:rPr lang="en-US" altLang="zh-TW" sz="1200" smtClean="0">
                <a:latin typeface="Courier New" charset="0"/>
              </a:rPr>
              <a:t>Hardware inventory:</a:t>
            </a:r>
          </a:p>
          <a:p>
            <a:pPr>
              <a:lnSpc>
                <a:spcPct val="70000"/>
              </a:lnSpc>
              <a:buFont typeface="Wingdings" charset="0"/>
              <a:buNone/>
              <a:defRPr/>
            </a:pPr>
            <a:r>
              <a:rPr lang="en-US" altLang="zh-TW" sz="1200" smtClean="0">
                <a:latin typeface="Courier New" charset="0"/>
              </a:rPr>
              <a:t>Item             Version  Part number  Serial number     Description</a:t>
            </a:r>
          </a:p>
          <a:p>
            <a:pPr>
              <a:lnSpc>
                <a:spcPct val="70000"/>
              </a:lnSpc>
              <a:buFont typeface="Wingdings" charset="0"/>
              <a:buNone/>
              <a:defRPr/>
            </a:pPr>
            <a:r>
              <a:rPr lang="en-US" altLang="zh-TW" sz="1200" smtClean="0">
                <a:latin typeface="Courier New" charset="0"/>
              </a:rPr>
              <a:t>Chassis                                JN112FC7AAFA      MX960</a:t>
            </a:r>
          </a:p>
          <a:p>
            <a:pPr>
              <a:lnSpc>
                <a:spcPct val="70000"/>
              </a:lnSpc>
              <a:buFont typeface="Wingdings" charset="0"/>
              <a:buNone/>
              <a:defRPr/>
            </a:pPr>
            <a:r>
              <a:rPr lang="en-US" altLang="zh-TW" sz="1200" smtClean="0">
                <a:latin typeface="Courier New" charset="0"/>
              </a:rPr>
              <a:t>Midplane         REV 03   710-013698   TS3852            MX960 Backplane</a:t>
            </a:r>
          </a:p>
          <a:p>
            <a:pPr>
              <a:lnSpc>
                <a:spcPct val="70000"/>
              </a:lnSpc>
              <a:buFont typeface="Wingdings" charset="0"/>
              <a:buNone/>
              <a:defRPr/>
            </a:pPr>
            <a:r>
              <a:rPr lang="en-US" altLang="zh-TW" sz="1200" smtClean="0">
                <a:latin typeface="Courier New" charset="0"/>
              </a:rPr>
              <a:t>FPM Board        REV 03   710-014974   WW8133            Front Panel Display</a:t>
            </a:r>
          </a:p>
          <a:p>
            <a:pPr>
              <a:lnSpc>
                <a:spcPct val="70000"/>
              </a:lnSpc>
              <a:buFont typeface="Wingdings" charset="0"/>
              <a:buNone/>
              <a:defRPr/>
            </a:pPr>
            <a:r>
              <a:rPr lang="en-US" altLang="zh-TW" sz="1200" smtClean="0">
                <a:latin typeface="Courier New" charset="0"/>
              </a:rPr>
              <a:t>PDM              Rev 03   740-013110   QCS12485035       Power Distribution Module</a:t>
            </a:r>
          </a:p>
          <a:p>
            <a:pPr>
              <a:lnSpc>
                <a:spcPct val="70000"/>
              </a:lnSpc>
              <a:buFont typeface="Wingdings" charset="0"/>
              <a:buNone/>
              <a:defRPr/>
            </a:pPr>
            <a:r>
              <a:rPr lang="en-US" altLang="zh-TW" sz="1200" smtClean="0">
                <a:latin typeface="Courier New" charset="0"/>
              </a:rPr>
              <a:t>PEM 0            Rev 04   740-013682   QCS12434099       PS 1.7kW; 200-240VAC in</a:t>
            </a:r>
          </a:p>
          <a:p>
            <a:pPr>
              <a:lnSpc>
                <a:spcPct val="70000"/>
              </a:lnSpc>
              <a:buFont typeface="Wingdings" charset="0"/>
              <a:buNone/>
              <a:defRPr/>
            </a:pPr>
            <a:r>
              <a:rPr lang="en-US" altLang="zh-TW" sz="1200" smtClean="0">
                <a:latin typeface="Courier New" charset="0"/>
              </a:rPr>
              <a:t>PEM 1            Rev 04   740-013682   QCS1243409U       PS 1.7kW; 200-240VAC in</a:t>
            </a:r>
          </a:p>
          <a:p>
            <a:pPr>
              <a:lnSpc>
                <a:spcPct val="70000"/>
              </a:lnSpc>
              <a:buFont typeface="Wingdings" charset="0"/>
              <a:buNone/>
              <a:defRPr/>
            </a:pPr>
            <a:r>
              <a:rPr lang="en-US" altLang="zh-TW" sz="1200" smtClean="0">
                <a:latin typeface="Courier New" charset="0"/>
              </a:rPr>
              <a:t>PEM 2            Rev 04   740-013682   QCS12434015       PS 1.7kW; 200-240VAC in</a:t>
            </a:r>
          </a:p>
          <a:p>
            <a:pPr>
              <a:lnSpc>
                <a:spcPct val="70000"/>
              </a:lnSpc>
              <a:buFont typeface="Wingdings" charset="0"/>
              <a:buNone/>
              <a:defRPr/>
            </a:pPr>
            <a:r>
              <a:rPr lang="en-US" altLang="zh-TW" sz="1200" smtClean="0">
                <a:latin typeface="Courier New" charset="0"/>
              </a:rPr>
              <a:t>PEM 3            Rev 04   740-013682   QCS1243407L       PS 1.7kW; 200-240VAC in</a:t>
            </a:r>
          </a:p>
          <a:p>
            <a:pPr>
              <a:lnSpc>
                <a:spcPct val="70000"/>
              </a:lnSpc>
              <a:buFont typeface="Wingdings" charset="0"/>
              <a:buNone/>
              <a:defRPr/>
            </a:pPr>
            <a:r>
              <a:rPr lang="en-US" altLang="zh-TW" sz="1200" smtClean="0">
                <a:latin typeface="Courier New" charset="0"/>
              </a:rPr>
              <a:t>Routing Engine 0 REV 09   740-013063   9009021395        RE-S-2000</a:t>
            </a:r>
          </a:p>
          <a:p>
            <a:pPr>
              <a:lnSpc>
                <a:spcPct val="70000"/>
              </a:lnSpc>
              <a:buFont typeface="Wingdings" charset="0"/>
              <a:buNone/>
              <a:defRPr/>
            </a:pPr>
            <a:r>
              <a:rPr lang="en-US" altLang="zh-TW" sz="1200" smtClean="0">
                <a:latin typeface="Courier New" charset="0"/>
              </a:rPr>
              <a:t>Routing Engine 1 REV 09   740-013063   9009022156        RE-S-2000</a:t>
            </a:r>
          </a:p>
          <a:p>
            <a:pPr>
              <a:lnSpc>
                <a:spcPct val="70000"/>
              </a:lnSpc>
              <a:buFont typeface="Wingdings" charset="0"/>
              <a:buNone/>
              <a:defRPr/>
            </a:pPr>
            <a:r>
              <a:rPr lang="en-US" altLang="zh-TW" sz="1200" smtClean="0">
                <a:latin typeface="Courier New" charset="0"/>
              </a:rPr>
              <a:t>CB 0             REV 03   710-021523   XD7519            MX SCB</a:t>
            </a:r>
          </a:p>
          <a:p>
            <a:pPr>
              <a:lnSpc>
                <a:spcPct val="70000"/>
              </a:lnSpc>
              <a:buFont typeface="Wingdings" charset="0"/>
              <a:buNone/>
              <a:defRPr/>
            </a:pPr>
            <a:r>
              <a:rPr lang="en-US" altLang="zh-TW" sz="1200" smtClean="0">
                <a:latin typeface="Courier New" charset="0"/>
              </a:rPr>
              <a:t>CB 1             REV 03   710-021523   XD7957            MX SCB</a:t>
            </a:r>
          </a:p>
          <a:p>
            <a:pPr>
              <a:lnSpc>
                <a:spcPct val="70000"/>
              </a:lnSpc>
              <a:buFont typeface="Wingdings" charset="0"/>
              <a:buNone/>
              <a:defRPr/>
            </a:pPr>
            <a:r>
              <a:rPr lang="en-US" altLang="zh-TW" sz="1200" smtClean="0">
                <a:latin typeface="Courier New" charset="0"/>
              </a:rPr>
              <a:t>CB 2             REV 03   710-021523   XF0428            MX SCB</a:t>
            </a:r>
          </a:p>
          <a:p>
            <a:pPr>
              <a:lnSpc>
                <a:spcPct val="70000"/>
              </a:lnSpc>
              <a:buFont typeface="Wingdings" charset="0"/>
              <a:buNone/>
              <a:defRPr/>
            </a:pPr>
            <a:r>
              <a:rPr lang="en-US" altLang="zh-TW" sz="1200" smtClean="0">
                <a:latin typeface="Courier New" charset="0"/>
              </a:rPr>
              <a:t>FPC 0            REV 13   750-021679   XE9767            DPCE 40x 1GE R</a:t>
            </a:r>
          </a:p>
          <a:p>
            <a:pPr>
              <a:lnSpc>
                <a:spcPct val="70000"/>
              </a:lnSpc>
              <a:buFont typeface="Wingdings" charset="0"/>
              <a:buNone/>
              <a:defRPr/>
            </a:pPr>
            <a:r>
              <a:rPr lang="en-US" altLang="zh-TW" sz="1200" smtClean="0">
                <a:latin typeface="Courier New" charset="0"/>
              </a:rPr>
              <a:t>  CPU            REV 03   710-022351   XF3168            DPC PMB</a:t>
            </a:r>
          </a:p>
          <a:p>
            <a:pPr>
              <a:lnSpc>
                <a:spcPct val="70000"/>
              </a:lnSpc>
              <a:buFont typeface="Wingdings" charset="0"/>
              <a:buNone/>
              <a:defRPr/>
            </a:pPr>
            <a:r>
              <a:rPr lang="en-US" altLang="zh-TW" sz="1200" smtClean="0">
                <a:latin typeface="Courier New" charset="0"/>
              </a:rPr>
              <a:t>  PIC 0                   BUILTIN      BUILTIN           10x 1GE(LAN)</a:t>
            </a:r>
          </a:p>
          <a:p>
            <a:pPr>
              <a:lnSpc>
                <a:spcPct val="70000"/>
              </a:lnSpc>
              <a:buFont typeface="Wingdings" charset="0"/>
              <a:buNone/>
              <a:defRPr/>
            </a:pPr>
            <a:r>
              <a:rPr lang="en-US" altLang="zh-TW" sz="1200" smtClean="0">
                <a:latin typeface="Courier New" charset="0"/>
              </a:rPr>
              <a:t>  PIC 1                   BUILTIN      BUILTIN           10x 1GE(LAN)</a:t>
            </a:r>
          </a:p>
          <a:p>
            <a:pPr>
              <a:lnSpc>
                <a:spcPct val="70000"/>
              </a:lnSpc>
              <a:buFont typeface="Wingdings" charset="0"/>
              <a:buNone/>
              <a:defRPr/>
            </a:pPr>
            <a:r>
              <a:rPr lang="en-US" altLang="zh-TW" sz="1200" smtClean="0">
                <a:latin typeface="Courier New" charset="0"/>
              </a:rPr>
              <a:t>  PIC 2                   BUILTIN      BUILTIN           10x 1GE(LAN)</a:t>
            </a:r>
          </a:p>
          <a:p>
            <a:pPr>
              <a:lnSpc>
                <a:spcPct val="70000"/>
              </a:lnSpc>
              <a:buFont typeface="Wingdings" charset="0"/>
              <a:buNone/>
              <a:defRPr/>
            </a:pPr>
            <a:r>
              <a:rPr lang="en-US" altLang="zh-TW" sz="1200" smtClean="0">
                <a:latin typeface="Courier New" charset="0"/>
              </a:rPr>
              <a:t>  PIC 3                   BUILTIN      BUILTIN           10x 1GE(LAN)</a:t>
            </a:r>
          </a:p>
          <a:p>
            <a:pPr>
              <a:lnSpc>
                <a:spcPct val="70000"/>
              </a:lnSpc>
              <a:buFont typeface="Wingdings" charset="0"/>
              <a:buNone/>
              <a:defRPr/>
            </a:pPr>
            <a:r>
              <a:rPr lang="en-US" altLang="zh-TW" sz="1200" smtClean="0">
                <a:latin typeface="Courier New" charset="0"/>
              </a:rPr>
              <a:t>FPC 1            REV 10   750-021566   XF3439            DPCE 4x 10GE R</a:t>
            </a:r>
          </a:p>
          <a:p>
            <a:pPr>
              <a:lnSpc>
                <a:spcPct val="70000"/>
              </a:lnSpc>
              <a:buFont typeface="Wingdings" charset="0"/>
              <a:buNone/>
              <a:defRPr/>
            </a:pPr>
            <a:r>
              <a:rPr lang="en-US" altLang="zh-TW" sz="1200" smtClean="0">
                <a:latin typeface="Courier New" charset="0"/>
              </a:rPr>
              <a:t>  CPU            REV 03   710-022351   XF2997            DPC PMB</a:t>
            </a:r>
          </a:p>
          <a:p>
            <a:pPr>
              <a:lnSpc>
                <a:spcPct val="70000"/>
              </a:lnSpc>
              <a:buFont typeface="Wingdings" charset="0"/>
              <a:buNone/>
              <a:defRPr/>
            </a:pPr>
            <a:r>
              <a:rPr lang="en-US" altLang="zh-TW" sz="1200" smtClean="0">
                <a:latin typeface="Courier New" charset="0"/>
              </a:rPr>
              <a:t>  PIC 0                   BUILTIN      BUILTIN           1x 10GE(LAN/WAN)</a:t>
            </a:r>
          </a:p>
          <a:p>
            <a:pPr>
              <a:lnSpc>
                <a:spcPct val="70000"/>
              </a:lnSpc>
              <a:buFont typeface="Wingdings" charset="0"/>
              <a:buNone/>
              <a:defRPr/>
            </a:pPr>
            <a:r>
              <a:rPr lang="en-US" altLang="zh-TW" sz="1200" smtClean="0">
                <a:latin typeface="Courier New" charset="0"/>
              </a:rPr>
              <a:t>  PIC 1                   BUILTIN      BUILTIN           1x 10GE(LAN/WAN)</a:t>
            </a:r>
          </a:p>
          <a:p>
            <a:pPr>
              <a:lnSpc>
                <a:spcPct val="70000"/>
              </a:lnSpc>
              <a:buFont typeface="Wingdings" charset="0"/>
              <a:buNone/>
              <a:defRPr/>
            </a:pPr>
            <a:r>
              <a:rPr lang="en-US" altLang="zh-TW" sz="1200" smtClean="0">
                <a:latin typeface="Courier New" charset="0"/>
              </a:rPr>
              <a:t>  PIC 2                   BUILTIN      BUILTIN           1x 10GE(LAN/WAN)</a:t>
            </a:r>
          </a:p>
          <a:p>
            <a:pPr>
              <a:lnSpc>
                <a:spcPct val="70000"/>
              </a:lnSpc>
              <a:buFont typeface="Wingdings" charset="0"/>
              <a:buNone/>
              <a:defRPr/>
            </a:pPr>
            <a:r>
              <a:rPr lang="en-US" altLang="zh-TW" sz="1200" smtClean="0">
                <a:latin typeface="Courier New" charset="0"/>
              </a:rPr>
              <a:t>  PIC 3                   BUILTIN      BUILTIN           1x 10GE(LAN/WAN)</a:t>
            </a:r>
          </a:p>
          <a:p>
            <a:pPr>
              <a:lnSpc>
                <a:spcPct val="70000"/>
              </a:lnSpc>
              <a:buFont typeface="Wingdings" charset="0"/>
              <a:buNone/>
              <a:defRPr/>
            </a:pPr>
            <a:r>
              <a:rPr lang="en-US" altLang="zh-TW" sz="1200" smtClean="0">
                <a:latin typeface="Courier New" charset="0"/>
              </a:rPr>
              <a:t>Fan Tray 0       REV 05   740-014971   VS0076            Fan Tray</a:t>
            </a:r>
          </a:p>
          <a:p>
            <a:pPr>
              <a:lnSpc>
                <a:spcPct val="70000"/>
              </a:lnSpc>
              <a:buFont typeface="Wingdings" charset="0"/>
              <a:buNone/>
              <a:defRPr/>
            </a:pPr>
            <a:r>
              <a:rPr lang="en-US" altLang="zh-TW" sz="1200" smtClean="0">
                <a:latin typeface="Courier New" charset="0"/>
              </a:rPr>
              <a:t>Fan Tray 1       REV 05   740-014971   VS0095            Fan Tray</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p:txBody>
          <a:bodyPr/>
          <a:lstStyle/>
          <a:p>
            <a:pPr>
              <a:defRPr/>
            </a:pPr>
            <a:r>
              <a:rPr lang="en-US" altLang="zh-TW" smtClean="0"/>
              <a:t>Displaying Environmental Information</a:t>
            </a:r>
          </a:p>
        </p:txBody>
      </p:sp>
      <p:sp>
        <p:nvSpPr>
          <p:cNvPr id="400387" name="Rectangle 3"/>
          <p:cNvSpPr>
            <a:spLocks noGrp="1" noChangeArrowheads="1"/>
          </p:cNvSpPr>
          <p:nvPr>
            <p:ph type="body" idx="1"/>
          </p:nvPr>
        </p:nvSpPr>
        <p:spPr>
          <a:xfrm>
            <a:off x="250825" y="1096963"/>
            <a:ext cx="8785225" cy="4708525"/>
          </a:xfrm>
        </p:spPr>
        <p:txBody>
          <a:bodyPr/>
          <a:lstStyle/>
          <a:p>
            <a:pPr>
              <a:lnSpc>
                <a:spcPct val="70000"/>
              </a:lnSpc>
              <a:buFont typeface="Wingdings" charset="0"/>
              <a:buNone/>
              <a:defRPr/>
            </a:pPr>
            <a:r>
              <a:rPr lang="en-US" altLang="zh-TW" sz="1200" smtClean="0">
                <a:latin typeface="Courier New" charset="0"/>
              </a:rPr>
              <a:t>jeff@host&gt; </a:t>
            </a:r>
            <a:r>
              <a:rPr lang="en-US" altLang="zh-TW" sz="1200" smtClean="0">
                <a:solidFill>
                  <a:srgbClr val="FF0000"/>
                </a:solidFill>
                <a:latin typeface="Courier New" charset="0"/>
              </a:rPr>
              <a:t>show chassis environment</a:t>
            </a:r>
          </a:p>
          <a:p>
            <a:pPr>
              <a:lnSpc>
                <a:spcPct val="70000"/>
              </a:lnSpc>
              <a:buFont typeface="Wingdings" charset="0"/>
              <a:buNone/>
              <a:defRPr/>
            </a:pPr>
            <a:r>
              <a:rPr lang="en-US" altLang="zh-TW" sz="1200" smtClean="0">
                <a:latin typeface="Courier New" charset="0"/>
              </a:rPr>
              <a:t>Class Item                           Status     Measurement</a:t>
            </a:r>
          </a:p>
          <a:p>
            <a:pPr>
              <a:lnSpc>
                <a:spcPct val="70000"/>
              </a:lnSpc>
              <a:buFont typeface="Wingdings" charset="0"/>
              <a:buNone/>
              <a:defRPr/>
            </a:pPr>
            <a:r>
              <a:rPr lang="en-US" altLang="zh-TW" sz="1200" smtClean="0">
                <a:latin typeface="Courier New" charset="0"/>
              </a:rPr>
              <a:t>Temp  PEM 0                          Check     </a:t>
            </a:r>
          </a:p>
          <a:p>
            <a:pPr>
              <a:lnSpc>
                <a:spcPct val="70000"/>
              </a:lnSpc>
              <a:buFont typeface="Wingdings" charset="0"/>
              <a:buNone/>
              <a:defRPr/>
            </a:pPr>
            <a:r>
              <a:rPr lang="en-US" altLang="zh-TW" sz="1200" smtClean="0">
                <a:latin typeface="Courier New" charset="0"/>
              </a:rPr>
              <a:t>      PEM 1                          Check     </a:t>
            </a:r>
          </a:p>
          <a:p>
            <a:pPr>
              <a:lnSpc>
                <a:spcPct val="70000"/>
              </a:lnSpc>
              <a:buFont typeface="Wingdings" charset="0"/>
              <a:buNone/>
              <a:defRPr/>
            </a:pPr>
            <a:r>
              <a:rPr lang="en-US" altLang="zh-TW" sz="1200" smtClean="0">
                <a:latin typeface="Courier New" charset="0"/>
              </a:rPr>
              <a:t>      PEM 2                          OK         45 degrees C / 113 degrees F</a:t>
            </a:r>
          </a:p>
          <a:p>
            <a:pPr>
              <a:lnSpc>
                <a:spcPct val="70000"/>
              </a:lnSpc>
              <a:buFont typeface="Wingdings" charset="0"/>
              <a:buNone/>
              <a:defRPr/>
            </a:pPr>
            <a:r>
              <a:rPr lang="en-US" altLang="zh-TW" sz="1200" smtClean="0">
                <a:latin typeface="Courier New" charset="0"/>
              </a:rPr>
              <a:t>      PEM 3                          OK         45 degrees C / 113 degrees F</a:t>
            </a:r>
          </a:p>
          <a:p>
            <a:pPr>
              <a:lnSpc>
                <a:spcPct val="70000"/>
              </a:lnSpc>
              <a:buFont typeface="Wingdings" charset="0"/>
              <a:buNone/>
              <a:defRPr/>
            </a:pPr>
            <a:r>
              <a:rPr lang="en-US" altLang="zh-TW" sz="1200" smtClean="0">
                <a:latin typeface="Courier New" charset="0"/>
              </a:rPr>
              <a:t>      Routing Engine 0               OK         44 degrees C / 111 degrees F</a:t>
            </a:r>
          </a:p>
          <a:p>
            <a:pPr>
              <a:lnSpc>
                <a:spcPct val="70000"/>
              </a:lnSpc>
              <a:buFont typeface="Wingdings" charset="0"/>
              <a:buNone/>
              <a:defRPr/>
            </a:pPr>
            <a:r>
              <a:rPr lang="en-US" altLang="zh-TW" sz="1200" smtClean="0">
                <a:latin typeface="Courier New" charset="0"/>
              </a:rPr>
              <a:t>      Routing Engine 1               OK         45 degrees C / 113 degrees F</a:t>
            </a:r>
          </a:p>
          <a:p>
            <a:pPr>
              <a:lnSpc>
                <a:spcPct val="70000"/>
              </a:lnSpc>
              <a:buFont typeface="Wingdings" charset="0"/>
              <a:buNone/>
              <a:defRPr/>
            </a:pPr>
            <a:r>
              <a:rPr lang="en-US" altLang="zh-TW" sz="1200" smtClean="0">
                <a:latin typeface="Courier New" charset="0"/>
              </a:rPr>
              <a:t>      CB 0 Intake                    OK         32 degrees C / 89 degrees F</a:t>
            </a:r>
          </a:p>
          <a:p>
            <a:pPr>
              <a:lnSpc>
                <a:spcPct val="70000"/>
              </a:lnSpc>
              <a:buFont typeface="Wingdings" charset="0"/>
              <a:buNone/>
              <a:defRPr/>
            </a:pPr>
            <a:r>
              <a:rPr lang="en-US" altLang="zh-TW" sz="1200" smtClean="0">
                <a:latin typeface="Courier New" charset="0"/>
              </a:rPr>
              <a:t>      CB 0 Exhaust A                 OK         37 degrees C / 98 degrees F</a:t>
            </a:r>
          </a:p>
          <a:p>
            <a:pPr>
              <a:lnSpc>
                <a:spcPct val="70000"/>
              </a:lnSpc>
              <a:buFont typeface="Wingdings" charset="0"/>
              <a:buNone/>
              <a:defRPr/>
            </a:pPr>
            <a:r>
              <a:rPr lang="en-US" altLang="zh-TW" sz="1200" smtClean="0">
                <a:latin typeface="Courier New" charset="0"/>
              </a:rPr>
              <a:t>      CB 0 Exhaust B                 OK         35 degrees C / 95 degrees F</a:t>
            </a:r>
          </a:p>
          <a:p>
            <a:pPr>
              <a:lnSpc>
                <a:spcPct val="70000"/>
              </a:lnSpc>
              <a:buFont typeface="Wingdings" charset="0"/>
              <a:buNone/>
              <a:defRPr/>
            </a:pPr>
            <a:r>
              <a:rPr lang="en-US" altLang="zh-TW" sz="1200" smtClean="0">
                <a:latin typeface="Courier New" charset="0"/>
              </a:rPr>
              <a:t>      CB 0 ACBC                      OK         33 degrees C / 91 degrees F</a:t>
            </a:r>
          </a:p>
          <a:p>
            <a:pPr>
              <a:lnSpc>
                <a:spcPct val="70000"/>
              </a:lnSpc>
              <a:buFont typeface="Wingdings" charset="0"/>
              <a:buNone/>
              <a:defRPr/>
            </a:pPr>
            <a:r>
              <a:rPr lang="en-US" altLang="zh-TW" sz="1200" smtClean="0">
                <a:latin typeface="Courier New" charset="0"/>
              </a:rPr>
              <a:t>      CB 0 SF A                      OK         42 degrees C / 107 degrees F</a:t>
            </a:r>
          </a:p>
          <a:p>
            <a:pPr>
              <a:lnSpc>
                <a:spcPct val="70000"/>
              </a:lnSpc>
              <a:buFont typeface="Wingdings" charset="0"/>
              <a:buNone/>
              <a:defRPr/>
            </a:pPr>
            <a:r>
              <a:rPr lang="en-US" altLang="zh-TW" sz="1200" smtClean="0">
                <a:latin typeface="Courier New" charset="0"/>
              </a:rPr>
              <a:t>      CB 0 SF B                      OK         37 degrees C / 98 degrees F</a:t>
            </a:r>
          </a:p>
          <a:p>
            <a:pPr>
              <a:lnSpc>
                <a:spcPct val="70000"/>
              </a:lnSpc>
              <a:buFont typeface="Wingdings" charset="0"/>
              <a:buNone/>
              <a:defRPr/>
            </a:pPr>
            <a:r>
              <a:rPr lang="en-US" altLang="zh-TW" sz="1200" smtClean="0">
                <a:latin typeface="Courier New" charset="0"/>
              </a:rPr>
              <a:t>      CB 1 Intake                    OK         32 degrees C / 89 degrees F</a:t>
            </a:r>
          </a:p>
          <a:p>
            <a:pPr>
              <a:lnSpc>
                <a:spcPct val="70000"/>
              </a:lnSpc>
              <a:buFont typeface="Wingdings" charset="0"/>
              <a:buNone/>
              <a:defRPr/>
            </a:pPr>
            <a:r>
              <a:rPr lang="en-US" altLang="zh-TW" sz="1200" smtClean="0">
                <a:latin typeface="Courier New" charset="0"/>
              </a:rPr>
              <a:t>      CB 1 Exhaust A                 OK         38 degrees C / 100 degrees F</a:t>
            </a:r>
          </a:p>
          <a:p>
            <a:pPr>
              <a:lnSpc>
                <a:spcPct val="70000"/>
              </a:lnSpc>
              <a:buFont typeface="Wingdings" charset="0"/>
              <a:buNone/>
              <a:defRPr/>
            </a:pPr>
            <a:r>
              <a:rPr lang="en-US" altLang="zh-TW" sz="1200" smtClean="0">
                <a:latin typeface="Courier New" charset="0"/>
              </a:rPr>
              <a:t>      CB 1 Exhaust B                 OK         35 degrees C / 95 degrees F</a:t>
            </a:r>
          </a:p>
          <a:p>
            <a:pPr>
              <a:lnSpc>
                <a:spcPct val="70000"/>
              </a:lnSpc>
              <a:buFont typeface="Wingdings" charset="0"/>
              <a:buNone/>
              <a:defRPr/>
            </a:pPr>
            <a:r>
              <a:rPr lang="en-US" altLang="zh-TW" sz="1200" smtClean="0">
                <a:latin typeface="Courier New" charset="0"/>
              </a:rPr>
              <a:t>      CB 1 ACBC                      OK         32 degrees C / 89 degrees F</a:t>
            </a:r>
          </a:p>
          <a:p>
            <a:pPr>
              <a:lnSpc>
                <a:spcPct val="70000"/>
              </a:lnSpc>
              <a:buFont typeface="Wingdings" charset="0"/>
              <a:buNone/>
              <a:defRPr/>
            </a:pPr>
            <a:r>
              <a:rPr lang="en-US" altLang="zh-TW" sz="1200" smtClean="0">
                <a:latin typeface="Courier New" charset="0"/>
              </a:rPr>
              <a:t>      CB 1 SF A                      OK         40 degrees C / 104 degrees F</a:t>
            </a:r>
          </a:p>
          <a:p>
            <a:pPr>
              <a:lnSpc>
                <a:spcPct val="70000"/>
              </a:lnSpc>
              <a:buFont typeface="Wingdings" charset="0"/>
              <a:buNone/>
              <a:defRPr/>
            </a:pPr>
            <a:r>
              <a:rPr lang="en-US" altLang="zh-TW" sz="1200" smtClean="0">
                <a:latin typeface="Courier New" charset="0"/>
              </a:rPr>
              <a:t>      CB 1 SF B                      OK         36 degrees C / 96 degrees F</a:t>
            </a:r>
          </a:p>
          <a:p>
            <a:pPr>
              <a:lnSpc>
                <a:spcPct val="70000"/>
              </a:lnSpc>
              <a:buFont typeface="Wingdings" charset="0"/>
              <a:buNone/>
              <a:defRPr/>
            </a:pPr>
            <a:r>
              <a:rPr lang="en-US" altLang="zh-TW" sz="1200" smtClean="0">
                <a:latin typeface="Courier New" charset="0"/>
              </a:rPr>
              <a:t>      CB 2 Intake                    OK         29 degrees C / 84 degrees F</a:t>
            </a:r>
          </a:p>
          <a:p>
            <a:pPr>
              <a:lnSpc>
                <a:spcPct val="70000"/>
              </a:lnSpc>
              <a:buFont typeface="Wingdings" charset="0"/>
              <a:buNone/>
              <a:defRPr/>
            </a:pPr>
            <a:r>
              <a:rPr lang="en-US" altLang="zh-TW" sz="1200" smtClean="0">
                <a:latin typeface="Courier New" charset="0"/>
              </a:rPr>
              <a:t>      CB 2 Exhaust A                 OK         30 degrees C / 86 degrees F</a:t>
            </a:r>
          </a:p>
          <a:p>
            <a:pPr>
              <a:lnSpc>
                <a:spcPct val="70000"/>
              </a:lnSpc>
              <a:buFont typeface="Wingdings" charset="0"/>
              <a:buNone/>
              <a:defRPr/>
            </a:pPr>
            <a:r>
              <a:rPr lang="en-US" altLang="zh-TW" sz="1200" smtClean="0">
                <a:latin typeface="Courier New" charset="0"/>
              </a:rPr>
              <a:t>      CB 2 Exhaust B                 OK         31 degrees C / 87 degrees F</a:t>
            </a:r>
          </a:p>
          <a:p>
            <a:pPr>
              <a:lnSpc>
                <a:spcPct val="70000"/>
              </a:lnSpc>
              <a:buFont typeface="Wingdings" charset="0"/>
              <a:buNone/>
              <a:defRPr/>
            </a:pPr>
            <a:r>
              <a:rPr lang="en-US" altLang="zh-TW" sz="1200" smtClean="0">
                <a:latin typeface="Courier New" charset="0"/>
              </a:rPr>
              <a:t>      CB 2 ACBC                      OK         30 degrees C / 86 degrees F</a:t>
            </a:r>
          </a:p>
          <a:p>
            <a:pPr>
              <a:lnSpc>
                <a:spcPct val="70000"/>
              </a:lnSpc>
              <a:buFont typeface="Wingdings" charset="0"/>
              <a:buNone/>
              <a:defRPr/>
            </a:pPr>
            <a:r>
              <a:rPr lang="en-US" altLang="zh-TW" sz="1200" smtClean="0">
                <a:latin typeface="Courier New" charset="0"/>
              </a:rPr>
              <a:t>      CB 2 SF A                      OK         37 degrees C / 98 degrees F</a:t>
            </a:r>
          </a:p>
          <a:p>
            <a:pPr>
              <a:lnSpc>
                <a:spcPct val="70000"/>
              </a:lnSpc>
              <a:buFont typeface="Wingdings" charset="0"/>
              <a:buNone/>
              <a:defRPr/>
            </a:pPr>
            <a:r>
              <a:rPr lang="en-US" altLang="zh-TW" sz="1200" smtClean="0">
                <a:latin typeface="Courier New" charset="0"/>
              </a:rPr>
              <a:t>      CB 2 SF B                      OK         32 degrees C / 89 degrees F</a:t>
            </a:r>
          </a:p>
          <a:p>
            <a:pPr>
              <a:lnSpc>
                <a:spcPct val="70000"/>
              </a:lnSpc>
              <a:buFont typeface="Wingdings" charset="0"/>
              <a:buNone/>
              <a:defRPr/>
            </a:pPr>
            <a:r>
              <a:rPr lang="en-US" altLang="zh-TW" sz="1200" smtClean="0">
                <a:latin typeface="Courier New" charset="0"/>
              </a:rPr>
              <a:t>Fans  Top Fan Tray Temp              OK         29 degrees C / 84 degrees F</a:t>
            </a:r>
          </a:p>
          <a:p>
            <a:pPr>
              <a:lnSpc>
                <a:spcPct val="70000"/>
              </a:lnSpc>
              <a:buFont typeface="Wingdings" charset="0"/>
              <a:buNone/>
              <a:defRPr/>
            </a:pPr>
            <a:r>
              <a:rPr lang="en-US" altLang="zh-TW" sz="1200" smtClean="0">
                <a:latin typeface="Courier New" charset="0"/>
              </a:rPr>
              <a:t>      Top Tray Fan 1                 OK         Spinning at normal speed</a:t>
            </a:r>
          </a:p>
          <a:p>
            <a:pPr>
              <a:lnSpc>
                <a:spcPct val="70000"/>
              </a:lnSpc>
              <a:buFont typeface="Wingdings" charset="0"/>
              <a:buNone/>
              <a:defRPr/>
            </a:pPr>
            <a:r>
              <a:rPr lang="en-US" altLang="zh-TW" sz="1200" smtClean="0">
                <a:latin typeface="Courier New" charset="0"/>
              </a:rPr>
              <a:t>      Top Tray Fan 2                 OK         Spinning at normal speed</a:t>
            </a:r>
          </a:p>
          <a:p>
            <a:pPr>
              <a:lnSpc>
                <a:spcPct val="70000"/>
              </a:lnSpc>
              <a:buFont typeface="Wingdings" charset="0"/>
              <a:buNone/>
              <a:defRPr/>
            </a:pPr>
            <a:r>
              <a:rPr lang="en-US" altLang="zh-TW" sz="1200" smtClean="0">
                <a:latin typeface="Courier New" charset="0"/>
              </a:rPr>
              <a:t>      Top Tray Fan 3                 OK         Spinning at normal speed</a:t>
            </a:r>
          </a:p>
          <a:p>
            <a:pPr>
              <a:lnSpc>
                <a:spcPct val="70000"/>
              </a:lnSpc>
              <a:buFont typeface="Wingdings" charset="0"/>
              <a:buNone/>
              <a:defRPr/>
            </a:pPr>
            <a:r>
              <a:rPr lang="en-US" altLang="zh-TW" sz="1200" smtClean="0">
                <a:latin typeface="Courier New" charset="0"/>
              </a:rPr>
              <a:t>      Top Tray Fan 4                 OK         Spinning at normal speed</a:t>
            </a:r>
          </a:p>
          <a:p>
            <a:pPr>
              <a:lnSpc>
                <a:spcPct val="70000"/>
              </a:lnSpc>
              <a:buFont typeface="Wingdings" charset="0"/>
              <a:buNone/>
              <a:defRPr/>
            </a:pPr>
            <a:r>
              <a:rPr lang="en-US" altLang="zh-TW" sz="1200" smtClean="0">
                <a:latin typeface="Courier New" charset="0"/>
              </a:rPr>
              <a:t>      Top Tray Fan 5                 OK         Spinning at normal speed</a:t>
            </a:r>
          </a:p>
          <a:p>
            <a:pPr>
              <a:lnSpc>
                <a:spcPct val="70000"/>
              </a:lnSpc>
              <a:buFont typeface="Wingdings" charset="0"/>
              <a:buNone/>
              <a:defRPr/>
            </a:pPr>
            <a:r>
              <a:rPr lang="en-US" altLang="zh-TW" sz="1200" smtClean="0">
                <a:latin typeface="Courier New" charset="0"/>
              </a:rPr>
              <a:t>      Top Tray Fan 6                 OK         Spinning at normal speed</a:t>
            </a:r>
          </a:p>
          <a:p>
            <a:pPr>
              <a:lnSpc>
                <a:spcPct val="70000"/>
              </a:lnSpc>
              <a:buFont typeface="Wingdings" charset="0"/>
              <a:buNone/>
              <a:defRPr/>
            </a:pPr>
            <a:r>
              <a:rPr lang="en-US" altLang="zh-TW" sz="1200" smtClean="0">
                <a:latin typeface="Courier New" charset="0"/>
              </a:rPr>
              <a:t>      Bottom Fan Tray Temp           OK         28 degrees C / 82 degrees F</a:t>
            </a:r>
          </a:p>
          <a:p>
            <a:pPr>
              <a:lnSpc>
                <a:spcPct val="70000"/>
              </a:lnSpc>
              <a:buFont typeface="Wingdings" charset="0"/>
              <a:buNone/>
              <a:defRPr/>
            </a:pPr>
            <a:r>
              <a:rPr lang="en-US" altLang="zh-TW" sz="1200" smtClean="0">
                <a:latin typeface="Courier New" charset="0"/>
              </a:rPr>
              <a:t>      Bottom Tray Fan 1              OK         Spinning at normal speed</a:t>
            </a:r>
          </a:p>
          <a:p>
            <a:pPr>
              <a:lnSpc>
                <a:spcPct val="70000"/>
              </a:lnSpc>
              <a:buFont typeface="Wingdings" charset="0"/>
              <a:buNone/>
              <a:defRPr/>
            </a:pPr>
            <a:r>
              <a:rPr lang="en-US" altLang="zh-TW" sz="1200" smtClean="0">
                <a:latin typeface="Courier New" charset="0"/>
              </a:rPr>
              <a:t>      Bottom Tray Fan 2              OK         Spinning at normal speed</a:t>
            </a:r>
          </a:p>
          <a:p>
            <a:pPr>
              <a:lnSpc>
                <a:spcPct val="70000"/>
              </a:lnSpc>
              <a:buFont typeface="Wingdings" charset="0"/>
              <a:buNone/>
              <a:defRPr/>
            </a:pPr>
            <a:r>
              <a:rPr lang="en-US" altLang="zh-TW" sz="1200" smtClean="0">
                <a:latin typeface="Courier New" charset="0"/>
              </a:rPr>
              <a:t>      Bottom Tray Fan 3              OK         Spinning at normal speed</a:t>
            </a:r>
          </a:p>
          <a:p>
            <a:pPr>
              <a:lnSpc>
                <a:spcPct val="70000"/>
              </a:lnSpc>
              <a:buFont typeface="Wingdings" charset="0"/>
              <a:buNone/>
              <a:defRPr/>
            </a:pPr>
            <a:r>
              <a:rPr lang="en-US" altLang="zh-TW" sz="1200" smtClean="0">
                <a:latin typeface="Courier New" charset="0"/>
              </a:rPr>
              <a:t>      Bottom Tray Fan 4              OK         Spinning at normal speed</a:t>
            </a:r>
          </a:p>
          <a:p>
            <a:pPr>
              <a:lnSpc>
                <a:spcPct val="70000"/>
              </a:lnSpc>
              <a:buFont typeface="Wingdings" charset="0"/>
              <a:buNone/>
              <a:defRPr/>
            </a:pPr>
            <a:r>
              <a:rPr lang="en-US" altLang="zh-TW" sz="1200" smtClean="0">
                <a:latin typeface="Courier New" charset="0"/>
              </a:rPr>
              <a:t>      Bottom Tray Fan 5              OK         Spinning at normal speed</a:t>
            </a:r>
          </a:p>
          <a:p>
            <a:pPr>
              <a:lnSpc>
                <a:spcPct val="70000"/>
              </a:lnSpc>
              <a:buFont typeface="Wingdings" charset="0"/>
              <a:buNone/>
              <a:defRPr/>
            </a:pPr>
            <a:r>
              <a:rPr lang="en-US" altLang="zh-TW" sz="1200" smtClean="0">
                <a:latin typeface="Courier New" charset="0"/>
              </a:rPr>
              <a:t>      Bottom Tray Fan 6              OK         Spinning at normal speed</a:t>
            </a: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p:txBody>
          <a:bodyPr/>
          <a:lstStyle/>
          <a:p>
            <a:pPr>
              <a:defRPr/>
            </a:pPr>
            <a:r>
              <a:rPr lang="en-US" altLang="zh-TW" smtClean="0"/>
              <a:t>Display Routing Engine Status</a:t>
            </a:r>
          </a:p>
        </p:txBody>
      </p:sp>
      <p:sp>
        <p:nvSpPr>
          <p:cNvPr id="404483" name="Rectangle 3"/>
          <p:cNvSpPr>
            <a:spLocks noGrp="1" noChangeArrowheads="1"/>
          </p:cNvSpPr>
          <p:nvPr>
            <p:ph type="body" idx="1"/>
          </p:nvPr>
        </p:nvSpPr>
        <p:spPr>
          <a:xfrm>
            <a:off x="323850" y="908050"/>
            <a:ext cx="8229600" cy="5661025"/>
          </a:xfrm>
        </p:spPr>
        <p:txBody>
          <a:bodyPr/>
          <a:lstStyle/>
          <a:p>
            <a:pPr>
              <a:lnSpc>
                <a:spcPct val="90000"/>
              </a:lnSpc>
              <a:buFont typeface="Wingdings" pitchFamily="2" charset="2"/>
              <a:buNone/>
            </a:pPr>
            <a:r>
              <a:rPr lang="fr-FR" altLang="zh-TW" sz="1400" smtClean="0">
                <a:latin typeface="Courier New" pitchFamily="49" charset="0"/>
              </a:rPr>
              <a:t>	   </a:t>
            </a:r>
            <a:endParaRPr lang="en-US" altLang="zh-TW" sz="1400" smtClean="0">
              <a:latin typeface="Courier New" pitchFamily="49" charset="0"/>
            </a:endParaRPr>
          </a:p>
          <a:p>
            <a:pPr lvl="2">
              <a:lnSpc>
                <a:spcPct val="90000"/>
              </a:lnSpc>
              <a:buFont typeface="Wingdings" pitchFamily="2" charset="2"/>
              <a:buNone/>
            </a:pPr>
            <a:r>
              <a:rPr lang="en-US" altLang="zh-TW" sz="1400" smtClean="0">
                <a:latin typeface="Courier New" pitchFamily="49" charset="0"/>
              </a:rPr>
              <a:t>jeff@host&gt; </a:t>
            </a:r>
            <a:r>
              <a:rPr lang="en-US" altLang="zh-TW" sz="1400" smtClean="0">
                <a:solidFill>
                  <a:srgbClr val="FF0000"/>
                </a:solidFill>
                <a:latin typeface="Courier New" pitchFamily="49" charset="0"/>
              </a:rPr>
              <a:t>show chassis routing-engine</a:t>
            </a:r>
            <a:r>
              <a:rPr lang="en-US" altLang="zh-TW" sz="1400" smtClean="0">
                <a:latin typeface="Courier New" pitchFamily="49" charset="0"/>
              </a:rPr>
              <a:t> </a:t>
            </a:r>
          </a:p>
          <a:p>
            <a:pPr lvl="2">
              <a:lnSpc>
                <a:spcPct val="90000"/>
              </a:lnSpc>
              <a:buFont typeface="Wingdings" pitchFamily="2" charset="2"/>
              <a:buNone/>
            </a:pPr>
            <a:r>
              <a:rPr lang="en-US" altLang="zh-TW" sz="1400" smtClean="0">
                <a:latin typeface="Courier New" pitchFamily="49" charset="0"/>
              </a:rPr>
              <a:t>Routing Engine status:</a:t>
            </a:r>
          </a:p>
          <a:p>
            <a:pPr lvl="2">
              <a:lnSpc>
                <a:spcPct val="90000"/>
              </a:lnSpc>
              <a:buFont typeface="Wingdings" pitchFamily="2" charset="2"/>
              <a:buNone/>
            </a:pPr>
            <a:r>
              <a:rPr lang="en-US" altLang="zh-TW" sz="1400" smtClean="0">
                <a:latin typeface="Courier New" pitchFamily="49" charset="0"/>
              </a:rPr>
              <a:t>  Slot 1:</a:t>
            </a:r>
          </a:p>
          <a:p>
            <a:pPr lvl="2">
              <a:lnSpc>
                <a:spcPct val="90000"/>
              </a:lnSpc>
              <a:buFont typeface="Wingdings" pitchFamily="2" charset="2"/>
              <a:buNone/>
            </a:pPr>
            <a:r>
              <a:rPr lang="en-US" altLang="zh-TW" sz="1400" smtClean="0">
                <a:latin typeface="Courier New" pitchFamily="49" charset="0"/>
              </a:rPr>
              <a:t>    Current state                  Master</a:t>
            </a:r>
          </a:p>
          <a:p>
            <a:pPr lvl="2">
              <a:lnSpc>
                <a:spcPct val="90000"/>
              </a:lnSpc>
              <a:buFont typeface="Wingdings" pitchFamily="2" charset="2"/>
              <a:buNone/>
            </a:pPr>
            <a:r>
              <a:rPr lang="en-US" altLang="zh-TW" sz="1400" smtClean="0">
                <a:latin typeface="Courier New" pitchFamily="49" charset="0"/>
              </a:rPr>
              <a:t>    Election priority              Backup (default)</a:t>
            </a:r>
          </a:p>
          <a:p>
            <a:pPr lvl="2">
              <a:lnSpc>
                <a:spcPct val="90000"/>
              </a:lnSpc>
              <a:buFont typeface="Wingdings" pitchFamily="2" charset="2"/>
              <a:buNone/>
            </a:pPr>
            <a:r>
              <a:rPr lang="en-US" altLang="zh-TW" sz="1400" smtClean="0">
                <a:latin typeface="Courier New" pitchFamily="49" charset="0"/>
              </a:rPr>
              <a:t>    Temperature                 38 degrees C / 100 degrees F</a:t>
            </a:r>
          </a:p>
          <a:p>
            <a:pPr lvl="2">
              <a:lnSpc>
                <a:spcPct val="90000"/>
              </a:lnSpc>
              <a:buFont typeface="Wingdings" pitchFamily="2" charset="2"/>
              <a:buNone/>
            </a:pPr>
            <a:r>
              <a:rPr lang="en-US" altLang="zh-TW" sz="1400" smtClean="0">
                <a:latin typeface="Courier New" pitchFamily="49" charset="0"/>
              </a:rPr>
              <a:t>    CPU temperature             43 degrees C / 109 degrees F</a:t>
            </a:r>
          </a:p>
          <a:p>
            <a:pPr lvl="2">
              <a:lnSpc>
                <a:spcPct val="90000"/>
              </a:lnSpc>
              <a:buFont typeface="Wingdings" pitchFamily="2" charset="2"/>
              <a:buNone/>
            </a:pPr>
            <a:r>
              <a:rPr lang="en-US" altLang="zh-TW" sz="1400" smtClean="0">
                <a:latin typeface="Courier New" pitchFamily="49" charset="0"/>
              </a:rPr>
              <a:t>    DRAM                      3584 MB</a:t>
            </a:r>
          </a:p>
          <a:p>
            <a:pPr lvl="2">
              <a:lnSpc>
                <a:spcPct val="90000"/>
              </a:lnSpc>
              <a:buFont typeface="Wingdings" pitchFamily="2" charset="2"/>
              <a:buNone/>
            </a:pPr>
            <a:r>
              <a:rPr lang="en-US" altLang="zh-TW" sz="1400" smtClean="0">
                <a:latin typeface="Courier New" pitchFamily="49" charset="0"/>
              </a:rPr>
              <a:t>    Memory utilization          10 percent</a:t>
            </a:r>
          </a:p>
          <a:p>
            <a:pPr lvl="2">
              <a:lnSpc>
                <a:spcPct val="90000"/>
              </a:lnSpc>
              <a:buFont typeface="Wingdings" pitchFamily="2" charset="2"/>
              <a:buNone/>
            </a:pPr>
            <a:r>
              <a:rPr lang="en-US" altLang="zh-TW" sz="1400" smtClean="0">
                <a:latin typeface="Courier New" pitchFamily="49" charset="0"/>
              </a:rPr>
              <a:t>    CPU utilization:</a:t>
            </a:r>
          </a:p>
          <a:p>
            <a:pPr lvl="2">
              <a:lnSpc>
                <a:spcPct val="90000"/>
              </a:lnSpc>
              <a:buFont typeface="Wingdings" pitchFamily="2" charset="2"/>
              <a:buNone/>
            </a:pPr>
            <a:r>
              <a:rPr lang="en-US" altLang="zh-TW" sz="1400" smtClean="0">
                <a:latin typeface="Courier New" pitchFamily="49" charset="0"/>
              </a:rPr>
              <a:t>      User                       0 percent</a:t>
            </a:r>
          </a:p>
          <a:p>
            <a:pPr lvl="2">
              <a:lnSpc>
                <a:spcPct val="90000"/>
              </a:lnSpc>
              <a:buFont typeface="Wingdings" pitchFamily="2" charset="2"/>
              <a:buNone/>
            </a:pPr>
            <a:r>
              <a:rPr lang="en-US" altLang="zh-TW" sz="1400" smtClean="0">
                <a:latin typeface="Courier New" pitchFamily="49" charset="0"/>
              </a:rPr>
              <a:t>      Background                 0 percent</a:t>
            </a:r>
          </a:p>
          <a:p>
            <a:pPr lvl="2">
              <a:lnSpc>
                <a:spcPct val="90000"/>
              </a:lnSpc>
              <a:buFont typeface="Wingdings" pitchFamily="2" charset="2"/>
              <a:buNone/>
            </a:pPr>
            <a:r>
              <a:rPr lang="en-US" altLang="zh-TW" sz="1400" smtClean="0">
                <a:latin typeface="Courier New" pitchFamily="49" charset="0"/>
              </a:rPr>
              <a:t>      Kernel                     3 percent</a:t>
            </a:r>
          </a:p>
          <a:p>
            <a:pPr lvl="2">
              <a:lnSpc>
                <a:spcPct val="90000"/>
              </a:lnSpc>
              <a:buFont typeface="Wingdings" pitchFamily="2" charset="2"/>
              <a:buNone/>
            </a:pPr>
            <a:r>
              <a:rPr lang="en-US" altLang="zh-TW" sz="1400" smtClean="0">
                <a:latin typeface="Courier New" pitchFamily="49" charset="0"/>
              </a:rPr>
              <a:t>      Interrupt                  1 percent</a:t>
            </a:r>
          </a:p>
          <a:p>
            <a:pPr lvl="2">
              <a:lnSpc>
                <a:spcPct val="90000"/>
              </a:lnSpc>
              <a:buFont typeface="Wingdings" pitchFamily="2" charset="2"/>
              <a:buNone/>
            </a:pPr>
            <a:r>
              <a:rPr lang="en-US" altLang="zh-TW" sz="1400" smtClean="0">
                <a:latin typeface="Courier New" pitchFamily="49" charset="0"/>
              </a:rPr>
              <a:t>      Idle                      97 percent</a:t>
            </a:r>
          </a:p>
          <a:p>
            <a:pPr lvl="2">
              <a:lnSpc>
                <a:spcPct val="90000"/>
              </a:lnSpc>
              <a:buFont typeface="Wingdings" pitchFamily="2" charset="2"/>
              <a:buNone/>
            </a:pPr>
            <a:r>
              <a:rPr lang="en-US" altLang="zh-TW" sz="1400" smtClean="0">
                <a:latin typeface="Courier New" pitchFamily="49" charset="0"/>
              </a:rPr>
              <a:t>    Model                          RE-S-2000</a:t>
            </a:r>
          </a:p>
          <a:p>
            <a:pPr lvl="2">
              <a:lnSpc>
                <a:spcPct val="90000"/>
              </a:lnSpc>
              <a:buFont typeface="Wingdings" pitchFamily="2" charset="2"/>
              <a:buNone/>
            </a:pPr>
            <a:r>
              <a:rPr lang="en-US" altLang="zh-TW" sz="1400" smtClean="0">
                <a:latin typeface="Courier New" pitchFamily="49" charset="0"/>
              </a:rPr>
              <a:t>    Serial ID                      9009021395</a:t>
            </a:r>
          </a:p>
          <a:p>
            <a:pPr lvl="2">
              <a:lnSpc>
                <a:spcPct val="90000"/>
              </a:lnSpc>
              <a:buFont typeface="Wingdings" pitchFamily="2" charset="2"/>
              <a:buNone/>
            </a:pPr>
            <a:r>
              <a:rPr lang="en-US" altLang="zh-TW" sz="1400" smtClean="0">
                <a:latin typeface="Courier New" pitchFamily="49" charset="0"/>
              </a:rPr>
              <a:t>    Start time                     2009-06-18 10:42:04 UTC</a:t>
            </a:r>
          </a:p>
          <a:p>
            <a:pPr lvl="2">
              <a:lnSpc>
                <a:spcPct val="90000"/>
              </a:lnSpc>
              <a:buFont typeface="Wingdings" pitchFamily="2" charset="2"/>
              <a:buNone/>
            </a:pPr>
            <a:r>
              <a:rPr lang="en-US" altLang="zh-TW" sz="1400" smtClean="0">
                <a:latin typeface="Courier New" pitchFamily="49" charset="0"/>
              </a:rPr>
              <a:t>    Uptime                         3 hours, 56 minutes, 8 seconds</a:t>
            </a:r>
          </a:p>
          <a:p>
            <a:pPr lvl="2">
              <a:lnSpc>
                <a:spcPct val="90000"/>
              </a:lnSpc>
              <a:buFont typeface="Wingdings" pitchFamily="2" charset="2"/>
              <a:buNone/>
            </a:pPr>
            <a:r>
              <a:rPr lang="en-US" altLang="zh-TW" sz="1400" smtClean="0">
                <a:latin typeface="Courier New" pitchFamily="49" charset="0"/>
              </a:rPr>
              <a:t>    Last reboot reason             Router rebooted after a normal shutdown.</a:t>
            </a:r>
          </a:p>
          <a:p>
            <a:pPr lvl="2">
              <a:lnSpc>
                <a:spcPct val="90000"/>
              </a:lnSpc>
              <a:buFont typeface="Wingdings" pitchFamily="2" charset="2"/>
              <a:buNone/>
            </a:pPr>
            <a:r>
              <a:rPr lang="en-US" altLang="zh-TW" sz="1400" smtClean="0">
                <a:latin typeface="Courier New" pitchFamily="49" charset="0"/>
              </a:rPr>
              <a:t>    Load averages:                 1 minute   5 minute  15 minute</a:t>
            </a:r>
          </a:p>
          <a:p>
            <a:pPr lvl="2">
              <a:lnSpc>
                <a:spcPct val="90000"/>
              </a:lnSpc>
              <a:buFont typeface="Wingdings" pitchFamily="2" charset="2"/>
              <a:buNone/>
            </a:pPr>
            <a:r>
              <a:rPr lang="en-US" altLang="zh-TW" sz="1400" smtClean="0">
                <a:latin typeface="Courier New" pitchFamily="49" charset="0"/>
              </a:rPr>
              <a:t>                                       0.00       0.00       0.00</a:t>
            </a:r>
          </a:p>
          <a:p>
            <a:pPr>
              <a:lnSpc>
                <a:spcPct val="90000"/>
              </a:lnSpc>
              <a:buFont typeface="Wingdings" pitchFamily="2" charset="2"/>
              <a:buNone/>
            </a:pPr>
            <a:endParaRPr lang="en-US" altLang="zh-TW" sz="1400" smtClean="0">
              <a:latin typeface="Courier New" pitchFamily="49" charset="0"/>
            </a:endParaRPr>
          </a:p>
          <a:p>
            <a:pPr>
              <a:lnSpc>
                <a:spcPct val="90000"/>
              </a:lnSpc>
            </a:pPr>
            <a:endParaRPr lang="en-US" altLang="zh-TW" sz="1400" smtClean="0"/>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pPr>
              <a:defRPr/>
            </a:pPr>
            <a:r>
              <a:rPr lang="en-US" altLang="zh-TW" smtClean="0"/>
              <a:t>Display System Information</a:t>
            </a:r>
          </a:p>
        </p:txBody>
      </p:sp>
      <p:sp>
        <p:nvSpPr>
          <p:cNvPr id="405507" name="Rectangle 3"/>
          <p:cNvSpPr>
            <a:spLocks noGrp="1" noChangeArrowheads="1"/>
          </p:cNvSpPr>
          <p:nvPr>
            <p:ph type="body" idx="1"/>
          </p:nvPr>
        </p:nvSpPr>
        <p:spPr>
          <a:xfrm>
            <a:off x="304800" y="1081088"/>
            <a:ext cx="8229600" cy="5661025"/>
          </a:xfrm>
        </p:spPr>
        <p:txBody>
          <a:bodyPr/>
          <a:lstStyle/>
          <a:p>
            <a:pPr>
              <a:lnSpc>
                <a:spcPct val="90000"/>
              </a:lnSpc>
            </a:pPr>
            <a:r>
              <a:rPr lang="en-US" altLang="zh-TW" smtClean="0"/>
              <a:t>Display system and uptime, and the user who committed the current configuration</a:t>
            </a:r>
          </a:p>
          <a:p>
            <a:pPr>
              <a:lnSpc>
                <a:spcPct val="90000"/>
              </a:lnSpc>
              <a:buFont typeface="Wingdings" pitchFamily="2" charset="2"/>
              <a:buNone/>
            </a:pPr>
            <a:r>
              <a:rPr lang="fr-FR" altLang="zh-TW" sz="1400" smtClean="0">
                <a:latin typeface="Courier New" pitchFamily="49" charset="0"/>
              </a:rPr>
              <a:t>	     </a:t>
            </a:r>
            <a:endParaRPr lang="en-US" altLang="zh-TW" sz="1400" smtClean="0">
              <a:latin typeface="Courier New" pitchFamily="49" charset="0"/>
            </a:endParaRPr>
          </a:p>
          <a:p>
            <a:pPr lvl="2">
              <a:lnSpc>
                <a:spcPct val="80000"/>
              </a:lnSpc>
              <a:buFont typeface="Wingdings" pitchFamily="2" charset="2"/>
              <a:buNone/>
            </a:pPr>
            <a:r>
              <a:rPr lang="en-US" altLang="zh-TW" sz="1400" smtClean="0">
                <a:latin typeface="Courier New" pitchFamily="49" charset="0"/>
              </a:rPr>
              <a:t>jeff@host&gt; </a:t>
            </a:r>
            <a:r>
              <a:rPr lang="en-US" altLang="zh-TW" sz="1400" smtClean="0">
                <a:solidFill>
                  <a:srgbClr val="FF0000"/>
                </a:solidFill>
                <a:latin typeface="Courier New" pitchFamily="49" charset="0"/>
              </a:rPr>
              <a:t>show system uptime</a:t>
            </a:r>
            <a:r>
              <a:rPr lang="en-US" altLang="zh-TW" sz="1400" smtClean="0">
                <a:latin typeface="Courier New" pitchFamily="49" charset="0"/>
              </a:rPr>
              <a:t> </a:t>
            </a:r>
          </a:p>
          <a:p>
            <a:pPr lvl="2">
              <a:lnSpc>
                <a:spcPct val="80000"/>
              </a:lnSpc>
              <a:buFont typeface="Wingdings" pitchFamily="2" charset="2"/>
              <a:buNone/>
            </a:pPr>
            <a:r>
              <a:rPr lang="en-US" altLang="zh-TW" sz="1400" smtClean="0">
                <a:latin typeface="Courier New" pitchFamily="49" charset="0"/>
              </a:rPr>
              <a:t>Current time: 2009-06-18 14:40:35 UTC</a:t>
            </a:r>
          </a:p>
          <a:p>
            <a:pPr lvl="2">
              <a:lnSpc>
                <a:spcPct val="80000"/>
              </a:lnSpc>
              <a:buFont typeface="Wingdings" pitchFamily="2" charset="2"/>
              <a:buNone/>
            </a:pPr>
            <a:r>
              <a:rPr lang="en-US" altLang="zh-TW" sz="1400" smtClean="0">
                <a:latin typeface="Courier New" pitchFamily="49" charset="0"/>
              </a:rPr>
              <a:t>System booted: 2009-06-18 10:42:09 UTC (03:58:26 ago)</a:t>
            </a:r>
          </a:p>
          <a:p>
            <a:pPr lvl="2">
              <a:lnSpc>
                <a:spcPct val="80000"/>
              </a:lnSpc>
              <a:buFont typeface="Wingdings" pitchFamily="2" charset="2"/>
              <a:buNone/>
            </a:pPr>
            <a:r>
              <a:rPr lang="en-US" altLang="zh-TW" sz="1400" smtClean="0">
                <a:latin typeface="Courier New" pitchFamily="49" charset="0"/>
              </a:rPr>
              <a:t>Protocols started: 2009-06-18 10:42:51 UTC (03:57:44 ago)</a:t>
            </a:r>
          </a:p>
          <a:p>
            <a:pPr lvl="2">
              <a:lnSpc>
                <a:spcPct val="80000"/>
              </a:lnSpc>
              <a:buFont typeface="Wingdings" pitchFamily="2" charset="2"/>
              <a:buNone/>
            </a:pPr>
            <a:r>
              <a:rPr lang="en-US" altLang="zh-TW" sz="1400" smtClean="0">
                <a:latin typeface="Courier New" pitchFamily="49" charset="0"/>
              </a:rPr>
              <a:t>Last configured: 2009-06-18 12:32:20 UTC (02:08:15 ago) by root</a:t>
            </a:r>
          </a:p>
          <a:p>
            <a:pPr lvl="2">
              <a:lnSpc>
                <a:spcPct val="80000"/>
              </a:lnSpc>
              <a:buFont typeface="Wingdings" pitchFamily="2" charset="2"/>
              <a:buNone/>
            </a:pPr>
            <a:r>
              <a:rPr lang="en-US" altLang="zh-TW" sz="1400" smtClean="0">
                <a:latin typeface="Courier New" pitchFamily="49" charset="0"/>
              </a:rPr>
              <a:t> 2:40PM  up 3:58, 2 users, load averages: 0.01, 0.00, 0.00</a:t>
            </a:r>
          </a:p>
          <a:p>
            <a:pPr lvl="2">
              <a:lnSpc>
                <a:spcPct val="90000"/>
              </a:lnSpc>
              <a:buFont typeface="Wingdings" pitchFamily="2" charset="2"/>
              <a:buNone/>
            </a:pPr>
            <a:endParaRPr lang="en-US" altLang="zh-TW" sz="1400" smtClean="0">
              <a:latin typeface="Courier New" pitchFamily="49" charset="0"/>
            </a:endParaRPr>
          </a:p>
          <a:p>
            <a:pPr>
              <a:lnSpc>
                <a:spcPct val="90000"/>
              </a:lnSpc>
            </a:pPr>
            <a:r>
              <a:rPr lang="en-US" altLang="zh-TW" smtClean="0"/>
              <a:t>Display system software version</a:t>
            </a:r>
          </a:p>
          <a:p>
            <a:pPr>
              <a:lnSpc>
                <a:spcPct val="90000"/>
              </a:lnSpc>
              <a:buFont typeface="Wingdings" pitchFamily="2" charset="2"/>
              <a:buNone/>
            </a:pPr>
            <a:r>
              <a:rPr lang="fr-FR" altLang="zh-TW" sz="1400" smtClean="0">
                <a:latin typeface="Courier New" pitchFamily="49" charset="0"/>
              </a:rPr>
              <a:t>	     </a:t>
            </a:r>
            <a:endParaRPr lang="en-US" altLang="zh-TW" sz="1400" smtClean="0">
              <a:latin typeface="Courier New" pitchFamily="49" charset="0"/>
            </a:endParaRPr>
          </a:p>
          <a:p>
            <a:pPr lvl="2">
              <a:lnSpc>
                <a:spcPct val="80000"/>
              </a:lnSpc>
              <a:buFont typeface="Wingdings" pitchFamily="2" charset="2"/>
              <a:buNone/>
            </a:pPr>
            <a:r>
              <a:rPr lang="en-US" altLang="zh-TW" sz="1400" smtClean="0">
                <a:latin typeface="Courier New" pitchFamily="49" charset="0"/>
              </a:rPr>
              <a:t>jeff@host&gt; </a:t>
            </a:r>
            <a:r>
              <a:rPr lang="en-US" altLang="zh-TW" sz="1400" smtClean="0">
                <a:solidFill>
                  <a:srgbClr val="FF0000"/>
                </a:solidFill>
                <a:latin typeface="Courier New" pitchFamily="49" charset="0"/>
              </a:rPr>
              <a:t>show version</a:t>
            </a:r>
            <a:r>
              <a:rPr lang="en-US" altLang="zh-TW" sz="1400" smtClean="0">
                <a:latin typeface="Courier New" pitchFamily="49" charset="0"/>
              </a:rPr>
              <a:t> </a:t>
            </a:r>
          </a:p>
          <a:p>
            <a:pPr lvl="2">
              <a:lnSpc>
                <a:spcPct val="80000"/>
              </a:lnSpc>
              <a:buFont typeface="Wingdings" pitchFamily="2" charset="2"/>
              <a:buNone/>
            </a:pPr>
            <a:r>
              <a:rPr lang="en-US" altLang="zh-TW" sz="1400" smtClean="0">
                <a:latin typeface="Courier New" pitchFamily="49" charset="0"/>
              </a:rPr>
              <a:t>Hostname: host</a:t>
            </a:r>
          </a:p>
          <a:p>
            <a:pPr lvl="2">
              <a:lnSpc>
                <a:spcPct val="80000"/>
              </a:lnSpc>
              <a:buFont typeface="Wingdings" pitchFamily="2" charset="2"/>
              <a:buNone/>
            </a:pPr>
            <a:r>
              <a:rPr lang="en-US" altLang="zh-TW" sz="1400" smtClean="0">
                <a:latin typeface="Courier New" pitchFamily="49" charset="0"/>
              </a:rPr>
              <a:t>Model: mx960</a:t>
            </a:r>
          </a:p>
          <a:p>
            <a:pPr lvl="2">
              <a:lnSpc>
                <a:spcPct val="80000"/>
              </a:lnSpc>
              <a:buFont typeface="Wingdings" pitchFamily="2" charset="2"/>
              <a:buNone/>
            </a:pPr>
            <a:r>
              <a:rPr lang="en-US" altLang="zh-TW" sz="1400" smtClean="0">
                <a:latin typeface="Courier New" pitchFamily="49" charset="0"/>
              </a:rPr>
              <a:t>JUNOS Base OS boot [9.4R1.8]</a:t>
            </a:r>
          </a:p>
          <a:p>
            <a:pPr lvl="2">
              <a:lnSpc>
                <a:spcPct val="80000"/>
              </a:lnSpc>
              <a:buFont typeface="Wingdings" pitchFamily="2" charset="2"/>
              <a:buNone/>
            </a:pPr>
            <a:r>
              <a:rPr lang="en-US" altLang="zh-TW" sz="1400" smtClean="0">
                <a:latin typeface="Courier New" pitchFamily="49" charset="0"/>
              </a:rPr>
              <a:t>JUNOS Base OS Software Suite [9.4R1.8]</a:t>
            </a:r>
          </a:p>
          <a:p>
            <a:pPr lvl="2">
              <a:lnSpc>
                <a:spcPct val="80000"/>
              </a:lnSpc>
              <a:buFont typeface="Wingdings" pitchFamily="2" charset="2"/>
              <a:buNone/>
            </a:pPr>
            <a:r>
              <a:rPr lang="en-US" altLang="zh-TW" sz="1400" smtClean="0">
                <a:latin typeface="Courier New" pitchFamily="49" charset="0"/>
              </a:rPr>
              <a:t>JUNOS Kernel Software Suite [9.4R1.8]</a:t>
            </a:r>
          </a:p>
          <a:p>
            <a:pPr lvl="2">
              <a:lnSpc>
                <a:spcPct val="80000"/>
              </a:lnSpc>
              <a:buFont typeface="Wingdings" pitchFamily="2" charset="2"/>
              <a:buNone/>
            </a:pPr>
            <a:r>
              <a:rPr lang="en-US" altLang="zh-TW" sz="1400" smtClean="0">
                <a:latin typeface="Courier New" pitchFamily="49" charset="0"/>
              </a:rPr>
              <a:t>JUNOS Crypto Software Suite [9.4R1.8]</a:t>
            </a:r>
          </a:p>
          <a:p>
            <a:pPr lvl="2">
              <a:lnSpc>
                <a:spcPct val="80000"/>
              </a:lnSpc>
              <a:buFont typeface="Wingdings" pitchFamily="2" charset="2"/>
              <a:buNone/>
            </a:pPr>
            <a:r>
              <a:rPr lang="en-US" altLang="zh-TW" sz="1400" smtClean="0">
                <a:latin typeface="Courier New" pitchFamily="49" charset="0"/>
              </a:rPr>
              <a:t>JUNOS Packet Forwarding Engine Support (M/T Common) [9.4R1.8]</a:t>
            </a:r>
          </a:p>
          <a:p>
            <a:pPr lvl="2">
              <a:lnSpc>
                <a:spcPct val="80000"/>
              </a:lnSpc>
              <a:buFont typeface="Wingdings" pitchFamily="2" charset="2"/>
              <a:buNone/>
            </a:pPr>
            <a:r>
              <a:rPr lang="en-US" altLang="zh-TW" sz="1400" smtClean="0">
                <a:latin typeface="Courier New" pitchFamily="49" charset="0"/>
              </a:rPr>
              <a:t>JUNOS Packet Forwarding Engine Support (MX Common) [9.4R1.8]</a:t>
            </a:r>
          </a:p>
          <a:p>
            <a:pPr lvl="2">
              <a:lnSpc>
                <a:spcPct val="80000"/>
              </a:lnSpc>
              <a:buFont typeface="Wingdings" pitchFamily="2" charset="2"/>
              <a:buNone/>
            </a:pPr>
            <a:r>
              <a:rPr lang="en-US" altLang="zh-TW" sz="1400" smtClean="0">
                <a:latin typeface="Courier New" pitchFamily="49" charset="0"/>
              </a:rPr>
              <a:t>...</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ahoma"/>
        <a:ea typeface="新細明體"/>
        <a:cs typeface="新細明體"/>
      </a:majorFont>
      <a:minorFont>
        <a:latin typeface="Tahoma"/>
        <a:ea typeface="新細明體"/>
        <a:cs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4309</TotalTime>
  <Words>18738</Words>
  <Application>Microsoft Office PowerPoint</Application>
  <PresentationFormat>如螢幕大小 (4:3)</PresentationFormat>
  <Paragraphs>4484</Paragraphs>
  <Slides>268</Slides>
  <Notes>107</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268</vt:i4>
      </vt:variant>
    </vt:vector>
  </HeadingPairs>
  <TitlesOfParts>
    <vt:vector size="279" baseType="lpstr">
      <vt:lpstr>Arial</vt:lpstr>
      <vt:lpstr>新細明體</vt:lpstr>
      <vt:lpstr>Tahoma</vt:lpstr>
      <vt:lpstr>Wingdings</vt:lpstr>
      <vt:lpstr>Franklin Gothic Book</vt:lpstr>
      <vt:lpstr>Comic Sans MS</vt:lpstr>
      <vt:lpstr>Courier New</vt:lpstr>
      <vt:lpstr>Times New Roman</vt:lpstr>
      <vt:lpstr>Times</vt:lpstr>
      <vt:lpstr>Palatino-Roman</vt:lpstr>
      <vt:lpstr>Blank Presentation</vt:lpstr>
      <vt:lpstr>Configuring Juniper Networks Routers</vt:lpstr>
      <vt:lpstr>Agenda</vt:lpstr>
      <vt:lpstr>Hardware Overview</vt:lpstr>
      <vt:lpstr>Agenda: Hardware Overview</vt:lpstr>
      <vt:lpstr>M-series Portfolio</vt:lpstr>
      <vt:lpstr>T-series Portfolio</vt:lpstr>
      <vt:lpstr>MX-series Portfolio</vt:lpstr>
      <vt:lpstr>Fundamentals of Juniper Advantage</vt:lpstr>
      <vt:lpstr>Hardware Architecture of Routers</vt:lpstr>
      <vt:lpstr>Separation of Control and Forwarding </vt:lpstr>
      <vt:lpstr>Routing Engine Overview</vt:lpstr>
      <vt:lpstr>Packet Forwarding Engine Overview</vt:lpstr>
      <vt:lpstr>Packet Forwarding Engine Overview</vt:lpstr>
      <vt:lpstr>PFE Components: M-series</vt:lpstr>
      <vt:lpstr>PFE Components: T-series &amp; M320</vt:lpstr>
      <vt:lpstr>Physical Interface Cards</vt:lpstr>
      <vt:lpstr>The Flexible PIC Concentrator</vt:lpstr>
      <vt:lpstr>General Handling</vt:lpstr>
      <vt:lpstr>M-series System Boards</vt:lpstr>
      <vt:lpstr>M-series PFE ASICs</vt:lpstr>
      <vt:lpstr>T-series Architecture Overview</vt:lpstr>
      <vt:lpstr>Exception Packets</vt:lpstr>
      <vt:lpstr> JUNOS Software CLI Overview</vt:lpstr>
      <vt:lpstr>Agenda: JUNOS Software CLI Overview</vt:lpstr>
      <vt:lpstr>The JUNOS Software Difference</vt:lpstr>
      <vt:lpstr>Software Features</vt:lpstr>
      <vt:lpstr>JUNOS Kernel</vt:lpstr>
      <vt:lpstr>Command Line Interface</vt:lpstr>
      <vt:lpstr>Routing Policy</vt:lpstr>
      <vt:lpstr>Firewall Filters</vt:lpstr>
      <vt:lpstr>Firewall Filters</vt:lpstr>
      <vt:lpstr>Chassis Management</vt:lpstr>
      <vt:lpstr>Chassis Management</vt:lpstr>
      <vt:lpstr>JUNOS Software Management</vt:lpstr>
      <vt:lpstr>JUNOS Software Architecture</vt:lpstr>
      <vt:lpstr>JUNOS Software Architecture</vt:lpstr>
      <vt:lpstr>JUNOS Software Architecture</vt:lpstr>
      <vt:lpstr>JUNOS Software Architecture</vt:lpstr>
      <vt:lpstr>JUNOS Software Architecture</vt:lpstr>
      <vt:lpstr>JUNOS Software Architecture</vt:lpstr>
      <vt:lpstr>JUNOS Software Architecture</vt:lpstr>
      <vt:lpstr>Additional Modules</vt:lpstr>
      <vt:lpstr>Power up and Power down</vt:lpstr>
      <vt:lpstr>JUNOS Boot Sequence</vt:lpstr>
      <vt:lpstr>Access Router’s Management Ports</vt:lpstr>
      <vt:lpstr>Log In</vt:lpstr>
      <vt:lpstr>Log In</vt:lpstr>
      <vt:lpstr>CLI Modes and Feature Overview</vt:lpstr>
      <vt:lpstr>CLI Operational Mode</vt:lpstr>
      <vt:lpstr>Editing Command Lines</vt:lpstr>
      <vt:lpstr>Command completion</vt:lpstr>
      <vt:lpstr>Context-Sensitive Help</vt:lpstr>
      <vt:lpstr>Interpret Output</vt:lpstr>
      <vt:lpstr>Using | (Pipe)</vt:lpstr>
      <vt:lpstr>Topic Help</vt:lpstr>
      <vt:lpstr>Getting Help on Configuration Syntax</vt:lpstr>
      <vt:lpstr>Getting Help on Configuration Syntax</vt:lpstr>
      <vt:lpstr>Configure the Router: Overview</vt:lpstr>
      <vt:lpstr>Candidate vs Active Configuration</vt:lpstr>
      <vt:lpstr>Entering Configuration Mode</vt:lpstr>
      <vt:lpstr>Configuration Hierarchy</vt:lpstr>
      <vt:lpstr>Statement Hierarchy</vt:lpstr>
      <vt:lpstr>Moving between Levels (1 of 3)</vt:lpstr>
      <vt:lpstr>Moving between Levels (2 of 3)</vt:lpstr>
      <vt:lpstr>Moving between Levels (3 of 3)</vt:lpstr>
      <vt:lpstr>Move around the Hierarchy</vt:lpstr>
      <vt:lpstr>Configuration Statement Hierarchy Example</vt:lpstr>
      <vt:lpstr>Move around the Hierarchy</vt:lpstr>
      <vt:lpstr>Move around the Hierarchy</vt:lpstr>
      <vt:lpstr>Modify the Configuration</vt:lpstr>
      <vt:lpstr>Modify the Configuration</vt:lpstr>
      <vt:lpstr>View the Candidate Configuration</vt:lpstr>
      <vt:lpstr>View the Candidate Configuration</vt:lpstr>
      <vt:lpstr>Remove Statements</vt:lpstr>
      <vt:lpstr>Identifying Configuration File Differences</vt:lpstr>
      <vt:lpstr>Activate a Configuration</vt:lpstr>
      <vt:lpstr>Back out Changes</vt:lpstr>
      <vt:lpstr>Save Configuration Files</vt:lpstr>
      <vt:lpstr>Save and Load Configuration Files</vt:lpstr>
      <vt:lpstr>Load a Configuration File</vt:lpstr>
      <vt:lpstr>Load a Configuration File Example : Before load</vt:lpstr>
      <vt:lpstr>Load a Configuration File Example : load override</vt:lpstr>
      <vt:lpstr>Load a Configuration File Example : load replace</vt:lpstr>
      <vt:lpstr>Load a Configuration File Example : load merge</vt:lpstr>
      <vt:lpstr>10,000–Foot View</vt:lpstr>
      <vt:lpstr>run is Cool</vt:lpstr>
      <vt:lpstr>Analyzing Log and Trace Files</vt:lpstr>
      <vt:lpstr>Configure log files</vt:lpstr>
      <vt:lpstr>Miscellaneous Log File Commands</vt:lpstr>
      <vt:lpstr>Log messages</vt:lpstr>
      <vt:lpstr>Interface Status</vt:lpstr>
      <vt:lpstr>Interface Statistics</vt:lpstr>
      <vt:lpstr>Monitoring Traffic</vt:lpstr>
      <vt:lpstr>LAN Topologies</vt:lpstr>
      <vt:lpstr>Fast Ethernet / Gigabit Ethernet</vt:lpstr>
      <vt:lpstr>Display Chassis Inventory</vt:lpstr>
      <vt:lpstr>Displaying Environmental Information</vt:lpstr>
      <vt:lpstr>Display Routing Engine Status</vt:lpstr>
      <vt:lpstr>Display System Information</vt:lpstr>
      <vt:lpstr>One very useful command</vt:lpstr>
      <vt:lpstr>Reboots and Shutdowns</vt:lpstr>
      <vt:lpstr>Software Upgrade</vt:lpstr>
      <vt:lpstr>Password Recovery</vt:lpstr>
      <vt:lpstr>Initial System Configuration</vt:lpstr>
      <vt:lpstr>Agenda: Initial System Configuration</vt:lpstr>
      <vt:lpstr>User Authentication</vt:lpstr>
      <vt:lpstr>Login Class Permissions</vt:lpstr>
      <vt:lpstr>Login Class Configuration Example</vt:lpstr>
      <vt:lpstr>RADIUS Authentication Example</vt:lpstr>
      <vt:lpstr>TACACS+ Authentication Example</vt:lpstr>
      <vt:lpstr>Configuration Groups</vt:lpstr>
      <vt:lpstr>投影片 112</vt:lpstr>
      <vt:lpstr>System Logging and Tracing</vt:lpstr>
      <vt:lpstr>System Logging Facilities</vt:lpstr>
      <vt:lpstr>Syslog Severity Levels</vt:lpstr>
      <vt:lpstr>Writing to a Local File</vt:lpstr>
      <vt:lpstr>Other Syslog Output Options</vt:lpstr>
      <vt:lpstr>投影片 118</vt:lpstr>
      <vt:lpstr>Tracing Example</vt:lpstr>
      <vt:lpstr>Permanent Interfaces</vt:lpstr>
      <vt:lpstr>Transient Interfaces</vt:lpstr>
      <vt:lpstr>Interface Media Types</vt:lpstr>
      <vt:lpstr>FPC Slot Numbering</vt:lpstr>
      <vt:lpstr>PIC Slot Numbers</vt:lpstr>
      <vt:lpstr>Port Numbering</vt:lpstr>
      <vt:lpstr>Logical Units</vt:lpstr>
      <vt:lpstr>Configure Interfaces</vt:lpstr>
      <vt:lpstr>Interfaces Properties</vt:lpstr>
      <vt:lpstr>Configure Physical Properties</vt:lpstr>
      <vt:lpstr>Logical Interface Settings</vt:lpstr>
      <vt:lpstr>Configure Logical Properties</vt:lpstr>
      <vt:lpstr>Configure Protocol Families</vt:lpstr>
      <vt:lpstr>Protocol Family Example</vt:lpstr>
      <vt:lpstr>Disabling and Deactivating</vt:lpstr>
      <vt:lpstr>Initial Configuration Check List</vt:lpstr>
      <vt:lpstr>Initial Configuration (1 of 6)</vt:lpstr>
      <vt:lpstr>Initial Configuration (2 of 6)</vt:lpstr>
      <vt:lpstr>Initial Configuration (3 of 6)</vt:lpstr>
      <vt:lpstr>Initial Configuration (4 of 6)</vt:lpstr>
      <vt:lpstr>Initial Configuration (5 of 6)</vt:lpstr>
      <vt:lpstr>Initial Configuration (6 of 6)</vt:lpstr>
      <vt:lpstr>Basic System Configuration Sample</vt:lpstr>
      <vt:lpstr>Basic Interface Configuration Sample</vt:lpstr>
      <vt:lpstr>Logical Router Overview</vt:lpstr>
      <vt:lpstr>Logical Routers - Design</vt:lpstr>
      <vt:lpstr>Logical Router - Concept</vt:lpstr>
      <vt:lpstr>Logical Routers – Configuration &amp; Operation</vt:lpstr>
      <vt:lpstr>Routing Policy</vt:lpstr>
      <vt:lpstr>Agenda: Routing Policy</vt:lpstr>
      <vt:lpstr>Policy Overview</vt:lpstr>
      <vt:lpstr>When to apply policy</vt:lpstr>
      <vt:lpstr>Import and Export</vt:lpstr>
      <vt:lpstr>Import and Export</vt:lpstr>
      <vt:lpstr>Routing Policy Flow</vt:lpstr>
      <vt:lpstr>Generic Policy Syntax</vt:lpstr>
      <vt:lpstr>Match Conditions</vt:lpstr>
      <vt:lpstr>Match Actions</vt:lpstr>
      <vt:lpstr>Applying Policies</vt:lpstr>
      <vt:lpstr>Applying Policies</vt:lpstr>
      <vt:lpstr>Default policies</vt:lpstr>
      <vt:lpstr>A Policy Example</vt:lpstr>
      <vt:lpstr>Another Policy Example</vt:lpstr>
      <vt:lpstr>Applying Policy</vt:lpstr>
      <vt:lpstr>Apply Routing Policy to BGP</vt:lpstr>
      <vt:lpstr>BGP Policy Application Example</vt:lpstr>
      <vt:lpstr>Useful JUNOS software Commands</vt:lpstr>
      <vt:lpstr>Route Filters</vt:lpstr>
      <vt:lpstr>Portion of the radix tree</vt:lpstr>
      <vt:lpstr>Match Types—exact</vt:lpstr>
      <vt:lpstr>Match Types—orlonger</vt:lpstr>
      <vt:lpstr>Match Types—longer</vt:lpstr>
      <vt:lpstr>Match Types—upto</vt:lpstr>
      <vt:lpstr>Match Types—through</vt:lpstr>
      <vt:lpstr>Match Types—prefix-length-range</vt:lpstr>
      <vt:lpstr>Match types summary</vt:lpstr>
      <vt:lpstr>Route Filter Actions</vt:lpstr>
      <vt:lpstr>Test Your Knowledge (1 of 2)</vt:lpstr>
      <vt:lpstr>Test Your Knowledge (2 of 2)</vt:lpstr>
      <vt:lpstr>Monitoring policy operation</vt:lpstr>
      <vt:lpstr>Routing Protocol  </vt:lpstr>
      <vt:lpstr>Routing Tables</vt:lpstr>
      <vt:lpstr>Routing Table Protocols</vt:lpstr>
      <vt:lpstr>Protocol Preference</vt:lpstr>
      <vt:lpstr>The Main Routing Table; inet.0</vt:lpstr>
      <vt:lpstr>Static Routes</vt:lpstr>
      <vt:lpstr>Static Route Configuration</vt:lpstr>
      <vt:lpstr>Load Balancing</vt:lpstr>
      <vt:lpstr>Load Balancing Example</vt:lpstr>
      <vt:lpstr>OSPF</vt:lpstr>
      <vt:lpstr>Link-State Protocols</vt:lpstr>
      <vt:lpstr>Fundamental Link-state Concepts</vt:lpstr>
      <vt:lpstr>SPF Calculation Example</vt:lpstr>
      <vt:lpstr>SPF Calculation Example</vt:lpstr>
      <vt:lpstr>OSPF Protocol Review</vt:lpstr>
      <vt:lpstr>Adjacency Formation </vt:lpstr>
      <vt:lpstr>Adjacency Optimization: The DR </vt:lpstr>
      <vt:lpstr>Adjacency Optimization: The DR (cont) </vt:lpstr>
      <vt:lpstr>Designated Router Election </vt:lpstr>
      <vt:lpstr>Backup Designated Router </vt:lpstr>
      <vt:lpstr>OSPF Neighbors vs. Adjacencies </vt:lpstr>
      <vt:lpstr>OSPF Packet Types</vt:lpstr>
      <vt:lpstr>OSPF Hello Packets</vt:lpstr>
      <vt:lpstr>Database Description Packets</vt:lpstr>
      <vt:lpstr>Link‑State Request Packets</vt:lpstr>
      <vt:lpstr>Link‑State Update Packets</vt:lpstr>
      <vt:lpstr>Link‑State Acknowledgment Packets</vt:lpstr>
      <vt:lpstr>The Link State Database</vt:lpstr>
      <vt:lpstr>LSA Packet Types</vt:lpstr>
      <vt:lpstr>LSA Packet Types</vt:lpstr>
      <vt:lpstr>OSPF Scalability </vt:lpstr>
      <vt:lpstr>OSPF Areas </vt:lpstr>
      <vt:lpstr>OSPF Router Terminology </vt:lpstr>
      <vt:lpstr>OSPF Area Relationships </vt:lpstr>
      <vt:lpstr>OSPF Area Types </vt:lpstr>
      <vt:lpstr>OSPF Area Types </vt:lpstr>
      <vt:lpstr>Agenda: OSPF</vt:lpstr>
      <vt:lpstr>JUNOS Software OSPF Support</vt:lpstr>
      <vt:lpstr>Cisco Administrative Distance vs Juniper Networks Protocol Preference</vt:lpstr>
      <vt:lpstr>Configuring OSPF – Single Area</vt:lpstr>
      <vt:lpstr>Configuring OSPF – Multiple Area</vt:lpstr>
      <vt:lpstr>Router ID selection</vt:lpstr>
      <vt:lpstr>OSPF Monitoring and Troubleshooting</vt:lpstr>
      <vt:lpstr>Displaying OSPF Interface Parameters</vt:lpstr>
      <vt:lpstr>Displaying OSPF Adjacency Information</vt:lpstr>
      <vt:lpstr>Troubleshooting Adjacency Problems</vt:lpstr>
      <vt:lpstr>Displaying OSPF Route Information</vt:lpstr>
      <vt:lpstr>Displaying Routes Learned from OSPF</vt:lpstr>
      <vt:lpstr>Displaying Entries in the OSPF LSDB</vt:lpstr>
      <vt:lpstr>Displaying the OSPF LSDB Brief Entries</vt:lpstr>
      <vt:lpstr>Displaying the OSPF LSDB Extensive Entries</vt:lpstr>
      <vt:lpstr>Clearing the OSPF Database</vt:lpstr>
      <vt:lpstr>Tracing OSPF</vt:lpstr>
      <vt:lpstr>BGP</vt:lpstr>
      <vt:lpstr>Agenda: BGP</vt:lpstr>
      <vt:lpstr>JUNOS Software Support for BGP</vt:lpstr>
      <vt:lpstr>JUNOS Software BGP Routing Table</vt:lpstr>
      <vt:lpstr>JUNOS Software BGP Route Selection</vt:lpstr>
      <vt:lpstr>BGP Route Advertisement Rules</vt:lpstr>
      <vt:lpstr>A Basic BGP Configuration</vt:lpstr>
      <vt:lpstr>Monitoring BGP Operation</vt:lpstr>
      <vt:lpstr>Displaying BGP Group Information</vt:lpstr>
      <vt:lpstr>Displaying BGP Neighbors</vt:lpstr>
      <vt:lpstr>Displaying BGP Neighbor Information</vt:lpstr>
      <vt:lpstr>BGP Route Advertisements Commands</vt:lpstr>
      <vt:lpstr>Viewing Details for BGP Routes</vt:lpstr>
      <vt:lpstr>Tracing BGP</vt:lpstr>
      <vt:lpstr>投影片 247</vt:lpstr>
      <vt:lpstr>Physical Layout / IP assignment</vt:lpstr>
      <vt:lpstr>Initial LAB Configuration Requirements</vt:lpstr>
      <vt:lpstr>Basic System Configuration</vt:lpstr>
      <vt:lpstr>Initial lab topology</vt:lpstr>
      <vt:lpstr>Interface LAB Configuration Requirements</vt:lpstr>
      <vt:lpstr>Basic Interface Configuration</vt:lpstr>
      <vt:lpstr>OSPF lab topology</vt:lpstr>
      <vt:lpstr>OSPF LAB Configuration Requirements, 1</vt:lpstr>
      <vt:lpstr>OSPF LAB Configuration Requirements, 2</vt:lpstr>
      <vt:lpstr>OSPF LAB Configuration Requirements, 3</vt:lpstr>
      <vt:lpstr>OSPF LAB Configuration Requirements, 4</vt:lpstr>
      <vt:lpstr>IBGP lab topology</vt:lpstr>
      <vt:lpstr>IBGP LAB Configuration Requirements, 1</vt:lpstr>
      <vt:lpstr>IBGP LAB Configuration Requirements, 2</vt:lpstr>
      <vt:lpstr>Thank You</vt:lpstr>
      <vt:lpstr>The equivalent IOS/JunOS command</vt:lpstr>
      <vt:lpstr>The equivalent IOS/JunOS command, Cont’d</vt:lpstr>
      <vt:lpstr>The equivalent IOS/JunOS command, Cont’d</vt:lpstr>
      <vt:lpstr>The equivalent IOS/JunOS command, Cont’d</vt:lpstr>
      <vt:lpstr>The equivalent IOS/JunOS command, Cont’d</vt:lpstr>
      <vt:lpstr>Some extra resources ...</vt:lpstr>
    </vt:vector>
  </TitlesOfParts>
  <Company>x61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Configuring Juniper Networks Routers</dc:title>
  <dc:creator>FreshXP</dc:creator>
  <cp:lastModifiedBy>yy</cp:lastModifiedBy>
  <cp:revision>135</cp:revision>
  <dcterms:created xsi:type="dcterms:W3CDTF">2009-03-09T12:00:46Z</dcterms:created>
  <dcterms:modified xsi:type="dcterms:W3CDTF">2013-11-28T07:13:11Z</dcterms:modified>
</cp:coreProperties>
</file>