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0" r:id="rId7"/>
    <p:sldId id="262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78" r:id="rId16"/>
    <p:sldId id="269" r:id="rId17"/>
    <p:sldId id="270" r:id="rId18"/>
    <p:sldId id="271" r:id="rId19"/>
    <p:sldId id="273" r:id="rId20"/>
    <p:sldId id="272" r:id="rId21"/>
    <p:sldId id="274" r:id="rId22"/>
    <p:sldId id="275" r:id="rId23"/>
    <p:sldId id="276" r:id="rId24"/>
    <p:sldId id="279" r:id="rId25"/>
    <p:sldId id="281" r:id="rId2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9B38-6E6E-4A3F-BEFF-8E837EE99193}" type="datetimeFigureOut">
              <a:rPr lang="zh-TW" altLang="en-US" smtClean="0"/>
              <a:t>2014/5/28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6E6-33EB-4107-B248-33E16D843B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1379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9B38-6E6E-4A3F-BEFF-8E837EE99193}" type="datetimeFigureOut">
              <a:rPr lang="zh-TW" altLang="en-US" smtClean="0"/>
              <a:t>2014/5/28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6E6-33EB-4107-B248-33E16D843B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1754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9B38-6E6E-4A3F-BEFF-8E837EE99193}" type="datetimeFigureOut">
              <a:rPr lang="zh-TW" altLang="en-US" smtClean="0"/>
              <a:t>2014/5/28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6E6-33EB-4107-B248-33E16D843B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4313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9B38-6E6E-4A3F-BEFF-8E837EE99193}" type="datetimeFigureOut">
              <a:rPr lang="zh-TW" altLang="en-US" smtClean="0"/>
              <a:t>2014/5/28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6E6-33EB-4107-B248-33E16D843B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0818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9B38-6E6E-4A3F-BEFF-8E837EE99193}" type="datetimeFigureOut">
              <a:rPr lang="zh-TW" altLang="en-US" smtClean="0"/>
              <a:t>2014/5/28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6E6-33EB-4107-B248-33E16D843B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7353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9B38-6E6E-4A3F-BEFF-8E837EE99193}" type="datetimeFigureOut">
              <a:rPr lang="zh-TW" altLang="en-US" smtClean="0"/>
              <a:t>2014/5/28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6E6-33EB-4107-B248-33E16D843B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199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9B38-6E6E-4A3F-BEFF-8E837EE99193}" type="datetimeFigureOut">
              <a:rPr lang="zh-TW" altLang="en-US" smtClean="0"/>
              <a:t>2014/5/28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6E6-33EB-4107-B248-33E16D843B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9362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9B38-6E6E-4A3F-BEFF-8E837EE99193}" type="datetimeFigureOut">
              <a:rPr lang="zh-TW" altLang="en-US" smtClean="0"/>
              <a:t>2014/5/28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6E6-33EB-4107-B248-33E16D843B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0335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9B38-6E6E-4A3F-BEFF-8E837EE99193}" type="datetimeFigureOut">
              <a:rPr lang="zh-TW" altLang="en-US" smtClean="0"/>
              <a:t>2014/5/28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6E6-33EB-4107-B248-33E16D843B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4519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9B38-6E6E-4A3F-BEFF-8E837EE99193}" type="datetimeFigureOut">
              <a:rPr lang="zh-TW" altLang="en-US" smtClean="0"/>
              <a:t>2014/5/28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6E6-33EB-4107-B248-33E16D843B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436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9B38-6E6E-4A3F-BEFF-8E837EE99193}" type="datetimeFigureOut">
              <a:rPr lang="zh-TW" altLang="en-US" smtClean="0"/>
              <a:t>2014/5/28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6E6-33EB-4107-B248-33E16D843B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7427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49B38-6E6E-4A3F-BEFF-8E837EE99193}" type="datetimeFigureOut">
              <a:rPr lang="zh-TW" altLang="en-US" smtClean="0"/>
              <a:t>2014/5/28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AF6E6-33EB-4107-B248-33E16D843B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3235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err="1" smtClean="0"/>
              <a:t>pfSense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642351"/>
          </a:xfrm>
        </p:spPr>
        <p:txBody>
          <a:bodyPr>
            <a:normAutofit/>
          </a:bodyPr>
          <a:lstStyle/>
          <a:p>
            <a:endParaRPr lang="en-US" altLang="zh-TW" dirty="0" smtClean="0"/>
          </a:p>
          <a:p>
            <a:r>
              <a:rPr lang="en-US" altLang="zh-TW" dirty="0" smtClean="0"/>
              <a:t>Ming-Chang Cheng </a:t>
            </a:r>
          </a:p>
          <a:p>
            <a:r>
              <a:rPr lang="zh-TW" altLang="en-US" dirty="0" smtClean="0"/>
              <a:t>鄭明彰</a:t>
            </a:r>
            <a:endParaRPr lang="en-US" altLang="zh-TW" dirty="0" smtClean="0"/>
          </a:p>
          <a:p>
            <a:r>
              <a:rPr lang="en-US" altLang="zh-TW" dirty="0" smtClean="0"/>
              <a:t>everfree@ntct.edu.tw</a:t>
            </a:r>
          </a:p>
          <a:p>
            <a:r>
              <a:rPr lang="en-US" altLang="zh-TW" dirty="0"/>
              <a:t>May </a:t>
            </a:r>
            <a:r>
              <a:rPr lang="en-US" altLang="zh-TW" dirty="0" smtClean="0"/>
              <a:t>22</a:t>
            </a:r>
            <a:r>
              <a:rPr lang="zh-TW" altLang="en-US" dirty="0"/>
              <a:t> </a:t>
            </a:r>
            <a:r>
              <a:rPr lang="en-US" altLang="zh-TW" dirty="0" smtClean="0"/>
              <a:t>/ May </a:t>
            </a:r>
            <a:r>
              <a:rPr lang="en-US" altLang="zh-TW" dirty="0"/>
              <a:t>29 , 2014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9481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Initial </a:t>
            </a:r>
            <a:r>
              <a:rPr lang="en-US" altLang="zh-TW" dirty="0" err="1"/>
              <a:t>pfSense</a:t>
            </a:r>
            <a:r>
              <a:rPr lang="en-US" altLang="zh-TW" dirty="0"/>
              <a:t> </a:t>
            </a:r>
            <a:r>
              <a:rPr lang="en-US" altLang="zh-TW" dirty="0" smtClean="0"/>
              <a:t>configuration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/>
              <a:t>Do you want to set up VLANs now [</a:t>
            </a:r>
            <a:r>
              <a:rPr lang="en-US" altLang="zh-TW" dirty="0" err="1"/>
              <a:t>y|n</a:t>
            </a:r>
            <a:r>
              <a:rPr lang="en-US" altLang="zh-TW" dirty="0" smtClean="0"/>
              <a:t>]?</a:t>
            </a:r>
          </a:p>
          <a:p>
            <a:r>
              <a:rPr lang="en-US" altLang="zh-TW" dirty="0"/>
              <a:t>Enter the WAN interface or 'a' for auto-detection</a:t>
            </a:r>
            <a:r>
              <a:rPr lang="en-US" altLang="zh-TW" dirty="0" smtClean="0"/>
              <a:t>?</a:t>
            </a:r>
          </a:p>
          <a:p>
            <a:r>
              <a:rPr lang="en-US" altLang="zh-TW" dirty="0"/>
              <a:t>Enter the LAN interface or 'a' for auto-detection?</a:t>
            </a:r>
          </a:p>
          <a:p>
            <a:r>
              <a:rPr lang="en-US" altLang="zh-TW" dirty="0"/>
              <a:t>NOTE: this enables full Firewalling/NAT mode.</a:t>
            </a:r>
          </a:p>
          <a:p>
            <a:r>
              <a:rPr lang="en-US" altLang="zh-TW" dirty="0"/>
              <a:t>(or nothing if finished</a:t>
            </a:r>
            <a:r>
              <a:rPr lang="en-US" altLang="zh-TW" dirty="0" smtClean="0"/>
              <a:t>)</a:t>
            </a:r>
          </a:p>
          <a:p>
            <a:r>
              <a:rPr lang="en-US" altLang="zh-TW" dirty="0"/>
              <a:t>Enter the Optional 1 interface name or 'a' for auto-detection?</a:t>
            </a:r>
          </a:p>
          <a:p>
            <a:pPr marL="0" indent="0">
              <a:buNone/>
            </a:pPr>
            <a:r>
              <a:rPr lang="en-US" altLang="zh-TW" dirty="0"/>
              <a:t>(or nothing if finished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WAN: Default DHCP </a:t>
            </a:r>
          </a:p>
          <a:p>
            <a:r>
              <a:rPr lang="en-US" altLang="zh-TW" dirty="0" smtClean="0"/>
              <a:t>LAN: DHCP Server 192.168.1.1</a:t>
            </a:r>
          </a:p>
          <a:p>
            <a:r>
              <a:rPr lang="en-US" altLang="zh-TW" dirty="0" smtClean="0"/>
              <a:t>Account and Password: admin, </a:t>
            </a:r>
            <a:r>
              <a:rPr lang="en-US" altLang="zh-TW" dirty="0" err="1" smtClean="0"/>
              <a:t>pfsense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6754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Initial Configuration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Wizards</a:t>
            </a:r>
          </a:p>
          <a:p>
            <a:r>
              <a:rPr lang="en-US" altLang="zh-TW" dirty="0" smtClean="0"/>
              <a:t>WAN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en-US" altLang="zh-TW" sz="2400" dirty="0" smtClean="0"/>
              <a:t>Static IP</a:t>
            </a:r>
            <a:endParaRPr lang="en-US" altLang="zh-TW" sz="2400" dirty="0"/>
          </a:p>
          <a:p>
            <a:pPr marL="457200" indent="-457200">
              <a:buFont typeface="+mj-lt"/>
              <a:buAutoNum type="arabicPeriod"/>
            </a:pPr>
            <a:r>
              <a:rPr lang="en-US" altLang="zh-TW" sz="2400" dirty="0" smtClean="0"/>
              <a:t>Disable block </a:t>
            </a:r>
            <a:r>
              <a:rPr lang="en-US" altLang="zh-TW" sz="2400" dirty="0"/>
              <a:t>private </a:t>
            </a:r>
            <a:r>
              <a:rPr lang="en-US" altLang="zh-TW" sz="2400" dirty="0" smtClean="0"/>
              <a:t>networks options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TW" sz="2400" dirty="0" smtClean="0"/>
              <a:t>Allow admin access</a:t>
            </a:r>
          </a:p>
          <a:p>
            <a:pPr marL="0" indent="0">
              <a:buNone/>
            </a:pPr>
            <a:endParaRPr lang="en-US" altLang="zh-TW" dirty="0" smtClean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55014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Bridged mode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LAN: Disable DHCP Server, Set up new IP</a:t>
            </a:r>
          </a:p>
          <a:p>
            <a:r>
              <a:rPr lang="en-US" altLang="zh-TW" dirty="0" smtClean="0"/>
              <a:t>LAN: None IP, Firewall rules, source</a:t>
            </a:r>
            <a:r>
              <a:rPr lang="zh-TW" altLang="en-US" dirty="0"/>
              <a:t> </a:t>
            </a:r>
            <a:r>
              <a:rPr lang="en-US" altLang="zh-TW" dirty="0" smtClean="0"/>
              <a:t>type=any</a:t>
            </a:r>
          </a:p>
          <a:p>
            <a:r>
              <a:rPr lang="en-US" altLang="zh-TW" dirty="0" smtClean="0"/>
              <a:t>System</a:t>
            </a:r>
            <a:r>
              <a:rPr lang="en-US" altLang="zh-TW" dirty="0"/>
              <a:t>: Advanced: System </a:t>
            </a:r>
            <a:r>
              <a:rPr lang="en-US" altLang="zh-TW" dirty="0" err="1" smtClean="0"/>
              <a:t>Tunables</a:t>
            </a:r>
            <a:r>
              <a:rPr lang="en-US" altLang="zh-TW" dirty="0" smtClean="0"/>
              <a:t>: </a:t>
            </a:r>
            <a:r>
              <a:rPr lang="en-US" altLang="zh-TW" dirty="0" err="1" smtClean="0"/>
              <a:t>net.link.bridge.pfil_bridge</a:t>
            </a:r>
            <a:r>
              <a:rPr lang="en-US" altLang="zh-TW" dirty="0" smtClean="0"/>
              <a:t>=1</a:t>
            </a:r>
          </a:p>
          <a:p>
            <a:r>
              <a:rPr lang="en-US" altLang="zh-TW" dirty="0" smtClean="0"/>
              <a:t>Interfaces</a:t>
            </a:r>
            <a:r>
              <a:rPr lang="en-US" altLang="zh-TW" dirty="0"/>
              <a:t>: </a:t>
            </a:r>
            <a:r>
              <a:rPr lang="en-US" altLang="zh-TW" dirty="0" smtClean="0"/>
              <a:t>Bridge: WAN and LAN</a:t>
            </a:r>
          </a:p>
          <a:p>
            <a:r>
              <a:rPr lang="en-US" altLang="zh-TW" dirty="0" smtClean="0"/>
              <a:t>Firewall</a:t>
            </a:r>
            <a:r>
              <a:rPr lang="en-US" altLang="zh-TW" dirty="0"/>
              <a:t>: NAT: Outbound: Manual Outbound NAT rule </a:t>
            </a:r>
            <a:r>
              <a:rPr lang="en-US" altLang="zh-TW" dirty="0" smtClean="0"/>
              <a:t>generation</a:t>
            </a:r>
          </a:p>
          <a:p>
            <a:r>
              <a:rPr lang="en-US" altLang="zh-TW" dirty="0" smtClean="0"/>
              <a:t>Delete all </a:t>
            </a:r>
            <a:r>
              <a:rPr lang="en-US" altLang="zh-TW" dirty="0"/>
              <a:t>automatically </a:t>
            </a:r>
            <a:r>
              <a:rPr lang="en-US" altLang="zh-TW" dirty="0" smtClean="0"/>
              <a:t>created NAT mappings</a:t>
            </a:r>
          </a:p>
          <a:p>
            <a:r>
              <a:rPr lang="en-US" altLang="zh-TW" dirty="0" smtClean="0"/>
              <a:t>Client Gateway?</a:t>
            </a:r>
          </a:p>
        </p:txBody>
      </p:sp>
    </p:spTree>
    <p:extLst>
      <p:ext uri="{BB962C8B-B14F-4D97-AF65-F5344CB8AC3E}">
        <p14:creationId xmlns:p14="http://schemas.microsoft.com/office/powerpoint/2010/main" val="355989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SSH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TW" dirty="0"/>
              <a:t>System: Advanced: Admin </a:t>
            </a:r>
            <a:r>
              <a:rPr lang="en-US" altLang="zh-TW" dirty="0" smtClean="0"/>
              <a:t>Access</a:t>
            </a:r>
            <a:r>
              <a:rPr lang="en-US" altLang="zh-TW" dirty="0"/>
              <a:t>: </a:t>
            </a:r>
            <a:r>
              <a:rPr lang="en-US" altLang="zh-TW" dirty="0" smtClean="0"/>
              <a:t>Enable </a:t>
            </a:r>
            <a:r>
              <a:rPr lang="en-US" altLang="zh-TW" dirty="0"/>
              <a:t>Secure </a:t>
            </a:r>
            <a:r>
              <a:rPr lang="en-US" altLang="zh-TW" dirty="0" smtClean="0"/>
              <a:t>Shell</a:t>
            </a:r>
          </a:p>
          <a:p>
            <a:r>
              <a:rPr lang="en-US" altLang="zh-TW" dirty="0" smtClean="0"/>
              <a:t>Firewall Rules: improve security </a:t>
            </a:r>
          </a:p>
          <a:p>
            <a:r>
              <a:rPr lang="en-US" altLang="zh-TW" dirty="0" smtClean="0"/>
              <a:t>Account and Password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0) Logout (SSH only)                 </a:t>
            </a:r>
            <a:r>
              <a:rPr lang="en-US" altLang="zh-TW" dirty="0" smtClean="0"/>
              <a:t>               8</a:t>
            </a:r>
            <a:r>
              <a:rPr lang="en-US" altLang="zh-TW" dirty="0"/>
              <a:t>) Shell</a:t>
            </a:r>
          </a:p>
          <a:p>
            <a:pPr marL="0" indent="0">
              <a:buNone/>
            </a:pPr>
            <a:r>
              <a:rPr lang="en-US" altLang="zh-TW" dirty="0"/>
              <a:t> 1) Assign Interfaces               </a:t>
            </a:r>
            <a:r>
              <a:rPr lang="en-US" altLang="zh-TW" dirty="0" smtClean="0"/>
              <a:t>                    9</a:t>
            </a:r>
            <a:r>
              <a:rPr lang="en-US" altLang="zh-TW" dirty="0"/>
              <a:t>) </a:t>
            </a:r>
            <a:r>
              <a:rPr lang="en-US" altLang="zh-TW" dirty="0" err="1"/>
              <a:t>pfTop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2) Set interface(s) IP address      </a:t>
            </a:r>
            <a:r>
              <a:rPr lang="en-US" altLang="zh-TW" dirty="0" smtClean="0"/>
              <a:t>             10</a:t>
            </a:r>
            <a:r>
              <a:rPr lang="en-US" altLang="zh-TW" dirty="0"/>
              <a:t>) Filter Logs</a:t>
            </a:r>
          </a:p>
          <a:p>
            <a:pPr marL="0" indent="0">
              <a:buNone/>
            </a:pPr>
            <a:r>
              <a:rPr lang="en-US" altLang="zh-TW" dirty="0"/>
              <a:t> 3) Reset </a:t>
            </a:r>
            <a:r>
              <a:rPr lang="en-US" altLang="zh-TW" dirty="0" err="1"/>
              <a:t>webConfigurator</a:t>
            </a:r>
            <a:r>
              <a:rPr lang="en-US" altLang="zh-TW" dirty="0"/>
              <a:t> password   </a:t>
            </a:r>
            <a:r>
              <a:rPr lang="en-US" altLang="zh-TW" dirty="0" smtClean="0"/>
              <a:t>    </a:t>
            </a:r>
            <a:r>
              <a:rPr lang="en-US" altLang="zh-TW" dirty="0"/>
              <a:t>11) Restart </a:t>
            </a:r>
            <a:r>
              <a:rPr lang="en-US" altLang="zh-TW" dirty="0" err="1"/>
              <a:t>webConfigurator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4) Reset to factory defaults      </a:t>
            </a:r>
            <a:r>
              <a:rPr lang="en-US" altLang="zh-TW" dirty="0" smtClean="0"/>
              <a:t>               </a:t>
            </a:r>
            <a:r>
              <a:rPr lang="en-US" altLang="zh-TW" dirty="0"/>
              <a:t>12) </a:t>
            </a:r>
            <a:r>
              <a:rPr lang="en-US" altLang="zh-TW" dirty="0" err="1"/>
              <a:t>pfSense</a:t>
            </a:r>
            <a:r>
              <a:rPr lang="en-US" altLang="zh-TW" dirty="0"/>
              <a:t> Developer Shell</a:t>
            </a:r>
          </a:p>
          <a:p>
            <a:pPr marL="0" indent="0">
              <a:buNone/>
            </a:pPr>
            <a:r>
              <a:rPr lang="en-US" altLang="zh-TW" dirty="0"/>
              <a:t> 5) Reboot system                   </a:t>
            </a:r>
            <a:r>
              <a:rPr lang="en-US" altLang="zh-TW" dirty="0" smtClean="0"/>
              <a:t>                 13</a:t>
            </a:r>
            <a:r>
              <a:rPr lang="en-US" altLang="zh-TW" dirty="0"/>
              <a:t>) Upgrade from console</a:t>
            </a:r>
          </a:p>
          <a:p>
            <a:pPr marL="0" indent="0">
              <a:buNone/>
            </a:pPr>
            <a:r>
              <a:rPr lang="en-US" altLang="zh-TW" dirty="0"/>
              <a:t> 6) Halt system                      </a:t>
            </a:r>
            <a:r>
              <a:rPr lang="en-US" altLang="zh-TW" dirty="0" smtClean="0"/>
              <a:t>                   </a:t>
            </a:r>
            <a:r>
              <a:rPr lang="en-US" altLang="zh-TW" dirty="0"/>
              <a:t>14) Disable Secure Shell (</a:t>
            </a:r>
            <a:r>
              <a:rPr lang="en-US" altLang="zh-TW" dirty="0" err="1"/>
              <a:t>sshd</a:t>
            </a:r>
            <a:r>
              <a:rPr lang="en-US" altLang="zh-TW" dirty="0"/>
              <a:t>)</a:t>
            </a:r>
          </a:p>
          <a:p>
            <a:pPr marL="0" indent="0">
              <a:buNone/>
            </a:pPr>
            <a:r>
              <a:rPr lang="en-US" altLang="zh-TW" dirty="0"/>
              <a:t> 7) Ping host                         </a:t>
            </a:r>
            <a:r>
              <a:rPr lang="en-US" altLang="zh-TW" dirty="0" smtClean="0"/>
              <a:t>                    15</a:t>
            </a:r>
            <a:r>
              <a:rPr lang="en-US" altLang="zh-TW" dirty="0"/>
              <a:t>) Restore recent configuration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956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NAT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en-US" altLang="zh-TW" dirty="0"/>
              <a:t>Interfaces: a</a:t>
            </a:r>
            <a:r>
              <a:rPr lang="en-US" altLang="zh-TW" dirty="0" smtClean="0"/>
              <a:t>ssign </a:t>
            </a:r>
            <a:r>
              <a:rPr lang="en-US" altLang="zh-TW" dirty="0"/>
              <a:t>network </a:t>
            </a:r>
            <a:r>
              <a:rPr lang="en-US" altLang="zh-TW" dirty="0" smtClean="0"/>
              <a:t>ports</a:t>
            </a:r>
          </a:p>
          <a:p>
            <a:r>
              <a:rPr lang="en-US" altLang="zh-TW" dirty="0"/>
              <a:t>Interfaces: </a:t>
            </a:r>
            <a:r>
              <a:rPr lang="en-US" altLang="zh-TW" dirty="0" smtClean="0"/>
              <a:t>OPT1</a:t>
            </a:r>
          </a:p>
          <a:p>
            <a:r>
              <a:rPr lang="en-US" altLang="zh-TW" dirty="0" smtClean="0"/>
              <a:t>NAT: Static IPv4: 192.168.1.1/24</a:t>
            </a:r>
          </a:p>
          <a:p>
            <a:r>
              <a:rPr lang="en-US" altLang="zh-TW" dirty="0"/>
              <a:t>Services: DHCP </a:t>
            </a:r>
            <a:r>
              <a:rPr lang="en-US" altLang="zh-TW" dirty="0" smtClean="0"/>
              <a:t>server: NAT</a:t>
            </a:r>
            <a:r>
              <a:rPr lang="en-US" altLang="zh-TW" dirty="0"/>
              <a:t>: Enable </a:t>
            </a:r>
            <a:r>
              <a:rPr lang="en-US" altLang="zh-TW" dirty="0" smtClean="0"/>
              <a:t>DHCP </a:t>
            </a:r>
            <a:r>
              <a:rPr lang="en-US" altLang="zh-TW" dirty="0"/>
              <a:t>server on NAT </a:t>
            </a:r>
            <a:r>
              <a:rPr lang="en-US" altLang="zh-TW" dirty="0" smtClean="0"/>
              <a:t>interface</a:t>
            </a:r>
          </a:p>
          <a:p>
            <a:r>
              <a:rPr lang="en-US" altLang="zh-TW" dirty="0" smtClean="0"/>
              <a:t>DHCP Ranges</a:t>
            </a:r>
          </a:p>
          <a:p>
            <a:r>
              <a:rPr lang="en-US" altLang="zh-TW" dirty="0" smtClean="0"/>
              <a:t>DNS servers: not set up</a:t>
            </a:r>
          </a:p>
          <a:p>
            <a:r>
              <a:rPr lang="en-US" altLang="zh-TW" dirty="0"/>
              <a:t>Firewall: NAT: </a:t>
            </a:r>
            <a:r>
              <a:rPr lang="en-US" altLang="zh-TW" dirty="0" smtClean="0"/>
              <a:t>Outbound</a:t>
            </a:r>
            <a:r>
              <a:rPr lang="en-US" altLang="zh-TW" dirty="0"/>
              <a:t> </a:t>
            </a:r>
            <a:endParaRPr lang="en-US" altLang="zh-TW" dirty="0" smtClean="0"/>
          </a:p>
          <a:p>
            <a:r>
              <a:rPr lang="en-US" altLang="zh-TW" dirty="0" smtClean="0"/>
              <a:t>Interface: WAN</a:t>
            </a:r>
            <a:r>
              <a:rPr lang="en-US" altLang="zh-TW" dirty="0"/>
              <a:t>, Source: 192.168.1.0/24, </a:t>
            </a:r>
            <a:r>
              <a:rPr lang="en-US" altLang="zh-TW" dirty="0" smtClean="0"/>
              <a:t>Translation: Interface address</a:t>
            </a:r>
          </a:p>
          <a:p>
            <a:r>
              <a:rPr lang="en-US" altLang="zh-TW" dirty="0" smtClean="0"/>
              <a:t>NAT online</a:t>
            </a:r>
            <a:r>
              <a:rPr lang="zh-TW" altLang="en-US" dirty="0" smtClean="0"/>
              <a:t>？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32829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DHCP Server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IPv4 Configuration </a:t>
            </a:r>
            <a:r>
              <a:rPr lang="en-US" altLang="zh-TW" dirty="0" smtClean="0"/>
              <a:t>Type: not none</a:t>
            </a:r>
          </a:p>
          <a:p>
            <a:r>
              <a:rPr lang="en-US" altLang="zh-TW" dirty="0" smtClean="0"/>
              <a:t>DHCP </a:t>
            </a:r>
            <a:r>
              <a:rPr lang="en-US" altLang="zh-TW" dirty="0"/>
              <a:t>Static Mappings for this </a:t>
            </a:r>
            <a:r>
              <a:rPr lang="en-US" altLang="zh-TW" dirty="0" smtClean="0"/>
              <a:t>interface</a:t>
            </a:r>
          </a:p>
          <a:p>
            <a:r>
              <a:rPr lang="en-US" altLang="zh-TW" dirty="0"/>
              <a:t>Deny Unknown Clients</a:t>
            </a:r>
            <a:endParaRPr lang="en-US" altLang="zh-TW" dirty="0" smtClean="0"/>
          </a:p>
          <a:p>
            <a:r>
              <a:rPr lang="en-US" altLang="zh-TW" dirty="0"/>
              <a:t>Static </a:t>
            </a:r>
            <a:r>
              <a:rPr lang="en-US" altLang="zh-TW" dirty="0" smtClean="0"/>
              <a:t>ARP</a:t>
            </a:r>
          </a:p>
          <a:p>
            <a:r>
              <a:rPr lang="en-US" altLang="zh-TW" dirty="0"/>
              <a:t>Status: DHCP leases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8464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Firewall Rules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Top-Down, First Match</a:t>
            </a:r>
          </a:p>
          <a:p>
            <a:r>
              <a:rPr lang="en-US" altLang="zh-TW" dirty="0" smtClean="0"/>
              <a:t>WAN: IN Rules</a:t>
            </a:r>
          </a:p>
          <a:p>
            <a:r>
              <a:rPr lang="en-US" altLang="zh-TW" dirty="0" smtClean="0"/>
              <a:t>LAN:OUT Rules</a:t>
            </a:r>
          </a:p>
          <a:p>
            <a:r>
              <a:rPr lang="en-US" altLang="zh-TW" dirty="0" smtClean="0"/>
              <a:t>Aliases: Host, Network, Port</a:t>
            </a:r>
          </a:p>
          <a:p>
            <a:r>
              <a:rPr lang="en-US" altLang="zh-TW" dirty="0" smtClean="0"/>
              <a:t>Aliases</a:t>
            </a:r>
            <a:r>
              <a:rPr lang="zh-TW" altLang="en-US" dirty="0"/>
              <a:t> </a:t>
            </a:r>
            <a:r>
              <a:rPr lang="en-US" altLang="zh-TW" dirty="0" smtClean="0"/>
              <a:t>Include Aliases</a:t>
            </a:r>
          </a:p>
          <a:p>
            <a:r>
              <a:rPr lang="en-US" altLang="zh-TW" dirty="0" smtClean="0"/>
              <a:t>Schedules</a:t>
            </a:r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81496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1:1 NAT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/>
              <a:t>Firewall: Virtual IP Address: </a:t>
            </a:r>
            <a:r>
              <a:rPr lang="en-US" altLang="zh-TW" dirty="0" smtClean="0"/>
              <a:t>Edit</a:t>
            </a:r>
          </a:p>
          <a:p>
            <a:r>
              <a:rPr lang="en-US" altLang="zh-TW" dirty="0" smtClean="0"/>
              <a:t>WAN: </a:t>
            </a:r>
            <a:r>
              <a:rPr lang="en-US" altLang="zh-TW" dirty="0"/>
              <a:t>Unused IP</a:t>
            </a:r>
            <a:endParaRPr lang="en-US" altLang="zh-TW" dirty="0" smtClean="0"/>
          </a:p>
          <a:p>
            <a:r>
              <a:rPr lang="en-US" altLang="zh-TW" dirty="0"/>
              <a:t>IP </a:t>
            </a:r>
            <a:r>
              <a:rPr lang="en-US" altLang="zh-TW" dirty="0" smtClean="0"/>
              <a:t>Alias: </a:t>
            </a:r>
            <a:r>
              <a:rPr lang="en-US" altLang="zh-TW" dirty="0" err="1" smtClean="0"/>
              <a:t>netmask</a:t>
            </a:r>
            <a:r>
              <a:rPr lang="en-US" altLang="zh-TW" dirty="0" smtClean="0"/>
              <a:t>=32</a:t>
            </a:r>
          </a:p>
          <a:p>
            <a:r>
              <a:rPr lang="en-US" altLang="zh-TW" dirty="0"/>
              <a:t>Firewall: NAT: </a:t>
            </a:r>
            <a:r>
              <a:rPr lang="en-US" altLang="zh-TW" dirty="0" smtClean="0"/>
              <a:t>1:1</a:t>
            </a:r>
          </a:p>
          <a:p>
            <a:r>
              <a:rPr lang="en-US" altLang="zh-TW" dirty="0" smtClean="0"/>
              <a:t>Interface: WAN</a:t>
            </a:r>
          </a:p>
          <a:p>
            <a:r>
              <a:rPr lang="en-US" altLang="zh-TW" dirty="0"/>
              <a:t>External subnet </a:t>
            </a:r>
            <a:r>
              <a:rPr lang="en-US" altLang="zh-TW" dirty="0" smtClean="0"/>
              <a:t>IP: </a:t>
            </a:r>
            <a:r>
              <a:rPr lang="en-US" altLang="zh-TW" dirty="0"/>
              <a:t>Y</a:t>
            </a:r>
            <a:r>
              <a:rPr lang="en-US" altLang="zh-TW" dirty="0" smtClean="0"/>
              <a:t>our IP </a:t>
            </a:r>
            <a:r>
              <a:rPr lang="en-US" altLang="zh-TW" dirty="0"/>
              <a:t>Alias</a:t>
            </a:r>
            <a:endParaRPr lang="en-US" altLang="zh-TW" dirty="0" smtClean="0"/>
          </a:p>
          <a:p>
            <a:r>
              <a:rPr lang="en-US" altLang="zh-TW" dirty="0"/>
              <a:t>Internal </a:t>
            </a:r>
            <a:r>
              <a:rPr lang="en-US" altLang="zh-TW" dirty="0" smtClean="0"/>
              <a:t>IP: LAN private IP</a:t>
            </a:r>
          </a:p>
          <a:p>
            <a:r>
              <a:rPr lang="en-US" altLang="zh-TW" dirty="0"/>
              <a:t>Firewall: </a:t>
            </a:r>
            <a:r>
              <a:rPr lang="en-US" altLang="zh-TW" dirty="0" smtClean="0"/>
              <a:t>Rules: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Destination: LAN </a:t>
            </a:r>
            <a:r>
              <a:rPr lang="en-US" altLang="zh-TW" dirty="0"/>
              <a:t>private </a:t>
            </a:r>
            <a:r>
              <a:rPr lang="en-US" altLang="zh-TW" dirty="0" smtClean="0"/>
              <a:t>IP</a:t>
            </a:r>
          </a:p>
          <a:p>
            <a:pPr marL="0" indent="0">
              <a:buNone/>
            </a:pPr>
            <a:r>
              <a:rPr lang="en-US" altLang="zh-TW" dirty="0"/>
              <a:t>Destination port </a:t>
            </a:r>
            <a:r>
              <a:rPr lang="en-US" altLang="zh-TW" dirty="0" smtClean="0"/>
              <a:t>range:</a:t>
            </a:r>
            <a:r>
              <a:rPr lang="zh-TW" altLang="en-US" dirty="0" smtClean="0"/>
              <a:t> </a:t>
            </a:r>
            <a:r>
              <a:rPr lang="en-US" altLang="zh-TW" dirty="0" smtClean="0"/>
              <a:t>your ports</a:t>
            </a:r>
          </a:p>
        </p:txBody>
      </p:sp>
    </p:spTree>
    <p:extLst>
      <p:ext uri="{BB962C8B-B14F-4D97-AF65-F5344CB8AC3E}">
        <p14:creationId xmlns:p14="http://schemas.microsoft.com/office/powerpoint/2010/main" val="296967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Port Forward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Firewall: NAT: Port </a:t>
            </a:r>
            <a:r>
              <a:rPr lang="en-US" altLang="zh-TW" dirty="0" smtClean="0"/>
              <a:t>Forward</a:t>
            </a:r>
          </a:p>
          <a:p>
            <a:r>
              <a:rPr lang="en-US" altLang="zh-TW" dirty="0" smtClean="0"/>
              <a:t>Interface: WAN</a:t>
            </a:r>
          </a:p>
          <a:p>
            <a:r>
              <a:rPr lang="en-US" altLang="zh-TW" dirty="0" err="1" smtClean="0"/>
              <a:t>Destination:</a:t>
            </a:r>
            <a:r>
              <a:rPr lang="en-US" altLang="zh-TW" dirty="0" err="1"/>
              <a:t>Your</a:t>
            </a:r>
            <a:r>
              <a:rPr lang="en-US" altLang="zh-TW" dirty="0"/>
              <a:t> IP </a:t>
            </a:r>
            <a:r>
              <a:rPr lang="en-US" altLang="zh-TW" dirty="0" smtClean="0"/>
              <a:t>Alias</a:t>
            </a:r>
          </a:p>
          <a:p>
            <a:r>
              <a:rPr lang="en-US" altLang="zh-TW" dirty="0"/>
              <a:t>Destination port </a:t>
            </a:r>
            <a:r>
              <a:rPr lang="en-US" altLang="zh-TW" dirty="0" smtClean="0"/>
              <a:t>range: your ports</a:t>
            </a:r>
          </a:p>
          <a:p>
            <a:r>
              <a:rPr lang="en-US" altLang="zh-TW" dirty="0"/>
              <a:t>Redirect target </a:t>
            </a:r>
            <a:r>
              <a:rPr lang="en-US" altLang="zh-TW" dirty="0" smtClean="0"/>
              <a:t>IP: LAN </a:t>
            </a:r>
            <a:r>
              <a:rPr lang="en-US" altLang="zh-TW" dirty="0"/>
              <a:t>private </a:t>
            </a:r>
            <a:r>
              <a:rPr lang="en-US" altLang="zh-TW" dirty="0" smtClean="0"/>
              <a:t>IP</a:t>
            </a:r>
          </a:p>
          <a:p>
            <a:r>
              <a:rPr lang="en-US" altLang="zh-TW" dirty="0"/>
              <a:t>Redirect target </a:t>
            </a:r>
            <a:r>
              <a:rPr lang="en-US" altLang="zh-TW" dirty="0" smtClean="0"/>
              <a:t>port: your ports</a:t>
            </a:r>
          </a:p>
          <a:p>
            <a:pPr marL="0" indent="0">
              <a:buNone/>
            </a:pPr>
            <a:endParaRPr lang="en-US" altLang="zh-TW" dirty="0" smtClean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24698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Other NAT </a:t>
            </a:r>
            <a:r>
              <a:rPr lang="en-US" altLang="zh-TW" dirty="0" err="1" smtClean="0"/>
              <a:t>Otpions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System: Advanced: Firewall and NAT</a:t>
            </a:r>
            <a:endParaRPr lang="fr-FR" altLang="zh-TW" dirty="0" smtClean="0"/>
          </a:p>
          <a:p>
            <a:r>
              <a:rPr lang="fr-FR" altLang="zh-TW" dirty="0" smtClean="0"/>
              <a:t>NAT </a:t>
            </a:r>
            <a:r>
              <a:rPr lang="fr-FR" altLang="zh-TW" dirty="0"/>
              <a:t>Reflection mode for port </a:t>
            </a:r>
            <a:r>
              <a:rPr lang="fr-FR" altLang="zh-TW" dirty="0" smtClean="0"/>
              <a:t>forwards</a:t>
            </a:r>
          </a:p>
          <a:p>
            <a:r>
              <a:rPr lang="en-US" altLang="zh-TW" dirty="0"/>
              <a:t>Enable NAT Reflection for 1:1 </a:t>
            </a:r>
            <a:r>
              <a:rPr lang="en-US" altLang="zh-TW" dirty="0" smtClean="0"/>
              <a:t>NAT</a:t>
            </a:r>
          </a:p>
          <a:p>
            <a:r>
              <a:rPr lang="en-US" altLang="zh-TW" dirty="0"/>
              <a:t>Enable automatic outbound NAT for Reflection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6372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pfSense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Base on FreeBSD</a:t>
            </a:r>
          </a:p>
          <a:p>
            <a:r>
              <a:rPr lang="en-US" altLang="zh-TW" dirty="0" smtClean="0"/>
              <a:t>Start in 2004 as a fork of the m0n0wall project</a:t>
            </a:r>
          </a:p>
          <a:p>
            <a:r>
              <a:rPr lang="en-US" altLang="zh-TW" dirty="0" smtClean="0"/>
              <a:t>BSD License </a:t>
            </a:r>
          </a:p>
          <a:p>
            <a:r>
              <a:rPr lang="en-US" altLang="zh-TW" dirty="0" smtClean="0"/>
              <a:t>Firewall / Router</a:t>
            </a:r>
          </a:p>
          <a:p>
            <a:r>
              <a:rPr lang="en-US" altLang="zh-TW" dirty="0" smtClean="0"/>
              <a:t>Latest release 2.1.3 / May 2, 2014</a:t>
            </a:r>
          </a:p>
          <a:p>
            <a:r>
              <a:rPr lang="en-US" altLang="zh-TW" dirty="0" smtClean="0"/>
              <a:t>IPv6</a:t>
            </a:r>
            <a:r>
              <a:rPr lang="zh-TW" altLang="en-US" dirty="0" smtClean="0"/>
              <a:t>（</a:t>
            </a:r>
            <a:r>
              <a:rPr lang="en-US" altLang="zh-TW" dirty="0" smtClean="0"/>
              <a:t>Captive Portal missing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r>
              <a:rPr lang="en-US" altLang="zh-TW" dirty="0" smtClean="0"/>
              <a:t>Free</a:t>
            </a:r>
            <a:r>
              <a:rPr lang="en-US" altLang="zh-TW" dirty="0"/>
              <a:t>, powerful, open source firewall and security solution</a:t>
            </a:r>
          </a:p>
          <a:p>
            <a:r>
              <a:rPr lang="en-US" altLang="zh-TW" dirty="0" smtClean="0"/>
              <a:t>http://www.pfsense.org</a:t>
            </a:r>
          </a:p>
        </p:txBody>
      </p:sp>
    </p:spTree>
    <p:extLst>
      <p:ext uri="{BB962C8B-B14F-4D97-AF65-F5344CB8AC3E}">
        <p14:creationId xmlns:p14="http://schemas.microsoft.com/office/powerpoint/2010/main" val="267770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Traffic </a:t>
            </a:r>
            <a:r>
              <a:rPr lang="en-US" altLang="zh-TW" dirty="0"/>
              <a:t>Shaper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Limit bandwidth per </a:t>
            </a:r>
            <a:r>
              <a:rPr lang="en-US" altLang="zh-TW" dirty="0" smtClean="0"/>
              <a:t>IP</a:t>
            </a:r>
          </a:p>
          <a:p>
            <a:r>
              <a:rPr lang="en-US" altLang="zh-TW" dirty="0" smtClean="0"/>
              <a:t>Firewall</a:t>
            </a:r>
            <a:r>
              <a:rPr lang="en-US" altLang="zh-TW" dirty="0"/>
              <a:t>: Traffic Shaper: </a:t>
            </a:r>
            <a:r>
              <a:rPr lang="en-US" altLang="zh-TW" dirty="0" smtClean="0"/>
              <a:t>Limiter</a:t>
            </a:r>
          </a:p>
          <a:p>
            <a:r>
              <a:rPr lang="en-US" altLang="zh-TW" dirty="0"/>
              <a:t>Bandwidth</a:t>
            </a:r>
            <a:endParaRPr lang="en-US" altLang="zh-TW" dirty="0" smtClean="0"/>
          </a:p>
          <a:p>
            <a:r>
              <a:rPr lang="en-US" altLang="zh-TW" dirty="0" smtClean="0"/>
              <a:t>download</a:t>
            </a:r>
          </a:p>
          <a:p>
            <a:r>
              <a:rPr lang="en-US" altLang="zh-TW" dirty="0" smtClean="0"/>
              <a:t>upload</a:t>
            </a:r>
          </a:p>
          <a:p>
            <a:r>
              <a:rPr lang="en-US" altLang="zh-TW" dirty="0" smtClean="0"/>
              <a:t>Firewall</a:t>
            </a:r>
            <a:r>
              <a:rPr lang="en-US" altLang="zh-TW" dirty="0"/>
              <a:t>: Rules: </a:t>
            </a:r>
            <a:r>
              <a:rPr lang="en-US" altLang="zh-TW" dirty="0" smtClean="0"/>
              <a:t>Edit</a:t>
            </a:r>
          </a:p>
          <a:p>
            <a:r>
              <a:rPr lang="en-US" altLang="zh-TW" dirty="0" smtClean="0"/>
              <a:t>In/Out: upload/download</a:t>
            </a:r>
          </a:p>
          <a:p>
            <a:r>
              <a:rPr lang="en-US" altLang="zh-TW" dirty="0" err="1" smtClean="0"/>
              <a:t>QoS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84176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Captive </a:t>
            </a:r>
            <a:r>
              <a:rPr lang="en-US" altLang="zh-TW" dirty="0"/>
              <a:t>portal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Enable DNS forwarder</a:t>
            </a:r>
          </a:p>
          <a:p>
            <a:r>
              <a:rPr lang="en-US" altLang="zh-TW" dirty="0" smtClean="0"/>
              <a:t>DNS: </a:t>
            </a:r>
            <a:r>
              <a:rPr lang="en-US" altLang="zh-TW" dirty="0" err="1" smtClean="0"/>
              <a:t>pfSense</a:t>
            </a:r>
            <a:r>
              <a:rPr lang="en-US" altLang="zh-TW" dirty="0" smtClean="0"/>
              <a:t> IP</a:t>
            </a:r>
          </a:p>
          <a:p>
            <a:r>
              <a:rPr lang="en-US" altLang="zh-TW" dirty="0"/>
              <a:t>Services: Captive </a:t>
            </a:r>
            <a:r>
              <a:rPr lang="en-US" altLang="zh-TW" dirty="0" smtClean="0"/>
              <a:t>portal</a:t>
            </a:r>
          </a:p>
          <a:p>
            <a:r>
              <a:rPr lang="en-US" altLang="zh-TW" dirty="0"/>
              <a:t>Idle </a:t>
            </a:r>
            <a:r>
              <a:rPr lang="en-US" altLang="zh-TW" dirty="0" smtClean="0"/>
              <a:t>timeout, Hard timeout</a:t>
            </a:r>
          </a:p>
          <a:p>
            <a:r>
              <a:rPr lang="en-US" altLang="zh-TW" dirty="0"/>
              <a:t>After authentication Redirection </a:t>
            </a:r>
            <a:r>
              <a:rPr lang="en-US" altLang="zh-TW" dirty="0" smtClean="0"/>
              <a:t>URL</a:t>
            </a:r>
          </a:p>
          <a:p>
            <a:r>
              <a:rPr lang="en-US" altLang="zh-TW" dirty="0"/>
              <a:t>Concurrent user </a:t>
            </a:r>
            <a:r>
              <a:rPr lang="en-US" altLang="zh-TW" dirty="0" smtClean="0"/>
              <a:t>logins</a:t>
            </a:r>
          </a:p>
          <a:p>
            <a:r>
              <a:rPr lang="en-US" altLang="zh-TW" dirty="0"/>
              <a:t>Per-user bandwidth </a:t>
            </a:r>
            <a:r>
              <a:rPr lang="en-US" altLang="zh-TW" dirty="0" smtClean="0"/>
              <a:t>restriction</a:t>
            </a:r>
          </a:p>
          <a:p>
            <a:r>
              <a:rPr lang="en-US" altLang="zh-TW" dirty="0" smtClean="0"/>
              <a:t>Authentication</a:t>
            </a:r>
          </a:p>
          <a:p>
            <a:r>
              <a:rPr lang="en-US" altLang="zh-TW" dirty="0"/>
              <a:t>Portal page </a:t>
            </a:r>
            <a:r>
              <a:rPr lang="en-US" altLang="zh-TW" dirty="0" smtClean="0"/>
              <a:t>contents, Authentication error page</a:t>
            </a:r>
            <a:r>
              <a:rPr lang="zh-TW" altLang="en-US" dirty="0"/>
              <a:t> </a:t>
            </a:r>
            <a:r>
              <a:rPr lang="en-US" altLang="zh-TW" dirty="0" smtClean="0"/>
              <a:t>contents</a:t>
            </a:r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4531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Captive portal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Pass-through MAC</a:t>
            </a:r>
          </a:p>
          <a:p>
            <a:r>
              <a:rPr lang="en-US" altLang="zh-TW" dirty="0" smtClean="0"/>
              <a:t>Allowed </a:t>
            </a:r>
            <a:r>
              <a:rPr lang="en-US" altLang="zh-TW" dirty="0"/>
              <a:t>IP </a:t>
            </a:r>
            <a:r>
              <a:rPr lang="en-US" altLang="zh-TW" dirty="0" smtClean="0"/>
              <a:t>address</a:t>
            </a:r>
          </a:p>
          <a:p>
            <a:r>
              <a:rPr lang="en-US" altLang="zh-TW" dirty="0" smtClean="0"/>
              <a:t>File Manager</a:t>
            </a:r>
          </a:p>
          <a:p>
            <a:r>
              <a:rPr lang="en-US" altLang="zh-TW" dirty="0" smtClean="0"/>
              <a:t>Vouchers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Roll</a:t>
            </a:r>
            <a:r>
              <a:rPr lang="en-US" altLang="zh-TW" dirty="0" smtClean="0"/>
              <a:t>#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Minutes per </a:t>
            </a:r>
            <a:r>
              <a:rPr lang="en-US" altLang="zh-TW" dirty="0" smtClean="0"/>
              <a:t>Ticket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Count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Comment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2442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Package: Squid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Squid: web </a:t>
            </a:r>
            <a:r>
              <a:rPr lang="en-US" altLang="zh-TW" dirty="0"/>
              <a:t>proxy </a:t>
            </a:r>
            <a:r>
              <a:rPr lang="en-US" altLang="zh-TW" dirty="0" smtClean="0"/>
              <a:t>cache</a:t>
            </a:r>
          </a:p>
          <a:p>
            <a:pPr marL="0" indent="0">
              <a:buNone/>
            </a:pPr>
            <a:r>
              <a:rPr lang="en-US" altLang="zh-TW" sz="2600" dirty="0"/>
              <a:t>Transparent </a:t>
            </a:r>
            <a:r>
              <a:rPr lang="en-US" altLang="zh-TW" sz="2600" dirty="0" smtClean="0"/>
              <a:t>proxy, Cache, Traffic</a:t>
            </a:r>
          </a:p>
          <a:p>
            <a:pPr marL="0" indent="0">
              <a:buNone/>
            </a:pPr>
            <a:r>
              <a:rPr lang="en-US" altLang="zh-TW" sz="2200" dirty="0"/>
              <a:t>https://</a:t>
            </a:r>
            <a:r>
              <a:rPr lang="en-US" altLang="zh-TW" sz="2200" dirty="0" smtClean="0"/>
              <a:t>doc.pfsense.org/index.php/Squid_Package_Tuning</a:t>
            </a:r>
          </a:p>
          <a:p>
            <a:pPr marL="0" indent="0">
              <a:buNone/>
            </a:pPr>
            <a:r>
              <a:rPr lang="en-US" altLang="zh-TW" sz="2600" dirty="0" err="1" smtClean="0"/>
              <a:t>Lightsquid</a:t>
            </a:r>
            <a:r>
              <a:rPr lang="en-US" altLang="zh-TW" sz="2600" dirty="0"/>
              <a:t>: </a:t>
            </a:r>
            <a:r>
              <a:rPr lang="en-US" altLang="zh-TW" sz="2600" dirty="0" smtClean="0"/>
              <a:t>web </a:t>
            </a:r>
            <a:r>
              <a:rPr lang="en-US" altLang="zh-TW" sz="2600" dirty="0"/>
              <a:t>proxy </a:t>
            </a:r>
            <a:r>
              <a:rPr lang="en-US" altLang="zh-TW" sz="2600" dirty="0" smtClean="0"/>
              <a:t>report</a:t>
            </a:r>
          </a:p>
          <a:p>
            <a:pPr marL="0" indent="0">
              <a:buNone/>
            </a:pPr>
            <a:r>
              <a:rPr lang="en-US" altLang="zh-TW" sz="2600" dirty="0"/>
              <a:t>E</a:t>
            </a:r>
            <a:r>
              <a:rPr lang="en-US" altLang="zh-TW" sz="2600" dirty="0" smtClean="0"/>
              <a:t>nable </a:t>
            </a:r>
            <a:r>
              <a:rPr lang="en-US" altLang="zh-TW" sz="2600" dirty="0"/>
              <a:t>log in squid package with "/</a:t>
            </a:r>
            <a:r>
              <a:rPr lang="en-US" altLang="zh-TW" sz="2600" dirty="0" err="1"/>
              <a:t>var</a:t>
            </a:r>
            <a:r>
              <a:rPr lang="en-US" altLang="zh-TW" sz="2600" dirty="0"/>
              <a:t>/squid/logs" </a:t>
            </a:r>
            <a:r>
              <a:rPr lang="en-US" altLang="zh-TW" sz="2600" dirty="0" smtClean="0"/>
              <a:t>path</a:t>
            </a:r>
          </a:p>
          <a:p>
            <a:pPr marL="0" indent="0">
              <a:buNone/>
            </a:pPr>
            <a:endParaRPr lang="en-US" altLang="zh-TW" sz="2600" dirty="0" smtClean="0"/>
          </a:p>
          <a:p>
            <a:r>
              <a:rPr lang="en-US" altLang="zh-TW" dirty="0" err="1" smtClean="0"/>
              <a:t>SquidGuard</a:t>
            </a:r>
            <a:r>
              <a:rPr lang="en-US" altLang="zh-TW" dirty="0" smtClean="0"/>
              <a:t>: proxy </a:t>
            </a:r>
            <a:r>
              <a:rPr lang="en-US" altLang="zh-TW" dirty="0"/>
              <a:t>URL </a:t>
            </a:r>
            <a:r>
              <a:rPr lang="en-US" altLang="zh-TW" dirty="0" smtClean="0"/>
              <a:t>filter</a:t>
            </a:r>
          </a:p>
          <a:p>
            <a:pPr marL="0" indent="0">
              <a:buNone/>
            </a:pPr>
            <a:r>
              <a:rPr lang="en-US" altLang="zh-TW" sz="2200" dirty="0"/>
              <a:t>http://</a:t>
            </a:r>
            <a:r>
              <a:rPr lang="en-US" altLang="zh-TW" sz="2200" dirty="0" smtClean="0"/>
              <a:t>www.squidguard.org/blacklists.html</a:t>
            </a:r>
          </a:p>
          <a:p>
            <a:pPr marL="0" indent="0">
              <a:buNone/>
            </a:pPr>
            <a:r>
              <a:rPr lang="en-US" altLang="zh-TW" sz="2200" dirty="0"/>
              <a:t>http://</a:t>
            </a:r>
            <a:r>
              <a:rPr lang="en-US" altLang="zh-TW" sz="2200" dirty="0" smtClean="0"/>
              <a:t>hubpages.com/hub/How-to-setup-a-transparent-proxy-using-pfSense</a:t>
            </a:r>
          </a:p>
          <a:p>
            <a:pPr marL="0" indent="0">
              <a:buNone/>
            </a:pPr>
            <a:r>
              <a:rPr lang="en-US" altLang="zh-TW" sz="2600" dirty="0" smtClean="0"/>
              <a:t>Filter https</a:t>
            </a:r>
            <a:r>
              <a:rPr lang="en-US" altLang="zh-TW" sz="2600" dirty="0"/>
              <a:t>: </a:t>
            </a:r>
            <a:r>
              <a:rPr lang="en-US" altLang="zh-TW" sz="2600" dirty="0" smtClean="0"/>
              <a:t>DNS forwarder</a:t>
            </a:r>
            <a:r>
              <a:rPr lang="en-US" altLang="zh-TW" sz="2600" dirty="0"/>
              <a:t>: Host Overrides</a:t>
            </a:r>
            <a:endParaRPr lang="en-US" altLang="zh-TW" sz="2600" dirty="0" smtClean="0"/>
          </a:p>
          <a:p>
            <a:pPr marL="0" indent="0"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0363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Package: </a:t>
            </a:r>
            <a:r>
              <a:rPr lang="en-US" altLang="zh-TW" dirty="0" err="1" smtClean="0"/>
              <a:t>pfBlocker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33671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dirty="0" err="1"/>
              <a:t>TopSpammers</a:t>
            </a:r>
            <a:endParaRPr lang="en-US" altLang="zh-TW" dirty="0" smtClean="0"/>
          </a:p>
          <a:p>
            <a:r>
              <a:rPr lang="en-US" altLang="zh-TW" dirty="0" err="1" smtClean="0"/>
              <a:t>iBlockList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sz="2000" dirty="0"/>
              <a:t>https://</a:t>
            </a:r>
            <a:r>
              <a:rPr lang="en-US" altLang="zh-TW" sz="2000" dirty="0" smtClean="0"/>
              <a:t>www.iblocklist.com/lists.php</a:t>
            </a:r>
          </a:p>
          <a:p>
            <a:pPr marL="0" indent="0">
              <a:buNone/>
            </a:pPr>
            <a:r>
              <a:rPr lang="en-US" altLang="zh-TW" sz="2000" dirty="0" smtClean="0"/>
              <a:t>spyware</a:t>
            </a:r>
            <a:r>
              <a:rPr lang="en-US" altLang="zh-TW" sz="2000" dirty="0"/>
              <a:t>, hijacked, </a:t>
            </a:r>
            <a:r>
              <a:rPr lang="en-US" altLang="zh-TW" sz="2000" dirty="0" err="1" smtClean="0"/>
              <a:t>dshield</a:t>
            </a:r>
            <a:r>
              <a:rPr lang="en-US" altLang="zh-TW" sz="2000" dirty="0"/>
              <a:t>, </a:t>
            </a:r>
            <a:r>
              <a:rPr lang="en-US" altLang="zh-TW" sz="2000" dirty="0" err="1" smtClean="0"/>
              <a:t>webexploit</a:t>
            </a:r>
            <a:r>
              <a:rPr lang="en-US" altLang="zh-TW" sz="2000" dirty="0"/>
              <a:t>, ads, </a:t>
            </a:r>
            <a:r>
              <a:rPr lang="en-US" altLang="zh-TW" sz="2000" dirty="0" err="1" smtClean="0"/>
              <a:t>ZeuS</a:t>
            </a:r>
            <a:r>
              <a:rPr lang="en-US" altLang="zh-TW" sz="2000" dirty="0"/>
              <a:t>, </a:t>
            </a:r>
            <a:r>
              <a:rPr lang="en-US" altLang="zh-TW" sz="2000" dirty="0" err="1"/>
              <a:t>SpyEye</a:t>
            </a:r>
            <a:r>
              <a:rPr lang="en-US" altLang="zh-TW" sz="2000" dirty="0"/>
              <a:t>, </a:t>
            </a:r>
            <a:r>
              <a:rPr lang="en-US" altLang="zh-TW" sz="2000" dirty="0" err="1"/>
              <a:t>Palevo</a:t>
            </a:r>
            <a:r>
              <a:rPr lang="en-US" altLang="zh-TW" sz="2000" dirty="0"/>
              <a:t>, </a:t>
            </a:r>
            <a:r>
              <a:rPr lang="en-US" altLang="zh-TW" sz="2000" dirty="0" smtClean="0"/>
              <a:t>Malicious</a:t>
            </a:r>
            <a:r>
              <a:rPr lang="en-US" altLang="zh-TW" sz="2000" dirty="0"/>
              <a:t>, malc0de</a:t>
            </a:r>
            <a:endParaRPr lang="en-US" altLang="zh-TW" dirty="0"/>
          </a:p>
          <a:p>
            <a:r>
              <a:rPr lang="en-US" altLang="zh-TW" dirty="0" smtClean="0"/>
              <a:t>Emerging </a:t>
            </a:r>
            <a:r>
              <a:rPr lang="en-US" altLang="zh-TW" dirty="0"/>
              <a:t>Threats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sz="2000" dirty="0" smtClean="0"/>
              <a:t>http</a:t>
            </a:r>
            <a:r>
              <a:rPr lang="en-US" altLang="zh-TW" sz="2000" dirty="0"/>
              <a:t>://</a:t>
            </a:r>
            <a:r>
              <a:rPr lang="en-US" altLang="zh-TW" sz="2000" dirty="0" smtClean="0"/>
              <a:t>rules.emergingthreats.net/fwrules/emerging-Block-IPs.txt</a:t>
            </a:r>
            <a:r>
              <a:rPr lang="en-US" altLang="zh-TW" sz="2000" dirty="0"/>
              <a:t/>
            </a:r>
            <a:br>
              <a:rPr lang="en-US" altLang="zh-TW" sz="2000" dirty="0"/>
            </a:br>
            <a:r>
              <a:rPr lang="en-US" altLang="zh-TW" sz="2000" dirty="0"/>
              <a:t>http://rules.emergingthreats.net/blockrules/compromised-ips.txt</a:t>
            </a:r>
            <a:br>
              <a:rPr lang="en-US" altLang="zh-TW" sz="2000" dirty="0"/>
            </a:br>
            <a:r>
              <a:rPr lang="en-US" altLang="zh-TW" sz="2000" dirty="0"/>
              <a:t>http://</a:t>
            </a:r>
            <a:r>
              <a:rPr lang="en-US" altLang="zh-TW" sz="2000" dirty="0" smtClean="0"/>
              <a:t>doc.emergingthreats.net/pub/Main/RussianBusinessNetwork/RussianBusinessNetworkIPs.txt</a:t>
            </a:r>
          </a:p>
          <a:p>
            <a:r>
              <a:rPr lang="en-US" altLang="zh-TW" dirty="0" err="1" smtClean="0"/>
              <a:t>Bruteforce</a:t>
            </a:r>
            <a:r>
              <a:rPr lang="en-US" altLang="zh-TW" dirty="0" smtClean="0"/>
              <a:t> </a:t>
            </a:r>
            <a:r>
              <a:rPr lang="en-US" altLang="zh-TW" dirty="0"/>
              <a:t>login </a:t>
            </a:r>
            <a:r>
              <a:rPr lang="en-US" altLang="zh-TW" dirty="0" smtClean="0"/>
              <a:t>attacks</a:t>
            </a:r>
          </a:p>
          <a:p>
            <a:pPr marL="0" indent="0">
              <a:buNone/>
            </a:pPr>
            <a:r>
              <a:rPr lang="en-US" altLang="zh-TW" sz="2000" dirty="0" smtClean="0"/>
              <a:t>http</a:t>
            </a:r>
            <a:r>
              <a:rPr lang="en-US" altLang="zh-TW" sz="2000" dirty="0"/>
              <a:t>://</a:t>
            </a:r>
            <a:r>
              <a:rPr lang="en-US" altLang="zh-TW" sz="2000" dirty="0" smtClean="0"/>
              <a:t>www.us.openbl.org/lists/base_30days.txt</a:t>
            </a:r>
          </a:p>
          <a:p>
            <a:r>
              <a:rPr lang="en-US" altLang="zh-TW" dirty="0" smtClean="0"/>
              <a:t>Firewall </a:t>
            </a:r>
            <a:r>
              <a:rPr lang="en-US" altLang="zh-TW" dirty="0"/>
              <a:t>Maximum Table </a:t>
            </a:r>
            <a:r>
              <a:rPr lang="en-US" altLang="zh-TW" dirty="0" smtClean="0"/>
              <a:t>Entries</a:t>
            </a:r>
          </a:p>
          <a:p>
            <a:r>
              <a:rPr lang="en-US" altLang="zh-TW" dirty="0"/>
              <a:t>Firewall Maximum States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80836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Other Package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err="1"/>
              <a:t>B</a:t>
            </a:r>
            <a:r>
              <a:rPr lang="en-US" altLang="zh-TW" dirty="0" err="1" smtClean="0"/>
              <a:t>andwidthd</a:t>
            </a:r>
            <a:endParaRPr lang="en-US" altLang="zh-TW" dirty="0" smtClean="0"/>
          </a:p>
          <a:p>
            <a:r>
              <a:rPr lang="en-US" altLang="zh-TW" dirty="0" err="1"/>
              <a:t>n</a:t>
            </a:r>
            <a:r>
              <a:rPr lang="en-US" altLang="zh-TW" dirty="0" err="1" smtClean="0"/>
              <a:t>top</a:t>
            </a:r>
            <a:endParaRPr lang="en-US" altLang="zh-TW" dirty="0" smtClean="0"/>
          </a:p>
          <a:p>
            <a:r>
              <a:rPr lang="en-US" altLang="zh-TW" dirty="0" err="1" smtClean="0"/>
              <a:t>pflowd</a:t>
            </a:r>
            <a:endParaRPr lang="en-US" altLang="zh-TW" dirty="0" smtClean="0"/>
          </a:p>
          <a:p>
            <a:r>
              <a:rPr lang="en-US" altLang="zh-TW" dirty="0" smtClean="0"/>
              <a:t>Snort</a:t>
            </a:r>
          </a:p>
          <a:p>
            <a:r>
              <a:rPr lang="en-US" altLang="zh-TW" dirty="0" err="1" smtClean="0"/>
              <a:t>Suricata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2478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pfSense</a:t>
            </a:r>
            <a:r>
              <a:rPr lang="en-US" altLang="zh-TW" dirty="0" smtClean="0"/>
              <a:t> 2.1</a:t>
            </a:r>
            <a:r>
              <a:rPr lang="zh-TW" altLang="en-US" dirty="0" smtClean="0"/>
              <a:t> </a:t>
            </a:r>
            <a:r>
              <a:rPr lang="en-US" altLang="zh-TW" dirty="0" smtClean="0"/>
              <a:t>Changes Overview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IPv6 support</a:t>
            </a:r>
          </a:p>
          <a:p>
            <a:r>
              <a:rPr lang="en-US" altLang="zh-TW" dirty="0" smtClean="0"/>
              <a:t>PBI package</a:t>
            </a:r>
          </a:p>
          <a:p>
            <a:r>
              <a:rPr lang="en-US" altLang="zh-TW" dirty="0" smtClean="0"/>
              <a:t>FreeBSD 8.3 base</a:t>
            </a:r>
          </a:p>
          <a:p>
            <a:r>
              <a:rPr lang="en-US" altLang="zh-TW" dirty="0" smtClean="0"/>
              <a:t>Multi-instance captive portal</a:t>
            </a:r>
          </a:p>
          <a:p>
            <a:r>
              <a:rPr lang="en-US" altLang="zh-TW" dirty="0" smtClean="0"/>
              <a:t>High Availability changes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6946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pfSense</a:t>
            </a:r>
            <a:r>
              <a:rPr lang="en-US" altLang="zh-TW" dirty="0" smtClean="0"/>
              <a:t> 2.2 Plans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FreeBSD 10 base</a:t>
            </a:r>
          </a:p>
          <a:p>
            <a:r>
              <a:rPr lang="en-US" altLang="zh-TW" dirty="0" smtClean="0"/>
              <a:t>PF </a:t>
            </a:r>
            <a:r>
              <a:rPr lang="en-US" altLang="zh-TW" dirty="0" err="1" smtClean="0"/>
              <a:t>performacne</a:t>
            </a:r>
            <a:endParaRPr lang="en-US" altLang="zh-TW" dirty="0" smtClean="0"/>
          </a:p>
          <a:p>
            <a:r>
              <a:rPr lang="en-US" altLang="zh-TW" dirty="0" smtClean="0"/>
              <a:t>Wireless</a:t>
            </a:r>
          </a:p>
          <a:p>
            <a:r>
              <a:rPr lang="en-US" altLang="zh-TW" dirty="0" smtClean="0"/>
              <a:t>IPv6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400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Hareware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Requirements Specific to Individual Platforms:</a:t>
            </a:r>
          </a:p>
          <a:p>
            <a:r>
              <a:rPr lang="en-US" altLang="zh-TW" sz="2400" dirty="0" smtClean="0"/>
              <a:t>Live CD or USB</a:t>
            </a:r>
          </a:p>
          <a:p>
            <a:r>
              <a:rPr lang="en-US" altLang="zh-TW" sz="2400" dirty="0" smtClean="0"/>
              <a:t>Hard drive installation</a:t>
            </a:r>
          </a:p>
          <a:p>
            <a:r>
              <a:rPr lang="en-US" altLang="zh-TW" sz="2400" dirty="0"/>
              <a:t>Embedded: </a:t>
            </a:r>
            <a:r>
              <a:rPr lang="en-US" altLang="zh-TW" sz="2400" dirty="0" smtClean="0"/>
              <a:t>CF card, win32 </a:t>
            </a:r>
            <a:r>
              <a:rPr lang="en-US" altLang="zh-TW" sz="2400" dirty="0"/>
              <a:t>disk </a:t>
            </a:r>
            <a:r>
              <a:rPr lang="en-US" altLang="zh-TW" sz="2400" dirty="0" smtClean="0"/>
              <a:t>imager</a:t>
            </a:r>
          </a:p>
          <a:p>
            <a:r>
              <a:rPr lang="en-US" altLang="zh-TW" sz="2400" dirty="0" smtClean="0"/>
              <a:t>https://www.pfsense.org/hardware/index.html</a:t>
            </a:r>
          </a:p>
          <a:p>
            <a:r>
              <a:rPr lang="en-US" altLang="zh-TW" sz="2400" dirty="0" smtClean="0"/>
              <a:t>Notices: NICs</a:t>
            </a:r>
          </a:p>
          <a:p>
            <a:r>
              <a:rPr lang="en-US" altLang="zh-TW" sz="2400" dirty="0" smtClean="0"/>
              <a:t>Disable BIOS ACPI and PNP OS</a:t>
            </a:r>
          </a:p>
        </p:txBody>
      </p:sp>
    </p:spTree>
    <p:extLst>
      <p:ext uri="{BB962C8B-B14F-4D97-AF65-F5344CB8AC3E}">
        <p14:creationId xmlns:p14="http://schemas.microsoft.com/office/powerpoint/2010/main" val="24536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76" y="365125"/>
            <a:ext cx="6339840" cy="6339840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Embedded System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7181088" y="2405456"/>
            <a:ext cx="44866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000" dirty="0"/>
              <a:t>Low power and high </a:t>
            </a:r>
            <a:r>
              <a:rPr lang="en-US" altLang="zh-TW" sz="2000" dirty="0" smtClean="0"/>
              <a:t>performance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altLang="zh-TW" sz="2000" dirty="0"/>
              <a:t>Supports 6 10/100/1000Mbps Ethernet </a:t>
            </a:r>
            <a:r>
              <a:rPr lang="fr-FR" altLang="zh-TW" sz="2000" dirty="0" smtClean="0"/>
              <a:t>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000" dirty="0"/>
              <a:t>Supports one 2.5" SATA </a:t>
            </a:r>
            <a:r>
              <a:rPr lang="en-US" altLang="zh-TW" sz="2000" dirty="0" smtClean="0"/>
              <a:t>HDD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000" dirty="0"/>
              <a:t>M</a:t>
            </a:r>
            <a:r>
              <a:rPr lang="en-US" altLang="zh-TW" sz="2000" dirty="0" smtClean="0"/>
              <a:t>emory </a:t>
            </a:r>
            <a:r>
              <a:rPr lang="en-US" altLang="zh-TW" sz="2000" dirty="0"/>
              <a:t>up to 4 </a:t>
            </a:r>
            <a:r>
              <a:rPr lang="en-US" altLang="zh-TW" sz="2000" dirty="0" smtClean="0"/>
              <a:t>GB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000" dirty="0" smtClean="0"/>
              <a:t>Console connect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000" dirty="0" smtClean="0"/>
              <a:t>More other model?</a:t>
            </a:r>
            <a:endParaRPr lang="en-US" altLang="zh-TW" sz="2000" dirty="0"/>
          </a:p>
        </p:txBody>
      </p:sp>
    </p:spTree>
    <p:extLst>
      <p:ext uri="{BB962C8B-B14F-4D97-AF65-F5344CB8AC3E}">
        <p14:creationId xmlns:p14="http://schemas.microsoft.com/office/powerpoint/2010/main" val="321510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Simulated </a:t>
            </a:r>
            <a:r>
              <a:rPr lang="en-US" altLang="zh-TW" dirty="0" smtClean="0"/>
              <a:t>Environment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err="1" smtClean="0"/>
              <a:t>Vmware</a:t>
            </a:r>
            <a:r>
              <a:rPr lang="en-US" altLang="zh-TW" dirty="0" smtClean="0"/>
              <a:t> Workstation: Two virtual machines setting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err="1" smtClean="0"/>
              <a:t>pfSense</a:t>
            </a:r>
            <a:endParaRPr lang="en-US" altLang="zh-TW" dirty="0" smtClean="0"/>
          </a:p>
          <a:p>
            <a:r>
              <a:rPr lang="en-US" altLang="zh-TW" sz="2400" dirty="0" smtClean="0"/>
              <a:t>NIC1: Bridged</a:t>
            </a:r>
          </a:p>
          <a:p>
            <a:r>
              <a:rPr lang="en-US" altLang="zh-TW" sz="2400" dirty="0" smtClean="0"/>
              <a:t>NIC2: VMnet2</a:t>
            </a:r>
          </a:p>
          <a:p>
            <a:r>
              <a:rPr lang="en-US" altLang="zh-TW" sz="2400" dirty="0" smtClean="0"/>
              <a:t>NIC3: VMnet3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Win7</a:t>
            </a:r>
          </a:p>
          <a:p>
            <a:r>
              <a:rPr lang="en-US" altLang="zh-TW" sz="2400" dirty="0" smtClean="0"/>
              <a:t>NIC1</a:t>
            </a:r>
            <a:r>
              <a:rPr lang="zh-TW" altLang="en-US" sz="2400" dirty="0" smtClean="0"/>
              <a:t>：</a:t>
            </a:r>
            <a:r>
              <a:rPr lang="en-US" altLang="zh-TW" sz="2400" dirty="0" smtClean="0"/>
              <a:t>VMnet2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or VMnet3</a:t>
            </a:r>
          </a:p>
        </p:txBody>
      </p:sp>
    </p:spTree>
    <p:extLst>
      <p:ext uri="{BB962C8B-B14F-4D97-AF65-F5344CB8AC3E}">
        <p14:creationId xmlns:p14="http://schemas.microsoft.com/office/powerpoint/2010/main" val="370793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Simulated Environment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err="1" smtClean="0"/>
              <a:t>pfSense</a:t>
            </a:r>
            <a:r>
              <a:rPr lang="en-US" altLang="zh-TW" dirty="0" smtClean="0"/>
              <a:t> and Win7 setting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err="1" smtClean="0"/>
              <a:t>pfSense</a:t>
            </a:r>
            <a:endParaRPr lang="en-US" altLang="zh-TW" dirty="0" smtClean="0"/>
          </a:p>
          <a:p>
            <a:r>
              <a:rPr lang="en-US" altLang="zh-TW" sz="2400" dirty="0" smtClean="0"/>
              <a:t>WAN</a:t>
            </a:r>
          </a:p>
          <a:p>
            <a:r>
              <a:rPr lang="en-US" altLang="zh-TW" sz="2400" dirty="0" smtClean="0"/>
              <a:t>LAN</a:t>
            </a:r>
            <a:r>
              <a:rPr lang="zh-TW" altLang="en-US" sz="2400" dirty="0" smtClean="0"/>
              <a:t>（</a:t>
            </a:r>
            <a:r>
              <a:rPr lang="en-US" altLang="zh-TW" sz="2400" dirty="0" smtClean="0"/>
              <a:t>Bridge mode</a:t>
            </a:r>
            <a:r>
              <a:rPr lang="zh-TW" altLang="en-US" sz="2400" dirty="0" smtClean="0"/>
              <a:t>）</a:t>
            </a:r>
            <a:endParaRPr lang="en-US" altLang="zh-TW" sz="2400" dirty="0" smtClean="0"/>
          </a:p>
          <a:p>
            <a:r>
              <a:rPr lang="en-US" altLang="zh-TW" sz="2400" dirty="0" smtClean="0"/>
              <a:t>NAT</a:t>
            </a:r>
            <a:r>
              <a:rPr lang="zh-TW" altLang="en-US" sz="2400" dirty="0" smtClean="0"/>
              <a:t>（</a:t>
            </a:r>
            <a:r>
              <a:rPr lang="en-US" altLang="zh-TW" sz="2400" dirty="0" smtClean="0"/>
              <a:t>DHCP</a:t>
            </a:r>
            <a:r>
              <a:rPr lang="zh-TW" altLang="en-US" sz="2400" dirty="0" smtClean="0"/>
              <a:t>）</a:t>
            </a:r>
            <a:endParaRPr lang="en-US" altLang="zh-TW" sz="2400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Win7</a:t>
            </a:r>
          </a:p>
          <a:p>
            <a:r>
              <a:rPr lang="en-US" altLang="zh-TW" sz="2400" dirty="0" smtClean="0"/>
              <a:t>LAN </a:t>
            </a:r>
            <a:r>
              <a:rPr lang="zh-TW" altLang="en-US" sz="2400" dirty="0" smtClean="0"/>
              <a:t>（</a:t>
            </a:r>
            <a:r>
              <a:rPr lang="en-US" altLang="zh-TW" sz="2400" dirty="0" smtClean="0"/>
              <a:t>Static</a:t>
            </a:r>
            <a:r>
              <a:rPr lang="zh-TW" altLang="en-US" sz="2400" dirty="0" smtClean="0"/>
              <a:t>）</a:t>
            </a:r>
            <a:r>
              <a:rPr lang="en-US" altLang="zh-TW" sz="2400" dirty="0" smtClean="0"/>
              <a:t>or NAT</a:t>
            </a:r>
            <a:r>
              <a:rPr lang="zh-TW" altLang="en-US" sz="2400" dirty="0" smtClean="0"/>
              <a:t>（</a:t>
            </a:r>
            <a:r>
              <a:rPr lang="en-US" altLang="zh-TW" sz="2400" dirty="0" smtClean="0"/>
              <a:t>DHCP</a:t>
            </a:r>
            <a:r>
              <a:rPr lang="zh-TW" altLang="en-US" sz="2400" dirty="0" smtClean="0"/>
              <a:t>）</a:t>
            </a:r>
            <a:endParaRPr lang="en-US" altLang="zh-TW" sz="2400" dirty="0" smtClean="0"/>
          </a:p>
        </p:txBody>
      </p:sp>
    </p:spTree>
    <p:extLst>
      <p:ext uri="{BB962C8B-B14F-4D97-AF65-F5344CB8AC3E}">
        <p14:creationId xmlns:p14="http://schemas.microsoft.com/office/powerpoint/2010/main" val="107541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Installing </a:t>
            </a:r>
            <a:r>
              <a:rPr lang="en-US" altLang="zh-TW" dirty="0" err="1"/>
              <a:t>pfSense</a:t>
            </a:r>
            <a:endParaRPr lang="en-US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32bit or 64bit</a:t>
            </a:r>
          </a:p>
          <a:p>
            <a:r>
              <a:rPr lang="en-US" altLang="zh-TW" dirty="0" smtClean="0"/>
              <a:t>Burn </a:t>
            </a:r>
            <a:r>
              <a:rPr lang="en-US" altLang="zh-TW" dirty="0"/>
              <a:t>the ISO image to a </a:t>
            </a:r>
            <a:r>
              <a:rPr lang="en-US" altLang="zh-TW" dirty="0" smtClean="0"/>
              <a:t>CD</a:t>
            </a:r>
          </a:p>
          <a:p>
            <a:r>
              <a:rPr lang="en-US" altLang="zh-TW" dirty="0"/>
              <a:t>Boot your computer from the </a:t>
            </a:r>
            <a:r>
              <a:rPr lang="en-US" altLang="zh-TW" dirty="0" smtClean="0"/>
              <a:t>CD</a:t>
            </a:r>
          </a:p>
          <a:p>
            <a:r>
              <a:rPr lang="en-US" altLang="zh-TW" dirty="0" smtClean="0"/>
              <a:t>Select I, Install </a:t>
            </a:r>
            <a:r>
              <a:rPr lang="en-US" altLang="zh-TW" dirty="0"/>
              <a:t>to hard </a:t>
            </a:r>
            <a:r>
              <a:rPr lang="en-US" altLang="zh-TW" dirty="0" smtClean="0"/>
              <a:t>drive</a:t>
            </a:r>
          </a:p>
          <a:p>
            <a:r>
              <a:rPr lang="en-US" altLang="zh-TW" dirty="0" smtClean="0"/>
              <a:t>Boot Troubleshooting</a:t>
            </a:r>
          </a:p>
          <a:p>
            <a:r>
              <a:rPr lang="en-US" altLang="zh-TW" dirty="0" smtClean="0"/>
              <a:t>Quick Install, Standard Kernel, Reboot</a:t>
            </a:r>
          </a:p>
          <a:p>
            <a:r>
              <a:rPr lang="en-US" altLang="zh-TW" dirty="0" smtClean="0"/>
              <a:t>Initial </a:t>
            </a:r>
            <a:r>
              <a:rPr lang="en-US" altLang="zh-TW" dirty="0" err="1"/>
              <a:t>pfSense</a:t>
            </a:r>
            <a:r>
              <a:rPr lang="en-US" altLang="zh-TW" dirty="0"/>
              <a:t> </a:t>
            </a:r>
            <a:r>
              <a:rPr lang="en-US" altLang="zh-TW" dirty="0" smtClean="0"/>
              <a:t>configuration</a:t>
            </a:r>
          </a:p>
          <a:p>
            <a:r>
              <a:rPr lang="en-US" altLang="zh-TW" dirty="0" smtClean="0"/>
              <a:t>Access </a:t>
            </a:r>
            <a:r>
              <a:rPr lang="en-US" altLang="zh-TW" dirty="0"/>
              <a:t>web interface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478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1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7344</TotalTime>
  <Words>882</Words>
  <Application>Microsoft Office PowerPoint</Application>
  <PresentationFormat>寬螢幕</PresentationFormat>
  <Paragraphs>210</Paragraphs>
  <Slides>25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29" baseType="lpstr">
      <vt:lpstr>新細明體</vt:lpstr>
      <vt:lpstr>Arial</vt:lpstr>
      <vt:lpstr>Times New Roman</vt:lpstr>
      <vt:lpstr>Office 佈景主題</vt:lpstr>
      <vt:lpstr>pfSense</vt:lpstr>
      <vt:lpstr>pfSense</vt:lpstr>
      <vt:lpstr>pfSense 2.1 Changes Overview</vt:lpstr>
      <vt:lpstr>pfSense 2.2 Plans</vt:lpstr>
      <vt:lpstr>Hareware</vt:lpstr>
      <vt:lpstr>Embedded System</vt:lpstr>
      <vt:lpstr>Simulated Environment</vt:lpstr>
      <vt:lpstr>Simulated Environment</vt:lpstr>
      <vt:lpstr>Installing pfSense</vt:lpstr>
      <vt:lpstr>Initial pfSense configuration</vt:lpstr>
      <vt:lpstr>Initial Configuration</vt:lpstr>
      <vt:lpstr>Bridged mode</vt:lpstr>
      <vt:lpstr>SSH</vt:lpstr>
      <vt:lpstr>NAT</vt:lpstr>
      <vt:lpstr>DHCP Server</vt:lpstr>
      <vt:lpstr>Firewall Rules</vt:lpstr>
      <vt:lpstr>1:1 NAT</vt:lpstr>
      <vt:lpstr>Port Forward</vt:lpstr>
      <vt:lpstr>Other NAT Otpions</vt:lpstr>
      <vt:lpstr>Traffic Shaper</vt:lpstr>
      <vt:lpstr>Captive portal</vt:lpstr>
      <vt:lpstr>Captive portal</vt:lpstr>
      <vt:lpstr>Package: Squid</vt:lpstr>
      <vt:lpstr>Package: pfBlocker</vt:lpstr>
      <vt:lpstr>Other Package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pfSense</dc:title>
  <dc:creator>everfree</dc:creator>
  <cp:lastModifiedBy>lc</cp:lastModifiedBy>
  <cp:revision>263</cp:revision>
  <dcterms:created xsi:type="dcterms:W3CDTF">2014-04-28T06:57:21Z</dcterms:created>
  <dcterms:modified xsi:type="dcterms:W3CDTF">2014-05-28T09:38:47Z</dcterms:modified>
</cp:coreProperties>
</file>