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6400800" cy="372196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登入網頁管理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介面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變更預設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密碼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Registrar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伺服器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使用者相關資訊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撥打測試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372200" cy="148478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VOIP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網路電話設定步驟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參照話機使用手冊設定本機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位址。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開啟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瀏覽器輸入話機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進入管理介面。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帳號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密碼請參考使用手冊。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372200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登入網頁管理介面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Documents and Settings\Administrator\桌面\新資料夾 (7)\2013-11-23_15092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6656388" cy="344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點選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系統設定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管理。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點選變更密碼。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輸入舊密碼、新密碼及確認新密碼。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網頁最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下方點選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確認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鍵。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444208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機設定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變更預設密碼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 descr="C:\Documents and Settings\Administrator\桌面\新資料夾 (7)\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45024"/>
            <a:ext cx="6038851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點選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VOIP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SIP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Registrar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伺服器位址輸入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sip-proxy.hcrc.edu.tw</a:t>
            </a: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網頁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下方點選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確認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鍵。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話機設定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Registrar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伺服器設定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Documents and Settings\Administrator\桌面\新資料夾 (7)\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6704013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點選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VOIP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SIP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帳號設定。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使用者名稱、使用者帳號、識別碼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請輸入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VOIP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號碼。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密碼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請輸入註冊時註冊之密碼。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IPv4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註冊狀態預設為未註冊，必須出現已註冊即可開始使用網路電話。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話機設定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使用者相關資訊設定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C:\Documents and Settings\Administrator\桌面\新資料夾 (7)\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56992"/>
            <a:ext cx="534352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拿起話機，撥打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92952885</a:t>
            </a: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鈴聲響起代表已可使用。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鈴聲未響起，可與本中心連絡，我們將協助您使用。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話機設定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撥打測試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372196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年教育部補助各區網中心設置頻寬管理設備。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竹苗區網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中心不單使用於頻寬管理，進一步使用防火牆機制阻擋非學術網路對連線單位之資安攻擊。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阻擋規則說明。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7308304" cy="148478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頻寬管理設備資安阻擋規則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388843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方向說明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</a:t>
            </a: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a.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說明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a.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連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單位，此方向僅紀錄無做阻擋。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b.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非連線單位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連線單位，此方向紀錄流量及部分規則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阻擋。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514350" indent="-514350" algn="l"/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964488" cy="37219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已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設定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條規則。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觸及規則將封鎖外部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IP 1800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秒，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1800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秒後自動解除封鎖。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目前設定之規則，除了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DNS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u="sng" dirty="0" smtClean="0">
                <a:latin typeface="標楷體" pitchFamily="65" charset="-120"/>
                <a:ea typeface="標楷體" pitchFamily="65" charset="-120"/>
              </a:rPr>
              <a:t>DOS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</a:rPr>
              <a:t>攻擊外，其於均為外部猜測連線單位使用者帳號密碼之行為。</a:t>
            </a: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en-US" altLang="zh-TW" sz="2400" u="sng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algn="l">
              <a:buAutoNum type="arabicPeriod"/>
            </a:pP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6876256" cy="1484783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阻擋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規則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非連線單位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TO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連線單位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 descr="C:\Documents and Settings\Administrator\桌面\新資料夾 (7)\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8784976" cy="2562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C7EDCC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400</Words>
  <Application>Microsoft Office PowerPoint</Application>
  <PresentationFormat>如螢幕大小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VOIP 網路電話設定步驟 </vt:lpstr>
      <vt:lpstr>話機設定-登入網頁管理介面  </vt:lpstr>
      <vt:lpstr>話機設定-變更預設密碼  </vt:lpstr>
      <vt:lpstr>話機設定-Registrar伺服器設定  </vt:lpstr>
      <vt:lpstr>話機設定-使用者相關資訊設定  </vt:lpstr>
      <vt:lpstr>話機設定-撥打測試  </vt:lpstr>
      <vt:lpstr>頻寬管理設備資安阻擋規則</vt:lpstr>
      <vt:lpstr>阻擋規則  </vt:lpstr>
      <vt:lpstr>阻擋規則-非連線單位 TO 連線單位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VOIP 網路電話設定步驟 </dc:title>
  <cp:lastModifiedBy>yy</cp:lastModifiedBy>
  <cp:revision>7</cp:revision>
  <dcterms:modified xsi:type="dcterms:W3CDTF">2013-11-23T08:28:26Z</dcterms:modified>
</cp:coreProperties>
</file>