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57" r:id="rId2"/>
    <p:sldId id="268" r:id="rId3"/>
    <p:sldId id="269" r:id="rId4"/>
    <p:sldId id="270" r:id="rId5"/>
    <p:sldId id="267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26" autoAdjust="0"/>
  </p:normalViewPr>
  <p:slideViewPr>
    <p:cSldViewPr>
      <p:cViewPr varScale="1">
        <p:scale>
          <a:sx n="37" d="100"/>
          <a:sy n="37" d="100"/>
        </p:scale>
        <p:origin x="60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87AB5-C78E-42C8-AA30-A1162CC85BF5}" type="datetimeFigureOut">
              <a:rPr lang="zh-TW" altLang="en-US" smtClean="0"/>
              <a:pPr/>
              <a:t>2017/11/17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67B55-7832-42CD-ABF3-BBC98C0CFD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109A5-E938-4EA3-B458-843EAC862B72}" type="datetimeFigureOut">
              <a:rPr lang="zh-TW" altLang="en-US" smtClean="0"/>
              <a:pPr/>
              <a:t>2017/11/17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38D99-D06E-41BF-AF58-605BED417F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38D99-D06E-41BF-AF58-605BED417F1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2017/11/17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2017/11/17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2017/11/17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2017/11/17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2017/11/17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2017/11/17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2017/11/17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2017/11/17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2017/11/17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2017/11/17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2017/11/17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9CAE98-2AD1-4714-A66C-1CE455BB5FEB}" type="datetimeFigureOut">
              <a:rPr lang="zh-TW" altLang="en-US" smtClean="0"/>
              <a:pPr/>
              <a:t>2017/11/17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1428736"/>
            <a:ext cx="8229600" cy="3143264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年學年度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第二次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竹苗區網管理委員會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4518027"/>
            <a:ext cx="8143932" cy="1339865"/>
          </a:xfrm>
        </p:spPr>
        <p:txBody>
          <a:bodyPr/>
          <a:lstStyle/>
          <a:p>
            <a:pPr algn="ctr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國立交通大學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資訊技術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服務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中心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/17/2017</a:t>
            </a:r>
            <a:endParaRPr lang="zh-TW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40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TANet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校園行政與教學研究網路分流規劃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447651"/>
            <a:ext cx="8229600" cy="4389120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協助綜整各學校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機關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用於行政業務及教學網路等類別 的網段資料，倘有網段零散問題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配合以縣市或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學校整體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網段調整作業的規劃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，申請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IPv4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址的調整或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新增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，以利網段的管理及簡化。 </a:t>
            </a:r>
          </a:p>
        </p:txBody>
      </p:sp>
    </p:spTree>
    <p:extLst>
      <p:ext uri="{BB962C8B-B14F-4D97-AF65-F5344CB8AC3E}">
        <p14:creationId xmlns:p14="http://schemas.microsoft.com/office/powerpoint/2010/main" val="386717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TANet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保留之泛用型網域名稱使用事宜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臺灣學術網路保留之泛用型域名，原則同意將開放各 縣市或學校申請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各需求縣市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學校可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向資訊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及科技教育司提出申請， 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由教育部代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向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TWNIC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申請解除開通使用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IP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反解設定於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TANet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DNS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仍不使用泛用型名稱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(.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tw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 僅仍以教育單位屬性型網域名稱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(edu.tw)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為各級學校正式 網域名稱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開通後有關泛用型域名相關服務問題或如需繳費，請各需 用縣市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學校自行逕洽臺灣網路資訊中心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(TWNIC)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辦理。 </a:t>
            </a:r>
          </a:p>
        </p:txBody>
      </p:sp>
    </p:spTree>
    <p:extLst>
      <p:ext uri="{BB962C8B-B14F-4D97-AF65-F5344CB8AC3E}">
        <p14:creationId xmlns:p14="http://schemas.microsoft.com/office/powerpoint/2010/main" val="252310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2735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流量分析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系統應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升級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Cacti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及落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實教育訓練實施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1758779"/>
            <a:ext cx="5976664" cy="478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9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Q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&amp;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683568" y="2132856"/>
            <a:ext cx="8229600" cy="456388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en-US" altLang="zh-TW" sz="9600" dirty="0" smtClean="0">
              <a:latin typeface="華康儷粗黑" pitchFamily="49" charset="-120"/>
              <a:ea typeface="華康儷粗黑" pitchFamily="49" charset="-120"/>
            </a:endParaRPr>
          </a:p>
          <a:p>
            <a:pPr marL="457200" indent="-457200"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Rectangle 430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12776"/>
            <a:ext cx="7596336" cy="530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2097</TotalTime>
  <Words>249</Words>
  <Application>Microsoft Office PowerPoint</Application>
  <PresentationFormat>如螢幕大小 (4:3)</PresentationFormat>
  <Paragraphs>18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華康儷粗黑</vt:lpstr>
      <vt:lpstr>微軟正黑體</vt:lpstr>
      <vt:lpstr>新細明體</vt:lpstr>
      <vt:lpstr>標楷體</vt:lpstr>
      <vt:lpstr>Calibri</vt:lpstr>
      <vt:lpstr>Constantia</vt:lpstr>
      <vt:lpstr>Times New Roman</vt:lpstr>
      <vt:lpstr>Wingdings 2</vt:lpstr>
      <vt:lpstr>流線</vt:lpstr>
      <vt:lpstr>106年學年度第二次 竹苗區網管理委員會  </vt:lpstr>
      <vt:lpstr>TANet 校園行政與教學研究網路分流規劃</vt:lpstr>
      <vt:lpstr>TANet 保留之泛用型網域名稱使用事宜</vt:lpstr>
      <vt:lpstr>流量分析系統應升級至Cacti及落實教育訓練實施</vt:lpstr>
      <vt:lpstr>Q &amp; A</vt:lpstr>
    </vt:vector>
  </TitlesOfParts>
  <Company>yy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yy</dc:creator>
  <cp:lastModifiedBy>Jacky</cp:lastModifiedBy>
  <cp:revision>196</cp:revision>
  <dcterms:created xsi:type="dcterms:W3CDTF">2010-06-17T00:48:51Z</dcterms:created>
  <dcterms:modified xsi:type="dcterms:W3CDTF">2017-11-17T01:34:17Z</dcterms:modified>
</cp:coreProperties>
</file>